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5" autoAdjust="0"/>
    <p:restoredTop sz="74545" autoAdjust="0"/>
  </p:normalViewPr>
  <p:slideViewPr>
    <p:cSldViewPr snapToGrid="0">
      <p:cViewPr varScale="1">
        <p:scale>
          <a:sx n="82" d="100"/>
          <a:sy n="82" d="100"/>
        </p:scale>
        <p:origin x="145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아키텍쳐</a:t>
            </a:r>
            <a:r>
              <a:rPr lang="ko-KR" altLang="en-US" dirty="0"/>
              <a:t>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방법은 </a:t>
            </a:r>
            <a:r>
              <a:rPr lang="ko-KR" altLang="en-US" dirty="0" err="1"/>
              <a:t>뉴럴넷의</a:t>
            </a:r>
            <a:r>
              <a:rPr lang="ko-KR" altLang="en-US" dirty="0"/>
              <a:t> 특정 활성화 함수</a:t>
            </a:r>
            <a:r>
              <a:rPr lang="en-US" altLang="ko-KR" dirty="0"/>
              <a:t>, </a:t>
            </a:r>
            <a:r>
              <a:rPr lang="ko-KR" altLang="en-US" dirty="0"/>
              <a:t>레이어 등을 수정하여 </a:t>
            </a:r>
            <a:r>
              <a:rPr lang="en-US" altLang="ko-KR" dirty="0"/>
              <a:t>forgetting </a:t>
            </a:r>
            <a:r>
              <a:rPr lang="ko-KR" altLang="en-US" dirty="0"/>
              <a:t>현상을 해결하려고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1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리허설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리허설 방식은 이전 태스크의 중요한 정보를 가지고 있는 샘플을 메모리에 저장하고 있다가 </a:t>
            </a:r>
            <a:r>
              <a:rPr lang="ko-KR" altLang="en-US" dirty="0" err="1"/>
              <a:t>재훈련할</a:t>
            </a:r>
            <a:r>
              <a:rPr lang="ko-KR" altLang="en-US" dirty="0"/>
              <a:t> 때 사용하는 방식이다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reg</a:t>
            </a:r>
            <a:r>
              <a:rPr lang="ko-KR" altLang="en-US" dirty="0"/>
              <a:t>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방식은 비용 함수에 </a:t>
            </a:r>
            <a:r>
              <a:rPr lang="en-US" altLang="ko-KR" dirty="0"/>
              <a:t>reg term</a:t>
            </a:r>
            <a:r>
              <a:rPr lang="ko-KR" altLang="en-US" dirty="0"/>
              <a:t>을 추가하는 방식으로 </a:t>
            </a:r>
            <a:r>
              <a:rPr lang="en-US" altLang="ko-KR" dirty="0"/>
              <a:t>reg</a:t>
            </a:r>
            <a:r>
              <a:rPr lang="ko-KR" altLang="en-US" dirty="0"/>
              <a:t>을 한다</a:t>
            </a:r>
            <a:r>
              <a:rPr lang="en-US" altLang="ko-KR" dirty="0"/>
              <a:t>. </a:t>
            </a:r>
            <a:r>
              <a:rPr lang="ko-KR" altLang="en-US" dirty="0"/>
              <a:t>기존의 중요한 </a:t>
            </a:r>
            <a:r>
              <a:rPr lang="en-US" altLang="ko-KR" dirty="0"/>
              <a:t>weight</a:t>
            </a:r>
            <a:r>
              <a:rPr lang="ko-KR" altLang="en-US" dirty="0"/>
              <a:t>이 날라가지 않도록 하는 접근 방식이다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 생각엔 </a:t>
            </a:r>
            <a:r>
              <a:rPr lang="en-US" altLang="ko-KR" dirty="0"/>
              <a:t>CL </a:t>
            </a:r>
            <a:r>
              <a:rPr lang="ko-KR" altLang="en-US" dirty="0"/>
              <a:t>방법론 중 가장 연구가 활발하게 되고 있는 분야이고 </a:t>
            </a:r>
            <a:r>
              <a:rPr lang="en-US" altLang="ko-KR" dirty="0" err="1"/>
              <a:t>graphSAIL</a:t>
            </a:r>
            <a:r>
              <a:rPr lang="ko-KR" altLang="en-US" dirty="0"/>
              <a:t>의 </a:t>
            </a:r>
            <a:r>
              <a:rPr lang="en-US" altLang="ko-KR" dirty="0"/>
              <a:t>KD </a:t>
            </a:r>
            <a:r>
              <a:rPr lang="ko-KR" altLang="en-US" dirty="0"/>
              <a:t>역시 </a:t>
            </a:r>
            <a:r>
              <a:rPr lang="en-US" altLang="ko-KR" dirty="0"/>
              <a:t>reg </a:t>
            </a:r>
            <a:r>
              <a:rPr lang="ko-KR" altLang="en-US" dirty="0"/>
              <a:t>기반 접근법의 일종이다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8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memory, </a:t>
            </a:r>
            <a:r>
              <a:rPr lang="en-US" altLang="ko-KR" dirty="0" err="1"/>
              <a:t>iCaRL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</a:t>
            </a:r>
            <a:r>
              <a:rPr lang="en-US" altLang="ko-KR" dirty="0" err="1"/>
              <a:t>graphSAIL</a:t>
            </a:r>
            <a:r>
              <a:rPr lang="ko-KR" altLang="en-US" dirty="0"/>
              <a:t>은 </a:t>
            </a:r>
            <a:r>
              <a:rPr lang="en-US" altLang="ko-KR" dirty="0"/>
              <a:t>KD</a:t>
            </a:r>
            <a:r>
              <a:rPr lang="ko-KR" altLang="en-US" dirty="0"/>
              <a:t>기반 </a:t>
            </a:r>
            <a:r>
              <a:rPr lang="en-US" altLang="ko-KR" dirty="0"/>
              <a:t>reg </a:t>
            </a:r>
            <a:r>
              <a:rPr lang="ko-KR" altLang="en-US" dirty="0"/>
              <a:t>방식에 집중하고 있음 여기에 </a:t>
            </a:r>
            <a:r>
              <a:rPr lang="en-US" altLang="ko-KR" dirty="0"/>
              <a:t>+memory </a:t>
            </a:r>
            <a:r>
              <a:rPr lang="ko-KR" altLang="en-US" dirty="0"/>
              <a:t>방식이 들어간다면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memory, </a:t>
            </a:r>
            <a:r>
              <a:rPr lang="en-US" altLang="ko-KR" dirty="0" err="1"/>
              <a:t>iCaRL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기존 방식은 다음 모델에게 </a:t>
            </a:r>
            <a:r>
              <a:rPr lang="en-US" altLang="ko-KR" dirty="0"/>
              <a:t>KD</a:t>
            </a:r>
            <a:r>
              <a:rPr lang="ko-KR" altLang="en-US" dirty="0"/>
              <a:t>를 활용해 </a:t>
            </a:r>
            <a:r>
              <a:rPr lang="en-US" altLang="ko-KR" dirty="0"/>
              <a:t>teacher model</a:t>
            </a:r>
            <a:r>
              <a:rPr lang="ko-KR" altLang="en-US" dirty="0"/>
              <a:t>과 </a:t>
            </a:r>
            <a:r>
              <a:rPr lang="en-US" altLang="ko-KR" dirty="0"/>
              <a:t>student model</a:t>
            </a:r>
            <a:r>
              <a:rPr lang="ko-KR" altLang="en-US" dirty="0"/>
              <a:t>의 </a:t>
            </a:r>
            <a:r>
              <a:rPr lang="en-US" altLang="ko-KR" dirty="0"/>
              <a:t>topological information</a:t>
            </a:r>
            <a:r>
              <a:rPr lang="ko-KR" altLang="en-US" dirty="0"/>
              <a:t>의 차이를 </a:t>
            </a:r>
            <a:r>
              <a:rPr lang="en-US" altLang="ko-KR" dirty="0"/>
              <a:t>loss function</a:t>
            </a:r>
            <a:r>
              <a:rPr lang="ko-KR" altLang="en-US" dirty="0"/>
              <a:t>에 넣어서 모델을 학습 시켰다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93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memory, </a:t>
            </a:r>
            <a:r>
              <a:rPr lang="en-US" altLang="ko-KR" dirty="0" err="1"/>
              <a:t>iCaRL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생각한 아이디어로 각</a:t>
            </a:r>
            <a:r>
              <a:rPr lang="en-US" altLang="ko-KR" dirty="0"/>
              <a:t> block</a:t>
            </a:r>
            <a:r>
              <a:rPr lang="ko-KR" altLang="en-US" dirty="0"/>
              <a:t>에서 대표적인 </a:t>
            </a:r>
            <a:r>
              <a:rPr lang="en-US" altLang="ko-KR" dirty="0"/>
              <a:t>data</a:t>
            </a:r>
            <a:r>
              <a:rPr lang="ko-KR" altLang="en-US" dirty="0"/>
              <a:t>를 저장하고</a:t>
            </a:r>
            <a:r>
              <a:rPr lang="en-US" altLang="ko-KR" dirty="0"/>
              <a:t>, </a:t>
            </a:r>
            <a:r>
              <a:rPr lang="ko-KR" altLang="en-US" dirty="0"/>
              <a:t>다음 </a:t>
            </a:r>
            <a:r>
              <a:rPr lang="en-US" altLang="ko-KR" dirty="0"/>
              <a:t>task data</a:t>
            </a:r>
            <a:r>
              <a:rPr lang="ko-KR" altLang="en-US" dirty="0"/>
              <a:t>에 추가하는 것임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여기서 </a:t>
            </a:r>
            <a:r>
              <a:rPr lang="en-US" altLang="ko-KR" dirty="0"/>
              <a:t>KD</a:t>
            </a:r>
            <a:r>
              <a:rPr lang="ko-KR" altLang="en-US" dirty="0"/>
              <a:t>를 어떻게 적용하느냐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Data sampling</a:t>
            </a:r>
            <a:r>
              <a:rPr lang="ko-KR" altLang="en-US" dirty="0"/>
              <a:t>을 </a:t>
            </a:r>
            <a:r>
              <a:rPr lang="ko-KR" altLang="en-US" dirty="0" err="1"/>
              <a:t>어떤식으로</a:t>
            </a:r>
            <a:r>
              <a:rPr lang="ko-KR" altLang="en-US" dirty="0"/>
              <a:t> 하느냐가 관건일 것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23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memory, </a:t>
            </a:r>
            <a:r>
              <a:rPr lang="en-US" altLang="ko-KR" dirty="0" err="1"/>
              <a:t>iCaRL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참고할만한</a:t>
            </a:r>
            <a:r>
              <a:rPr lang="ko-KR" altLang="en-US" dirty="0"/>
              <a:t> 논문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Continualgnn</a:t>
            </a:r>
            <a:r>
              <a:rPr lang="en-US" altLang="ko-KR" dirty="0"/>
              <a:t> </a:t>
            </a:r>
            <a:r>
              <a:rPr lang="ko-KR" altLang="en-US" dirty="0"/>
              <a:t>샘플링 전략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/>
              <a:t>ER-GNN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72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결론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나는 우선 세가지 메인 주제를 다루는 논문을 찾고 분석했고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그런 다음에 </a:t>
            </a:r>
            <a:r>
              <a:rPr lang="en-US" altLang="ko-KR" dirty="0"/>
              <a:t>GNN</a:t>
            </a:r>
            <a:r>
              <a:rPr lang="ko-KR" altLang="en-US" dirty="0"/>
              <a:t>과 </a:t>
            </a:r>
            <a:r>
              <a:rPr lang="en-US" altLang="ko-KR" dirty="0"/>
              <a:t>CL</a:t>
            </a:r>
            <a:r>
              <a:rPr lang="ko-KR" altLang="en-US" dirty="0"/>
              <a:t>을 다루는 논문을 조사했다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 결과 </a:t>
            </a:r>
            <a:r>
              <a:rPr lang="en-US" altLang="ko-KR" dirty="0"/>
              <a:t>GNN base CL</a:t>
            </a:r>
            <a:r>
              <a:rPr lang="ko-KR" altLang="en-US" dirty="0"/>
              <a:t>에는 세가지 </a:t>
            </a:r>
            <a:r>
              <a:rPr lang="ko-KR" altLang="en-US" dirty="0" err="1"/>
              <a:t>메인스트림이</a:t>
            </a:r>
            <a:r>
              <a:rPr lang="ko-KR" altLang="en-US" dirty="0"/>
              <a:t> 있음을 </a:t>
            </a:r>
            <a:r>
              <a:rPr lang="ko-KR" altLang="en-US" dirty="0" err="1"/>
              <a:t>알게되었다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나는 </a:t>
            </a:r>
            <a:r>
              <a:rPr lang="en-US" altLang="ko-KR" dirty="0" err="1"/>
              <a:t>GraphSAIL</a:t>
            </a:r>
            <a:r>
              <a:rPr lang="ko-KR" altLang="en-US" dirty="0"/>
              <a:t>에 </a:t>
            </a:r>
            <a:r>
              <a:rPr lang="en-US" altLang="ko-KR" dirty="0"/>
              <a:t>replay </a:t>
            </a:r>
            <a:r>
              <a:rPr lang="ko-KR" altLang="en-US" dirty="0"/>
              <a:t>기반 접근법을 적용하면 좋을 것 같다는 생각을 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84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적용 가능한 모델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 FIRE =&gt; incremental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 </a:t>
            </a:r>
            <a:r>
              <a:rPr lang="en-US" altLang="ko-KR" dirty="0"/>
              <a:t>signal</a:t>
            </a:r>
            <a:r>
              <a:rPr lang="ko-KR" altLang="en-US" dirty="0"/>
              <a:t> </a:t>
            </a:r>
            <a:r>
              <a:rPr lang="en-US" altLang="ko-KR" dirty="0"/>
              <a:t>rec</a:t>
            </a:r>
          </a:p>
          <a:p>
            <a:pPr marL="685800" lvl="1" indent="-228600">
              <a:buAutoNum type="arabicPeriod"/>
            </a:pPr>
            <a:r>
              <a:rPr lang="en-US" altLang="ko-KR" dirty="0"/>
              <a:t>Sequential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en-US" altLang="ko-KR" dirty="0"/>
              <a:t> (</a:t>
            </a:r>
            <a:r>
              <a:rPr lang="ko-KR" altLang="en-US" dirty="0"/>
              <a:t>직접 개발</a:t>
            </a:r>
            <a:r>
              <a:rPr lang="en-US" altLang="ko-KR" dirty="0"/>
              <a:t>, </a:t>
            </a:r>
            <a:r>
              <a:rPr lang="ko-KR" altLang="en-US" dirty="0"/>
              <a:t>시간 필요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3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499804" y="2128983"/>
            <a:ext cx="919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Paper research &amp; Ideas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2023.05.03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KCC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추가 실험 관련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CL +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적용 가능한 모델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FIRE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Sequential model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구현하는 모델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91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Architecture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approach focuses on modifying the specific architecture of networks.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Activation functions, layers of algorithms to address a new task and prevent the forgetting of previous tasks.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Like FGN, HPNs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47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Rehearsal(experience replay)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approach regulates retraining processes for previous tasks to strengthen the relationship between memory and performance on previously learned tasks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graph learning approach enables the selection of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appropriate samples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 graph representation, such as nodes and edges,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retraining purposes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39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approach implements a single model and has a fixed capacity by leveraging the loss function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using the loss term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help consolidate knowledge in the learning process for new tasks and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retain previous knowledge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85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+ Rehearsal(experience replay)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currently implements Continual Learning(CL)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based on regularization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 about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add Rehearsal based approach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like ER-GNN,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Lifelong Open-world node classification or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ContinualGNN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IncreGNN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34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+ Rehearsal(experience replay)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 existing method of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37A572-7907-AD2C-3095-8DA2577D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69154"/>
            <a:ext cx="6705600" cy="16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6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+ Rehearsal(experience replay)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 suggestive idea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37A572-7907-AD2C-3095-8DA2577D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332533"/>
            <a:ext cx="6705600" cy="16695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A6878D-E446-9306-226B-F2B7946B8E3E}"/>
              </a:ext>
            </a:extLst>
          </p:cNvPr>
          <p:cNvSpPr/>
          <p:nvPr/>
        </p:nvSpPr>
        <p:spPr>
          <a:xfrm>
            <a:off x="4957092" y="3680946"/>
            <a:ext cx="608710" cy="322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Base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7ADAFC-FDC1-A3E7-83B4-FFB9D9B4CB7F}"/>
              </a:ext>
            </a:extLst>
          </p:cNvPr>
          <p:cNvSpPr/>
          <p:nvPr/>
        </p:nvSpPr>
        <p:spPr>
          <a:xfrm>
            <a:off x="6010284" y="3681319"/>
            <a:ext cx="857234" cy="322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Block 1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5D8AF6-7FF6-B050-870E-2505D654FDE6}"/>
              </a:ext>
            </a:extLst>
          </p:cNvPr>
          <p:cNvSpPr/>
          <p:nvPr/>
        </p:nvSpPr>
        <p:spPr>
          <a:xfrm>
            <a:off x="7212793" y="3680946"/>
            <a:ext cx="780146" cy="3226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Block 2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8F691B5-E377-F65E-ABFC-581FB6D6C0F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261447" y="4003554"/>
            <a:ext cx="1214534" cy="384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857845-187D-E316-D979-41B4F033526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438901" y="4003927"/>
            <a:ext cx="1285420" cy="3840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0DC79F-654A-6124-ADA4-C3740D5428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602866" y="4003554"/>
            <a:ext cx="996767" cy="384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AFCE13-BD92-F36C-36E8-32A2B9C4B88A}"/>
              </a:ext>
            </a:extLst>
          </p:cNvPr>
          <p:cNvSpPr txBox="1"/>
          <p:nvPr/>
        </p:nvSpPr>
        <p:spPr>
          <a:xfrm>
            <a:off x="2147250" y="3614046"/>
            <a:ext cx="232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Stored sample data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171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+ Rehearsal(experience replay)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Papers worthy of reference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65F6FC56-1192-3B69-6B7F-8AE4D4EBF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134563"/>
              </p:ext>
            </p:extLst>
          </p:nvPr>
        </p:nvGraphicFramePr>
        <p:xfrm>
          <a:off x="1003300" y="2809717"/>
          <a:ext cx="10210800" cy="265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870722853"/>
                    </a:ext>
                  </a:extLst>
                </a:gridCol>
                <a:gridCol w="4469934">
                  <a:extLst>
                    <a:ext uri="{9D8B030D-6E8A-4147-A177-3AD203B41FA5}">
                      <a16:colId xmlns:a16="http://schemas.microsoft.com/office/drawing/2014/main" val="3230696320"/>
                    </a:ext>
                  </a:extLst>
                </a:gridCol>
                <a:gridCol w="3848566">
                  <a:extLst>
                    <a:ext uri="{9D8B030D-6E8A-4147-A177-3AD203B41FA5}">
                      <a16:colId xmlns:a16="http://schemas.microsoft.com/office/drawing/2014/main" val="902061045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Paper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Reason why its worthy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6756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Sampling strategy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97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ContinualGNN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Hierarchical sampling on cluster,</a:t>
                      </a:r>
                    </a:p>
                    <a:p>
                      <a:pPr algn="ctr" latinLnBrk="1"/>
                      <a:r>
                        <a:rPr lang="en-US" altLang="ko-KR" dirty="0"/>
                        <a:t>Importance-based sampling within cluster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classification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97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ER-GNN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mean of feature, coverage maximization, and influence maximization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Classification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23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TrafficStream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JS-Divergence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Traffic flow forecasting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12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24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First, I focused on find papers that deals three main topic (GNN,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CL) at the same time.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then I investigated a paper dealing with GNN and CL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So, I found that there’s three mainstream in GNN &amp; CL area (Architectural, Rehearsal, Regularization).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 thought it would be better if I apply Experience replay based CL approach on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61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9777</TotalTime>
  <Words>626</Words>
  <Application>Microsoft Office PowerPoint</Application>
  <PresentationFormat>와이드스크린</PresentationFormat>
  <Paragraphs>113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Architecture based approach</vt:lpstr>
      <vt:lpstr>Rehearsal(experience replay) based approach</vt:lpstr>
      <vt:lpstr>Regularization based approach</vt:lpstr>
      <vt:lpstr>Ideas</vt:lpstr>
      <vt:lpstr>Ideas</vt:lpstr>
      <vt:lpstr>Ideas</vt:lpstr>
      <vt:lpstr>Ideas</vt:lpstr>
      <vt:lpstr>Conclusion</vt:lpstr>
      <vt:lpstr>KCC 추가 실험 관련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정지운</cp:lastModifiedBy>
  <cp:revision>328</cp:revision>
  <dcterms:created xsi:type="dcterms:W3CDTF">2021-06-28T08:46:54Z</dcterms:created>
  <dcterms:modified xsi:type="dcterms:W3CDTF">2023-05-03T05:24:26Z</dcterms:modified>
</cp:coreProperties>
</file>