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81" r:id="rId31"/>
    <p:sldId id="284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 세팅 </a:t>
            </a:r>
            <a:r>
              <a:rPr lang="en-US" altLang="ko-KR" dirty="0"/>
              <a:t>-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비교 베이스라인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시퀀셜</a:t>
            </a:r>
            <a:r>
              <a:rPr lang="ko-KR" altLang="en-US" dirty="0"/>
              <a:t> 추천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재훈련 방식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2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B. </a:t>
            </a:r>
            <a:r>
              <a:rPr lang="ko-KR" altLang="en-US" dirty="0" err="1"/>
              <a:t>포포몬스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첫번째 </a:t>
            </a:r>
            <a:r>
              <a:rPr lang="en-US" altLang="ko-KR" dirty="0"/>
              <a:t>research </a:t>
            </a:r>
            <a:r>
              <a:rPr lang="en-US" altLang="ko-KR" dirty="0" err="1"/>
              <a:t>questio</a:t>
            </a:r>
            <a:r>
              <a:rPr lang="ko-KR" altLang="en-US" dirty="0"/>
              <a:t>에 대한 검증이다</a:t>
            </a:r>
            <a:r>
              <a:rPr lang="en-US" altLang="ko-KR" dirty="0"/>
              <a:t>. Ci </a:t>
            </a:r>
            <a:r>
              <a:rPr lang="en-US" altLang="ko-KR" dirty="0" err="1"/>
              <a:t>lightgcn</a:t>
            </a:r>
            <a:r>
              <a:rPr lang="ko-KR" altLang="en-US" dirty="0"/>
              <a:t>이 기존 </a:t>
            </a:r>
            <a:r>
              <a:rPr lang="en-US" altLang="ko-KR" dirty="0" err="1"/>
              <a:t>retraing</a:t>
            </a:r>
            <a:r>
              <a:rPr lang="en-US" altLang="ko-KR" dirty="0"/>
              <a:t> method</a:t>
            </a:r>
            <a:r>
              <a:rPr lang="ko-KR" altLang="en-US" dirty="0"/>
              <a:t>대비 </a:t>
            </a:r>
            <a:r>
              <a:rPr lang="ko-KR" altLang="en-US" dirty="0" err="1"/>
              <a:t>포포몬스가</a:t>
            </a:r>
            <a:r>
              <a:rPr lang="ko-KR" altLang="en-US" dirty="0"/>
              <a:t> 나은가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표에서 </a:t>
            </a:r>
            <a:r>
              <a:rPr lang="en-US" altLang="ko-KR" dirty="0"/>
              <a:t>RI</a:t>
            </a:r>
            <a:r>
              <a:rPr lang="ko-KR" altLang="en-US" dirty="0"/>
              <a:t>는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비교한 </a:t>
            </a:r>
            <a:r>
              <a:rPr lang="en-US" altLang="ko-KR" dirty="0"/>
              <a:t>recall 5</a:t>
            </a:r>
            <a:r>
              <a:rPr lang="ko-KR" altLang="en-US" dirty="0"/>
              <a:t> 점수와 비율이다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Ci</a:t>
            </a:r>
            <a:r>
              <a:rPr lang="ko-KR" altLang="en-US" dirty="0"/>
              <a:t>는 </a:t>
            </a:r>
            <a:r>
              <a:rPr lang="en-US" altLang="ko-KR" dirty="0"/>
              <a:t>full</a:t>
            </a:r>
            <a:r>
              <a:rPr lang="ko-KR" altLang="en-US" dirty="0"/>
              <a:t>과 </a:t>
            </a:r>
            <a:r>
              <a:rPr lang="ko-KR" altLang="en-US" dirty="0" err="1"/>
              <a:t>파인튜닝보다</a:t>
            </a:r>
            <a:r>
              <a:rPr lang="ko-KR" altLang="en-US" dirty="0"/>
              <a:t> 모든 </a:t>
            </a:r>
            <a:r>
              <a:rPr lang="ko-KR" altLang="en-US" dirty="0" err="1"/>
              <a:t>매트릭에서</a:t>
            </a:r>
            <a:r>
              <a:rPr lang="ko-KR" altLang="en-US" dirty="0"/>
              <a:t> 좋은 성능을 보였다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old graph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가 잘 </a:t>
            </a:r>
            <a:r>
              <a:rPr lang="ko-KR" altLang="en-US" dirty="0" err="1"/>
              <a:t>퓨전되었다는</a:t>
            </a:r>
            <a:r>
              <a:rPr lang="ko-KR" altLang="en-US" dirty="0"/>
              <a:t> 것을 검증하고 </a:t>
            </a:r>
            <a:r>
              <a:rPr lang="ko-KR" altLang="en-US" dirty="0" err="1"/>
              <a:t>다시말하자면</a:t>
            </a:r>
            <a:r>
              <a:rPr lang="ko-KR" altLang="en-US" dirty="0"/>
              <a:t> </a:t>
            </a:r>
            <a:r>
              <a:rPr lang="en-US" altLang="ko-KR" dirty="0"/>
              <a:t>IGC, CED</a:t>
            </a:r>
            <a:r>
              <a:rPr lang="ko-KR" altLang="en-US" dirty="0"/>
              <a:t>가 잘 먹힌다는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6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stage-wise </a:t>
            </a:r>
            <a:r>
              <a:rPr lang="ko-KR" altLang="en-US" dirty="0" err="1"/>
              <a:t>포포몬스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테스트를 거치는 모든 단계에서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이 우수함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Speed up</a:t>
            </a:r>
          </a:p>
          <a:p>
            <a:pPr marL="0" indent="0">
              <a:buNone/>
            </a:pPr>
            <a:r>
              <a:rPr lang="ko-KR" altLang="en-US" dirty="0"/>
              <a:t>속도도 </a:t>
            </a:r>
            <a:r>
              <a:rPr lang="ko-KR" altLang="en-US" dirty="0" err="1"/>
              <a:t>ㅋㅎ</a:t>
            </a:r>
            <a:r>
              <a:rPr lang="ko-KR" altLang="en-US" dirty="0"/>
              <a:t> 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21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9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핵심은 </a:t>
            </a:r>
            <a:r>
              <a:rPr lang="en-US" altLang="ko-KR" dirty="0"/>
              <a:t>old graph</a:t>
            </a:r>
            <a:r>
              <a:rPr lang="ko-KR" altLang="en-US" dirty="0"/>
              <a:t>를 </a:t>
            </a:r>
            <a:r>
              <a:rPr lang="en-US" altLang="ko-KR" dirty="0" err="1"/>
              <a:t>agg</a:t>
            </a:r>
            <a:r>
              <a:rPr lang="ko-KR" altLang="en-US" dirty="0"/>
              <a:t>에서 분리하는 동시에</a:t>
            </a:r>
            <a:r>
              <a:rPr lang="en-US" altLang="ko-KR" dirty="0"/>
              <a:t> long term signa</a:t>
            </a:r>
            <a:r>
              <a:rPr lang="ko-KR" altLang="en-US" dirty="0"/>
              <a:t>을 보존하고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하는 방법에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기존 재훈련 모델과 퍼포먼스 비교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CED IGC</a:t>
            </a:r>
            <a:r>
              <a:rPr lang="ko-KR" altLang="en-US" dirty="0"/>
              <a:t>가 추천 성능에 어떤 영향을 주는가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en-US" altLang="ko-KR" dirty="0"/>
              <a:t>cl </a:t>
            </a:r>
            <a:r>
              <a:rPr lang="en-US" altLang="ko-KR" dirty="0" err="1"/>
              <a:t>lightgcn</a:t>
            </a:r>
            <a:r>
              <a:rPr lang="ko-KR" altLang="en-US" dirty="0"/>
              <a:t>의 추천 성능에 영향을 주는가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lth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Datasets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43ACE-677F-D2D3-A905-7A9D34B4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24" y="2698764"/>
            <a:ext cx="8201951" cy="24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Compared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0B1AE-0347-266E-E9D1-BA4B256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4" y="2373405"/>
            <a:ext cx="3088511" cy="3828466"/>
          </a:xfrm>
          <a:prstGeom prst="rect">
            <a:avLst/>
          </a:prstGeom>
        </p:spPr>
      </p:pic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CA5EDBDA-56B4-C4D1-4237-C58E0BF2D9FC}"/>
              </a:ext>
            </a:extLst>
          </p:cNvPr>
          <p:cNvSpPr/>
          <p:nvPr/>
        </p:nvSpPr>
        <p:spPr>
          <a:xfrm>
            <a:off x="5471447" y="4287638"/>
            <a:ext cx="3992303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B4C07-B2F7-A884-B05A-52A4717F6AC0}"/>
              </a:ext>
            </a:extLst>
          </p:cNvPr>
          <p:cNvSpPr txBox="1"/>
          <p:nvPr/>
        </p:nvSpPr>
        <p:spPr>
          <a:xfrm>
            <a:off x="1931041" y="4854020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Different retraining methods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5094A905-31B3-38BB-734C-227B1CC1C438}"/>
              </a:ext>
            </a:extLst>
          </p:cNvPr>
          <p:cNvSpPr/>
          <p:nvPr/>
        </p:nvSpPr>
        <p:spPr>
          <a:xfrm>
            <a:off x="5471446" y="3181341"/>
            <a:ext cx="3992303" cy="1023025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A8EE-7CE2-B798-19A6-717CE8FECD16}"/>
              </a:ext>
            </a:extLst>
          </p:cNvPr>
          <p:cNvSpPr txBox="1"/>
          <p:nvPr/>
        </p:nvSpPr>
        <p:spPr>
          <a:xfrm>
            <a:off x="1931041" y="3450449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Sequential recommendation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Performance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Comparison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RQ1: How is the performance of CI-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LightGCN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compared with the existing retraining methods?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𝑹𝑰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CI-LIGHTGCN’S RELATIVE PERFORMANCE GAIN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w.r.t.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R@5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DF19B-22EA-2DEE-271D-11ED000E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08" y="3016251"/>
            <a:ext cx="8322118" cy="2351903"/>
          </a:xfrm>
          <a:prstGeom prst="rect">
            <a:avLst/>
          </a:prstGeom>
        </p:spPr>
      </p:pic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483D8B86-C628-A35E-EA84-4DF563A63F16}"/>
              </a:ext>
            </a:extLst>
          </p:cNvPr>
          <p:cNvSpPr/>
          <p:nvPr/>
        </p:nvSpPr>
        <p:spPr>
          <a:xfrm>
            <a:off x="2429719" y="4202994"/>
            <a:ext cx="8924081" cy="964318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EF9FE-07CB-16BE-63A3-A80181FC24A4}"/>
              </a:ext>
            </a:extLst>
          </p:cNvPr>
          <p:cNvSpPr txBox="1"/>
          <p:nvPr/>
        </p:nvSpPr>
        <p:spPr>
          <a:xfrm>
            <a:off x="195321" y="4545886"/>
            <a:ext cx="27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Different retraining methods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RQ1: How is the performance of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278D4-E798-CAB0-504E-D839E62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3015503"/>
            <a:ext cx="6385302" cy="2711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35664A-C12C-6756-E151-8B597BF0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1" y="3015503"/>
            <a:ext cx="5074320" cy="2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2A671-EC21-1FE5-5FC6-C9A804AD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7" y="3866357"/>
            <a:ext cx="56681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58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study on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validates the rationality of updating inactive nodes during incremental training and the effectiveness of CED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B65F7-83EF-A8E4-779A-428A3B87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74" y="3725025"/>
            <a:ext cx="609685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achieve effective and efficient retraining, our analysis enlightens that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detaching the old graph from neighborhood aggregation, meanwhile reserving the long-term preference signal and refreshing the inactive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4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RQ1: How is the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RQ2: How do the CED and IGC operators affect the recommendation performance?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RQ3: What factors (e.g., hyperparameters) significantly affect the recommendation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10610</TotalTime>
  <Words>2705</Words>
  <Application>Microsoft Office PowerPoint</Application>
  <PresentationFormat>와이드스크린</PresentationFormat>
  <Paragraphs>331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Introduction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436</cp:revision>
  <dcterms:created xsi:type="dcterms:W3CDTF">2021-06-28T08:46:54Z</dcterms:created>
  <dcterms:modified xsi:type="dcterms:W3CDTF">2023-03-02T09:08:51Z</dcterms:modified>
</cp:coreProperties>
</file>