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/>
                        </m:ctrlPr>
                      </m:sSubPr>
                      <m:e>
                        <m:r>
                          <a:rPr lang="en-US" altLang="ko-KR" sz="2000" b="1" i="1"/>
                          <m:t>𝑮</m:t>
                        </m:r>
                      </m:e>
                      <m:sub>
                        <m:r>
                          <a:rPr lang="en-US" altLang="ko-KR" sz="2000" b="1" i="1"/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/>
                        </m:ctrlPr>
                      </m:sSubPr>
                      <m:e>
                        <m:r>
                          <a:rPr lang="en-US" altLang="ko-KR" sz="2000" b="1" i="1"/>
                          <m:t>𝑰</m:t>
                        </m:r>
                      </m:e>
                      <m:sub>
                        <m:r>
                          <a:rPr lang="en-US" altLang="ko-KR" sz="2000" b="1" i="1"/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lth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87821E-8806-6F86-FF95-5975CF52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71" y="2823793"/>
            <a:ext cx="5295057" cy="20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10214</TotalTime>
  <Words>1109</Words>
  <Application>Microsoft Office PowerPoint</Application>
  <PresentationFormat>와이드스크린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Methodolgy</vt:lpstr>
      <vt:lpstr>Methodolgy</vt:lpstr>
      <vt:lpstr>Methodology</vt:lpstr>
      <vt:lpstr>Methodology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380</cp:revision>
  <dcterms:created xsi:type="dcterms:W3CDTF">2021-06-28T08:46:54Z</dcterms:created>
  <dcterms:modified xsi:type="dcterms:W3CDTF">2023-02-28T09:28:07Z</dcterms:modified>
</cp:coreProperties>
</file>