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지식</a:t>
            </a:r>
            <a:endParaRPr lang="en-US" altLang="ko-KR" dirty="0"/>
          </a:p>
          <a:p>
            <a:r>
              <a:rPr lang="en-US" altLang="ko-KR" dirty="0" err="1"/>
              <a:t>Cata</a:t>
            </a:r>
            <a:r>
              <a:rPr lang="en-US" altLang="ko-KR" dirty="0"/>
              <a:t> forgetting: </a:t>
            </a:r>
            <a:r>
              <a:rPr lang="ko-KR" altLang="en-US" dirty="0"/>
              <a:t>새로운 학습을 함으로써 기존 태스크에 대한 정확성이 떨어지는 현상</a:t>
            </a:r>
            <a:endParaRPr lang="en-US" altLang="ko-KR" dirty="0"/>
          </a:p>
          <a:p>
            <a:r>
              <a:rPr lang="en-US" altLang="ko-KR" dirty="0"/>
              <a:t>Incremental learning: CF</a:t>
            </a:r>
            <a:r>
              <a:rPr lang="ko-KR" altLang="en-US" dirty="0"/>
              <a:t>에 대응하는 기술</a:t>
            </a:r>
            <a:r>
              <a:rPr lang="en-US" altLang="ko-KR" dirty="0"/>
              <a:t>, </a:t>
            </a:r>
            <a:r>
              <a:rPr lang="ko-KR" altLang="en-US" dirty="0"/>
              <a:t>여기서는 정규화 기반 기법을 사용</a:t>
            </a:r>
            <a:r>
              <a:rPr lang="en-US" altLang="ko-KR" dirty="0"/>
              <a:t>: </a:t>
            </a:r>
            <a:r>
              <a:rPr lang="ko-KR" altLang="en-US" dirty="0"/>
              <a:t>새로운 학습을 </a:t>
            </a:r>
            <a:r>
              <a:rPr lang="ko-KR" altLang="en-US" dirty="0" err="1"/>
              <a:t>할때</a:t>
            </a:r>
            <a:r>
              <a:rPr lang="ko-KR" altLang="en-US" dirty="0"/>
              <a:t> 이전 지식을 잊어버리지 않도록 모델 파라미터 변화에 규제를 해주는 방법론</a:t>
            </a:r>
            <a:r>
              <a:rPr lang="en-US" altLang="ko-KR" dirty="0"/>
              <a:t>,</a:t>
            </a:r>
            <a:r>
              <a:rPr lang="ko-KR" altLang="en-US" dirty="0"/>
              <a:t> 그래서 새로운 데이터가 들어와도 이전 지식을 잊지 않게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자세한 것은 방법론에서 다룸</a:t>
            </a:r>
            <a:endParaRPr lang="en-US" altLang="ko-KR" dirty="0"/>
          </a:p>
          <a:p>
            <a:r>
              <a:rPr lang="en-US" altLang="ko-KR" dirty="0"/>
              <a:t>GNN </a:t>
            </a:r>
            <a:r>
              <a:rPr lang="ko-KR" altLang="en-US" dirty="0"/>
              <a:t>추천 시스템</a:t>
            </a:r>
            <a:r>
              <a:rPr lang="en-US" altLang="ko-KR" dirty="0"/>
              <a:t>: </a:t>
            </a:r>
            <a:r>
              <a:rPr lang="ko-KR" altLang="en-US" dirty="0"/>
              <a:t>그래프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, </a:t>
            </a:r>
            <a:r>
              <a:rPr lang="ko-KR" altLang="en-US" dirty="0"/>
              <a:t>수많은 관계 정보를 모델링하는 최고의 메커니즘</a:t>
            </a:r>
            <a:r>
              <a:rPr lang="en-US" altLang="ko-KR" dirty="0"/>
              <a:t>. </a:t>
            </a:r>
            <a:r>
              <a:rPr lang="ko-KR" altLang="en-US" dirty="0"/>
              <a:t>데이터 </a:t>
            </a:r>
            <a:r>
              <a:rPr lang="en-US" altLang="ko-KR" dirty="0"/>
              <a:t>sparsity</a:t>
            </a:r>
            <a:r>
              <a:rPr lang="ko-KR" altLang="en-US" dirty="0"/>
              <a:t>와 콜드 스타트 문제를 완화시켜주는 메커니즘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Catastrophic forgetting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ExtraBold" panose="020B0600000101010101" pitchFamily="50" charset="-127"/>
                <a:cs typeface="Arial" panose="020B0604020202020204" pitchFamily="34" charset="0"/>
              </a:rPr>
              <a:t>Less accurate learning of existing tasks as models learn new tasks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learning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Techniques to combat catastrophic forgetting</a:t>
            </a:r>
          </a:p>
          <a:p>
            <a:pPr marL="1803600" lvl="3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Experience replay</a:t>
            </a:r>
          </a:p>
          <a:p>
            <a:pPr marL="1803600" lvl="3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Parameter isolation</a:t>
            </a:r>
          </a:p>
          <a:p>
            <a:pPr marL="1803600" lvl="3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(use this)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based recommender system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best mechanisms for modeling the abundant relationship information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Alleviate the data sparsity and cold start problems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8802</TotalTime>
  <Words>177</Words>
  <Application>Microsoft Office PowerPoint</Application>
  <PresentationFormat>와이드스크린</PresentationFormat>
  <Paragraphs>32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203</cp:revision>
  <dcterms:created xsi:type="dcterms:W3CDTF">2021-06-28T08:46:54Z</dcterms:created>
  <dcterms:modified xsi:type="dcterms:W3CDTF">2023-01-17T03:08:59Z</dcterms:modified>
</cp:coreProperties>
</file>