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1"/>
  </p:notesMasterIdLst>
  <p:sldIdLst>
    <p:sldId id="257" r:id="rId2"/>
    <p:sldId id="27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접근법은 </a:t>
            </a:r>
            <a:r>
              <a:rPr lang="en-US" altLang="ko-KR" dirty="0"/>
              <a:t>constrained opt </a:t>
            </a:r>
            <a:r>
              <a:rPr lang="ko-KR" altLang="en-US" dirty="0"/>
              <a:t>에 일반화된 솔루션임</a:t>
            </a:r>
            <a:endParaRPr lang="en-US" altLang="ko-KR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라그랑주</a:t>
            </a:r>
            <a:r>
              <a:rPr lang="ko-KR" altLang="en-US" dirty="0"/>
              <a:t> 함수라는 것을 사용하고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함수를 정의하기 위해 우선 </a:t>
            </a:r>
            <a:r>
              <a:rPr lang="en-US" altLang="ko-KR" dirty="0"/>
              <a:t>S</a:t>
            </a:r>
            <a:r>
              <a:rPr lang="ko-KR" altLang="en-US" dirty="0"/>
              <a:t>라는 제약조건을 등식과 부등식으로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함수</a:t>
            </a:r>
            <a:r>
              <a:rPr lang="en-US" altLang="ko-KR" dirty="0"/>
              <a:t>, n</a:t>
            </a:r>
            <a:r>
              <a:rPr lang="ko-KR" altLang="en-US" dirty="0"/>
              <a:t>개의 </a:t>
            </a:r>
            <a:r>
              <a:rPr lang="en-US" altLang="ko-KR" dirty="0"/>
              <a:t>h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등식 제약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부등식 제약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0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함수는 다음과 같이 정의 될 수 있고</a:t>
            </a:r>
            <a:endParaRPr lang="en-US" altLang="ko-KR" dirty="0"/>
          </a:p>
          <a:p>
            <a:r>
              <a:rPr lang="ko-KR" altLang="en-US" dirty="0"/>
              <a:t>람다와 알파는 </a:t>
            </a:r>
            <a:r>
              <a:rPr lang="en-US" altLang="ko-KR" dirty="0"/>
              <a:t>KKT </a:t>
            </a:r>
            <a:r>
              <a:rPr lang="ko-KR" altLang="en-US" dirty="0"/>
              <a:t>승수라고 불리는 각 제약에 붙는 변수다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제약이 있는 최소화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함수를 통해 제약 없는 문제로 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집합은 목적함수 </a:t>
            </a:r>
            <a:r>
              <a:rPr lang="en-US" altLang="ko-KR" dirty="0"/>
              <a:t>f(x)</a:t>
            </a:r>
            <a:r>
              <a:rPr lang="ko-KR" altLang="en-US" dirty="0"/>
              <a:t>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이유는 제약에 걸린다면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제약에 걸리지 않는다면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성립하기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성질들은 실행가능 점이 아닌 점은 최적점이 될 수 없고</a:t>
            </a:r>
            <a:r>
              <a:rPr lang="en-US" altLang="ko-KR" dirty="0"/>
              <a:t>, </a:t>
            </a:r>
            <a:r>
              <a:rPr lang="ko-KR" altLang="en-US" dirty="0"/>
              <a:t>실행가능 범위 안에서 최적점은 변하지 않는다는 것을 보장한다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dirty="0"/>
              <a:t>ﬁnd the maximal or minimal value of </a:t>
            </a:r>
            <a:r>
              <a:rPr kumimoji="1" lang="en-US" altLang="ko-KR" b="1" dirty="0"/>
              <a:t>f(x)</a:t>
            </a:r>
            <a:r>
              <a:rPr kumimoji="1" lang="en-US" altLang="ko-KR" dirty="0"/>
              <a:t> for values of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 some </a:t>
            </a:r>
            <a:r>
              <a:rPr kumimoji="1" lang="en-US" altLang="ko-KR" b="1" dirty="0"/>
              <a:t>set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S</a:t>
            </a:r>
          </a:p>
          <a:p>
            <a:r>
              <a:rPr kumimoji="1" lang="en-US" altLang="ko-KR" b="1" dirty="0"/>
              <a:t>Points x </a:t>
            </a:r>
            <a:r>
              <a:rPr kumimoji="1" lang="en-US" altLang="ko-KR" dirty="0"/>
              <a:t>that lie </a:t>
            </a:r>
            <a:r>
              <a:rPr kumimoji="1" lang="en-US" altLang="ko-KR" b="1" dirty="0"/>
              <a:t>within the set S </a:t>
            </a:r>
            <a:r>
              <a:rPr kumimoji="1" lang="en-US" altLang="ko-KR" dirty="0"/>
              <a:t>are called </a:t>
            </a:r>
            <a:r>
              <a:rPr kumimoji="1" lang="en-US" altLang="ko-KR" b="1" dirty="0"/>
              <a:t>feasible points</a:t>
            </a:r>
            <a:r>
              <a:rPr kumimoji="1" lang="en-US" altLang="ko-KR" dirty="0"/>
              <a:t> in constrained optimization terminology.</a:t>
            </a:r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 err="1"/>
              <a:t>Kaurush</a:t>
            </a:r>
            <a:r>
              <a:rPr kumimoji="1" lang="en-US" altLang="ko-KR" b="1" dirty="0"/>
              <a:t>-Kuhn-Tucker (KKT) approach</a:t>
            </a:r>
          </a:p>
          <a:p>
            <a:pPr lvl="1"/>
            <a:r>
              <a:rPr kumimoji="1" lang="en-US" altLang="ko-KR" dirty="0"/>
              <a:t>General solution to constrained optimization</a:t>
            </a:r>
          </a:p>
          <a:p>
            <a:pPr lvl="1"/>
            <a:r>
              <a:rPr kumimoji="1" lang="en-US" altLang="ko-KR" dirty="0"/>
              <a:t>Introduce a new function called the </a:t>
            </a:r>
            <a:r>
              <a:rPr kumimoji="1" lang="en-US" altLang="ko-KR" b="1" dirty="0"/>
              <a:t>generalized Lagrange function</a:t>
            </a:r>
          </a:p>
        </p:txBody>
      </p:sp>
    </p:spTree>
    <p:extLst>
      <p:ext uri="{BB962C8B-B14F-4D97-AF65-F5344CB8AC3E}">
        <p14:creationId xmlns:p14="http://schemas.microsoft.com/office/powerpoint/2010/main" val="9815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dirty="0"/>
                  <a:t>To define </a:t>
                </a:r>
                <a:r>
                  <a:rPr kumimoji="1" lang="en-US" altLang="ko-KR" b="1" dirty="0"/>
                  <a:t>generalized Lagrange function, </a:t>
                </a:r>
                <a:r>
                  <a:rPr kumimoji="1" lang="en-US" altLang="ko-KR" dirty="0"/>
                  <a:t>describe</a:t>
                </a:r>
                <a:r>
                  <a:rPr kumimoji="1" lang="en-US" altLang="ko-KR" b="1" dirty="0"/>
                  <a:t> S in terms of equations and inequalities.</a:t>
                </a:r>
              </a:p>
              <a:p>
                <a:pPr lvl="1"/>
                <a:r>
                  <a:rPr kumimoji="1" lang="en-US" altLang="ko-KR" b="1" dirty="0"/>
                  <a:t>m</a:t>
                </a:r>
                <a:r>
                  <a:rPr kumimoji="1" lang="en-US" altLang="ko-KR" dirty="0"/>
                  <a:t>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n</a:t>
                </a:r>
                <a:r>
                  <a:rPr kumimoji="1" lang="en-US" altLang="ko-KR" dirty="0"/>
                  <a:t> functions of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kumimoji="1" lang="en-US" altLang="ko-K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equality constraint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inequality constraint</a:t>
                </a:r>
                <a:endParaRPr kumimoji="1"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b="1" dirty="0"/>
                  <a:t>generalized Lagrange function</a:t>
                </a:r>
              </a:p>
              <a:p>
                <a:pPr lvl="1"/>
                <a:r>
                  <a:rPr kumimoji="1" lang="en-US" altLang="ko-KR" dirty="0"/>
                  <a:t>New variables </a:t>
                </a:r>
                <a14:m>
                  <m:oMath xmlns:m="http://schemas.openxmlformats.org/officeDocument/2006/math"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for each constraint, called </a:t>
                </a:r>
                <a:r>
                  <a:rPr kumimoji="1" lang="en-US" altLang="ko-KR" b="1" dirty="0"/>
                  <a:t>KKT multipliers</a:t>
                </a:r>
                <a:endParaRPr kumimoji="1" lang="en-US" altLang="ko-KR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b="1" dirty="0"/>
                  <a:t>Solve a constrained minimization problem </a:t>
                </a:r>
                <a:r>
                  <a:rPr kumimoji="1" lang="en-US" altLang="ko-KR" dirty="0"/>
                  <a:t>using </a:t>
                </a:r>
                <a:r>
                  <a:rPr kumimoji="1" lang="en-US" altLang="ko-KR" b="1" dirty="0"/>
                  <a:t>unconstrained generalized Lagrange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  <a:endParaRPr kumimoji="1" lang="en-US" altLang="ko-KR" sz="2000" b="1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dirty="0"/>
                  <a:t>same optimal objective function value and set of optimal points </a:t>
                </a:r>
                <a:r>
                  <a:rPr kumimoji="1" lang="en-US" altLang="ko-KR" b="1" dirty="0"/>
                  <a:t>x</a:t>
                </a:r>
                <a:r>
                  <a:rPr kumimoji="1" lang="en-US" altLang="ko-KR" dirty="0"/>
                  <a:t> as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0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1356</Words>
  <Application>Microsoft Office PowerPoint</Application>
  <PresentationFormat>와이드스크린</PresentationFormat>
  <Paragraphs>175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Contents</vt:lpstr>
      <vt:lpstr>Summary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85</cp:revision>
  <dcterms:created xsi:type="dcterms:W3CDTF">2022-07-12T16:13:48Z</dcterms:created>
  <dcterms:modified xsi:type="dcterms:W3CDTF">2023-01-26T02:34:03Z</dcterms:modified>
</cp:coreProperties>
</file>