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73" r:id="rId9"/>
    <p:sldId id="265" r:id="rId10"/>
    <p:sldId id="274" r:id="rId11"/>
    <p:sldId id="275" r:id="rId12"/>
    <p:sldId id="266" r:id="rId13"/>
    <p:sldId id="267" r:id="rId14"/>
    <p:sldId id="270" r:id="rId15"/>
    <p:sldId id="268" r:id="rId16"/>
    <p:sldId id="269" r:id="rId17"/>
    <p:sldId id="262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1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ER-GNN</a:t>
            </a:r>
          </a:p>
          <a:p>
            <a:endParaRPr lang="en-US" altLang="ko-KR" dirty="0"/>
          </a:p>
          <a:p>
            <a:r>
              <a:rPr lang="en-US" altLang="ko-KR" dirty="0"/>
              <a:t>experience</a:t>
            </a:r>
            <a:r>
              <a:rPr lang="ko-KR" altLang="en-US" dirty="0"/>
              <a:t>로서 이전 </a:t>
            </a:r>
            <a:r>
              <a:rPr lang="en-US" altLang="ko-KR" dirty="0"/>
              <a:t>task</a:t>
            </a:r>
            <a:r>
              <a:rPr lang="ko-KR" altLang="en-US" dirty="0"/>
              <a:t>으로 부터 </a:t>
            </a:r>
            <a:r>
              <a:rPr lang="en-US" altLang="ko-KR" dirty="0"/>
              <a:t>knowledge</a:t>
            </a:r>
            <a:r>
              <a:rPr lang="ko-KR" altLang="en-US" dirty="0"/>
              <a:t>를 저장하고</a:t>
            </a:r>
            <a:r>
              <a:rPr lang="en-US" altLang="ko-KR" dirty="0"/>
              <a:t>, new task</a:t>
            </a:r>
            <a:r>
              <a:rPr lang="ko-KR" altLang="en-US" dirty="0"/>
              <a:t>를 </a:t>
            </a:r>
            <a:r>
              <a:rPr lang="en-US" altLang="ko-KR" dirty="0"/>
              <a:t>learning</a:t>
            </a:r>
            <a:r>
              <a:rPr lang="ko-KR" altLang="en-US" dirty="0"/>
              <a:t>할 때 </a:t>
            </a:r>
            <a:r>
              <a:rPr lang="en-US" altLang="ko-KR" dirty="0"/>
              <a:t>repla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experience</a:t>
            </a:r>
            <a:r>
              <a:rPr lang="ko-KR" altLang="en-US" dirty="0"/>
              <a:t>로 사용할 노드를 선택하는 </a:t>
            </a:r>
            <a:r>
              <a:rPr lang="en-US" altLang="ko-KR" dirty="0"/>
              <a:t>3</a:t>
            </a:r>
            <a:r>
              <a:rPr lang="ko-KR" altLang="en-US" dirty="0"/>
              <a:t>가지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6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비용 함수에 </a:t>
            </a:r>
            <a:r>
              <a:rPr lang="en-US" altLang="ko-KR" dirty="0"/>
              <a:t>reg term</a:t>
            </a:r>
            <a:r>
              <a:rPr lang="ko-KR" altLang="en-US" dirty="0"/>
              <a:t>을 추가하는 방식으로 </a:t>
            </a:r>
            <a:r>
              <a:rPr lang="en-US" altLang="ko-KR" dirty="0"/>
              <a:t>reg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기존의 중요한 </a:t>
            </a:r>
            <a:r>
              <a:rPr lang="en-US" altLang="ko-KR" dirty="0"/>
              <a:t>weight</a:t>
            </a:r>
            <a:r>
              <a:rPr lang="ko-KR" altLang="en-US" dirty="0"/>
              <a:t>이 날라가지 않도록 하는 접근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생각엔 </a:t>
            </a:r>
            <a:r>
              <a:rPr lang="en-US" altLang="ko-KR" dirty="0"/>
              <a:t>CL </a:t>
            </a:r>
            <a:r>
              <a:rPr lang="ko-KR" altLang="en-US" dirty="0"/>
              <a:t>방법론 중 가장 연구가 활발하게 되고 있는 분야이고 </a:t>
            </a:r>
            <a:r>
              <a:rPr lang="en-US" altLang="ko-KR" dirty="0" err="1"/>
              <a:t>graphSAIL</a:t>
            </a:r>
            <a:r>
              <a:rPr lang="ko-KR" altLang="en-US" dirty="0"/>
              <a:t>의 </a:t>
            </a:r>
            <a:r>
              <a:rPr lang="en-US" altLang="ko-KR" dirty="0"/>
              <a:t>KD </a:t>
            </a:r>
            <a:r>
              <a:rPr lang="ko-KR" altLang="en-US" dirty="0"/>
              <a:t>역시 </a:t>
            </a:r>
            <a:r>
              <a:rPr lang="en-US" altLang="ko-KR" dirty="0"/>
              <a:t>reg </a:t>
            </a:r>
            <a:r>
              <a:rPr lang="ko-KR" altLang="en-US" dirty="0"/>
              <a:t>기반 접근법의 일종이다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3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에 추천 도메인을 적용한 사례를 정리했다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GNN</a:t>
            </a:r>
            <a:r>
              <a:rPr lang="ko-KR" altLang="en-US" dirty="0"/>
              <a:t>은 </a:t>
            </a:r>
            <a:r>
              <a:rPr lang="en-US" altLang="ko-KR" dirty="0"/>
              <a:t>rep learning</a:t>
            </a:r>
            <a:r>
              <a:rPr lang="ko-KR" altLang="en-US" dirty="0"/>
              <a:t>에 강력한 성능을 증명했고</a:t>
            </a:r>
            <a:r>
              <a:rPr lang="en-US" altLang="ko-KR" dirty="0"/>
              <a:t>.. </a:t>
            </a:r>
            <a:r>
              <a:rPr lang="ko-KR" altLang="en-US" dirty="0"/>
              <a:t>추천 데이터는 대부분 그래프 구조를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Information</a:t>
            </a:r>
            <a:r>
              <a:rPr lang="ko-KR" altLang="en-US" dirty="0"/>
              <a:t>의 종류와 추천 태스크 별로 카테고리를 나눌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CF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시퀀셜</a:t>
            </a:r>
            <a:r>
              <a:rPr lang="ko-KR" altLang="en-US" dirty="0"/>
              <a:t> 추천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지식 그래프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0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</a:t>
            </a:r>
            <a:r>
              <a:rPr lang="ko-KR" altLang="en-US" dirty="0"/>
              <a:t>는 유저와 아이템 간의 상호작용을 바탕으로 </a:t>
            </a:r>
            <a:r>
              <a:rPr lang="en-US" altLang="ko-KR" dirty="0"/>
              <a:t>collaborative signal</a:t>
            </a:r>
            <a:r>
              <a:rPr lang="ko-KR" altLang="en-US" dirty="0"/>
              <a:t>을 </a:t>
            </a:r>
            <a:r>
              <a:rPr lang="ko-KR" altLang="en-US" dirty="0" err="1"/>
              <a:t>캡쳐하는</a:t>
            </a:r>
            <a:r>
              <a:rPr lang="ko-KR" altLang="en-US" dirty="0"/>
              <a:t> 것이 핵심이다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</a:t>
            </a:r>
            <a:r>
              <a:rPr lang="ko-KR" altLang="en-US" dirty="0" err="1"/>
              <a:t>어떤식으로</a:t>
            </a:r>
            <a:endParaRPr lang="en-US" altLang="ko-KR" dirty="0"/>
          </a:p>
          <a:p>
            <a:r>
              <a:rPr lang="en-US" altLang="ko-KR" dirty="0"/>
              <a:t>Graph construction</a:t>
            </a:r>
            <a:r>
              <a:rPr lang="ko-KR" altLang="en-US" dirty="0"/>
              <a:t>을 어떻게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Neighbor </a:t>
            </a:r>
            <a:r>
              <a:rPr lang="en-US" altLang="ko-KR" dirty="0" err="1"/>
              <a:t>agg</a:t>
            </a:r>
            <a:r>
              <a:rPr lang="ko-KR" altLang="en-US" dirty="0"/>
              <a:t>를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Information update</a:t>
            </a:r>
            <a:r>
              <a:rPr lang="ko-KR" altLang="en-US" dirty="0"/>
              <a:t>를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Final node rep</a:t>
            </a:r>
            <a:r>
              <a:rPr lang="ko-KR" altLang="en-US" dirty="0"/>
              <a:t>을 어떻게 </a:t>
            </a:r>
            <a:r>
              <a:rPr lang="ko-KR" altLang="en-US" dirty="0" err="1"/>
              <a:t>표현하는가가</a:t>
            </a:r>
            <a:r>
              <a:rPr lang="ko-KR" altLang="en-US" dirty="0"/>
              <a:t> 핵심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Graph construction: </a:t>
            </a:r>
            <a:r>
              <a:rPr lang="ko-KR" altLang="en-US" dirty="0"/>
              <a:t>일단 </a:t>
            </a:r>
            <a:r>
              <a:rPr lang="en-US" altLang="ko-KR" dirty="0"/>
              <a:t>bipartite </a:t>
            </a:r>
            <a:r>
              <a:rPr lang="ko-KR" altLang="en-US" dirty="0"/>
              <a:t>그래프 </a:t>
            </a:r>
            <a:r>
              <a:rPr lang="ko-KR" altLang="en-US" dirty="0" err="1"/>
              <a:t>사용하는게</a:t>
            </a:r>
            <a:r>
              <a:rPr lang="ko-KR" altLang="en-US" dirty="0"/>
              <a:t> 젤 좋은데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Neighbor </a:t>
            </a:r>
            <a:r>
              <a:rPr lang="en-US" altLang="ko-KR" dirty="0" err="1"/>
              <a:t>agg</a:t>
            </a:r>
            <a:r>
              <a:rPr lang="en-US" altLang="ko-KR" dirty="0"/>
              <a:t>: </a:t>
            </a:r>
            <a:r>
              <a:rPr lang="ko-KR" altLang="en-US" dirty="0"/>
              <a:t>가장 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7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Causal </a:t>
            </a:r>
            <a:r>
              <a:rPr lang="en-US" altLang="ko-KR" dirty="0" err="1"/>
              <a:t>incre</a:t>
            </a:r>
            <a:r>
              <a:rPr lang="en-US" altLang="ko-KR" dirty="0"/>
              <a:t> + </a:t>
            </a:r>
            <a:r>
              <a:rPr lang="ko-KR" altLang="en-US" dirty="0"/>
              <a:t>다른 </a:t>
            </a:r>
            <a:r>
              <a:rPr lang="en-US" altLang="ko-KR" dirty="0"/>
              <a:t>GNN </a:t>
            </a:r>
            <a:r>
              <a:rPr lang="ko-KR" altLang="en-US" dirty="0"/>
              <a:t>모델 </a:t>
            </a:r>
            <a:r>
              <a:rPr lang="en-US" altLang="ko-KR" dirty="0"/>
              <a:t>like </a:t>
            </a:r>
            <a:r>
              <a:rPr lang="en-US" altLang="ko-KR" dirty="0" err="1"/>
              <a:t>pinsage</a:t>
            </a:r>
            <a:r>
              <a:rPr lang="en-US" altLang="ko-KR" dirty="0"/>
              <a:t>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Causal </a:t>
            </a:r>
            <a:r>
              <a:rPr lang="ko-KR" altLang="en-US" dirty="0"/>
              <a:t>은 결과가 너무 사기적이기 때문에 다른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모델에서도 </a:t>
            </a:r>
            <a:r>
              <a:rPr lang="en-US" altLang="ko-KR" dirty="0"/>
              <a:t>general</a:t>
            </a:r>
            <a:r>
              <a:rPr lang="ko-KR" altLang="en-US" dirty="0"/>
              <a:t>하게 동작하는지 검증이 필요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77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</a:t>
            </a:r>
            <a:r>
              <a:rPr lang="en-US" altLang="ko-KR" dirty="0" err="1"/>
              <a:t>graphSAIL</a:t>
            </a:r>
            <a:r>
              <a:rPr lang="ko-KR" altLang="en-US" dirty="0"/>
              <a:t>은 </a:t>
            </a:r>
            <a:r>
              <a:rPr lang="en-US" altLang="ko-KR" dirty="0"/>
              <a:t>KD</a:t>
            </a:r>
            <a:r>
              <a:rPr lang="ko-KR" altLang="en-US" dirty="0"/>
              <a:t>기반 </a:t>
            </a:r>
            <a:r>
              <a:rPr lang="en-US" altLang="ko-KR" dirty="0"/>
              <a:t>reg </a:t>
            </a:r>
            <a:r>
              <a:rPr lang="ko-KR" altLang="en-US" dirty="0"/>
              <a:t>방식에 집중하고 있음 여기에 </a:t>
            </a:r>
            <a:r>
              <a:rPr lang="en-US" altLang="ko-KR" dirty="0"/>
              <a:t>+memory </a:t>
            </a:r>
            <a:r>
              <a:rPr lang="ko-KR" altLang="en-US" dirty="0"/>
              <a:t>방식이 들어간다면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87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  <a:p>
            <a:endParaRPr lang="en-US" altLang="ko-KR" dirty="0"/>
          </a:p>
          <a:p>
            <a:r>
              <a:rPr lang="en-US" altLang="ko-KR" dirty="0"/>
              <a:t>GNN model = ??</a:t>
            </a:r>
          </a:p>
          <a:p>
            <a:r>
              <a:rPr lang="en-US" altLang="ko-KR" dirty="0"/>
              <a:t>CL approach = 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14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시퀀셜</a:t>
            </a:r>
            <a:r>
              <a:rPr lang="ko-KR" altLang="en-US" dirty="0"/>
              <a:t> 추천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 err="1"/>
              <a:t>시퀀셜</a:t>
            </a:r>
            <a:r>
              <a:rPr lang="ko-KR" altLang="en-US" dirty="0"/>
              <a:t> 추천은 유저의 다음 행동을 예측하는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다뤄야할</a:t>
            </a:r>
            <a:r>
              <a:rPr lang="ko-KR" altLang="en-US" dirty="0"/>
              <a:t> 내용은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Graph construction: GNN</a:t>
            </a:r>
            <a:r>
              <a:rPr lang="ko-KR" altLang="en-US" dirty="0"/>
              <a:t>에 </a:t>
            </a:r>
            <a:r>
              <a:rPr lang="ko-KR" altLang="en-US" dirty="0" err="1"/>
              <a:t>시퀀셜</a:t>
            </a:r>
            <a:r>
              <a:rPr lang="ko-KR" altLang="en-US" dirty="0"/>
              <a:t> 추천을 적용하기 위해서는</a:t>
            </a:r>
            <a:r>
              <a:rPr lang="en-US" altLang="ko-KR" dirty="0"/>
              <a:t>, </a:t>
            </a:r>
            <a:r>
              <a:rPr lang="ko-KR" altLang="en-US" dirty="0" err="1"/>
              <a:t>시퀀셜</a:t>
            </a:r>
            <a:r>
              <a:rPr lang="ko-KR" altLang="en-US" dirty="0"/>
              <a:t> 데이터가 </a:t>
            </a:r>
            <a:r>
              <a:rPr lang="ko-KR" altLang="en-US" dirty="0" err="1"/>
              <a:t>시퀀셜</a:t>
            </a:r>
            <a:r>
              <a:rPr lang="ko-KR" altLang="en-US" dirty="0"/>
              <a:t> 그래프 형태로 바뀌어야 한다</a:t>
            </a:r>
            <a:r>
              <a:rPr lang="en-US" altLang="ko-KR" dirty="0"/>
              <a:t>. </a:t>
            </a:r>
            <a:r>
              <a:rPr lang="ko-KR" altLang="en-US" dirty="0"/>
              <a:t>서브 그래프가 충분히 형성 되었는지</a:t>
            </a:r>
            <a:r>
              <a:rPr lang="en-US" altLang="ko-KR" dirty="0"/>
              <a:t>, .. </a:t>
            </a:r>
            <a:r>
              <a:rPr lang="ko-KR" altLang="en-US" dirty="0"/>
              <a:t>뭐 그래프를 </a:t>
            </a:r>
            <a:r>
              <a:rPr lang="ko-KR" altLang="en-US" dirty="0" err="1"/>
              <a:t>어떤식으로</a:t>
            </a:r>
            <a:r>
              <a:rPr lang="ko-KR" altLang="en-US" dirty="0"/>
              <a:t> </a:t>
            </a:r>
            <a:r>
              <a:rPr lang="ko-KR" altLang="en-US" dirty="0" err="1"/>
              <a:t>구성할거냐</a:t>
            </a:r>
            <a:r>
              <a:rPr lang="ko-KR" altLang="en-US" dirty="0"/>
              <a:t> 이런 것들임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Information propagation: </a:t>
            </a:r>
            <a:r>
              <a:rPr lang="ko-KR" altLang="en-US" dirty="0"/>
              <a:t>변화 패턴을 </a:t>
            </a:r>
            <a:r>
              <a:rPr lang="ko-KR" altLang="en-US" dirty="0" err="1"/>
              <a:t>캡쳐하기</a:t>
            </a:r>
            <a:r>
              <a:rPr lang="ko-KR" altLang="en-US" dirty="0"/>
              <a:t> 위해서는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propagation </a:t>
            </a:r>
            <a:r>
              <a:rPr lang="ko-KR" altLang="en-US" dirty="0" err="1"/>
              <a:t>매커니즘이</a:t>
            </a:r>
            <a:r>
              <a:rPr lang="ko-KR" altLang="en-US" dirty="0"/>
              <a:t> 적절한지</a:t>
            </a:r>
            <a:r>
              <a:rPr lang="en-US" altLang="ko-KR" dirty="0"/>
              <a:t> </a:t>
            </a:r>
            <a:r>
              <a:rPr lang="ko-KR" altLang="en-US" dirty="0" err="1"/>
              <a:t>고민해야한다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Sequential preference: </a:t>
            </a:r>
            <a:r>
              <a:rPr lang="ko-KR" altLang="en-US" dirty="0"/>
              <a:t>유저의 일시적인 선호도를 알기 위해서는 시퀀스가 통합되어야 한다</a:t>
            </a:r>
            <a:r>
              <a:rPr lang="en-US" altLang="ko-KR" dirty="0"/>
              <a:t>… </a:t>
            </a:r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err="1"/>
              <a:t>풀링을</a:t>
            </a:r>
            <a:r>
              <a:rPr lang="ko-KR" altLang="en-US" dirty="0"/>
              <a:t> </a:t>
            </a:r>
            <a:r>
              <a:rPr lang="ko-KR" altLang="en-US" dirty="0" err="1"/>
              <a:t>적용할거냐</a:t>
            </a:r>
            <a:r>
              <a:rPr lang="en-US" altLang="ko-KR" dirty="0"/>
              <a:t>, RNN </a:t>
            </a:r>
            <a:r>
              <a:rPr lang="ko-KR" altLang="en-US" dirty="0"/>
              <a:t>구조를 </a:t>
            </a:r>
            <a:r>
              <a:rPr lang="ko-KR" altLang="en-US" dirty="0" err="1"/>
              <a:t>가져올거냐</a:t>
            </a:r>
            <a:r>
              <a:rPr lang="en-US" altLang="ko-KR" dirty="0"/>
              <a:t>.. </a:t>
            </a:r>
            <a:r>
              <a:rPr lang="ko-KR" altLang="en-US" dirty="0"/>
              <a:t>뭐 이런 것들 </a:t>
            </a:r>
            <a:r>
              <a:rPr lang="ko-KR" altLang="en-US" dirty="0" err="1"/>
              <a:t>고민해야한다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34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소셜 추천에서는 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굉장히 적은 수의 논문이 존재하지만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그들의 공통점은 본질적으로 유저</a:t>
            </a:r>
            <a:r>
              <a:rPr lang="en-US" altLang="ko-KR" dirty="0"/>
              <a:t>-</a:t>
            </a:r>
            <a:r>
              <a:rPr lang="ko-KR" altLang="en-US" dirty="0"/>
              <a:t>아이템 간의 상호작용을 </a:t>
            </a:r>
            <a:r>
              <a:rPr lang="ko-KR" altLang="en-US" dirty="0" err="1"/>
              <a:t>기반으로한</a:t>
            </a:r>
            <a:r>
              <a:rPr lang="ko-KR" altLang="en-US" dirty="0"/>
              <a:t> 추천 도메인의 데이터를 잘 표현할 수 있도록 </a:t>
            </a:r>
            <a:r>
              <a:rPr lang="en-US" altLang="ko-KR" dirty="0"/>
              <a:t>GNN</a:t>
            </a:r>
            <a:r>
              <a:rPr lang="ko-KR" altLang="en-US" dirty="0"/>
              <a:t>을 택했다는 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본질적으로 시간이 지날수록 데이터양이 계속해서 늘어나고 변화하는 유저의 </a:t>
            </a:r>
            <a:r>
              <a:rPr lang="en-US" altLang="ko-KR" dirty="0"/>
              <a:t>preference</a:t>
            </a:r>
            <a:r>
              <a:rPr lang="ko-KR" altLang="en-US" dirty="0"/>
              <a:t>를 잘 포착하고 보존하기 위해 </a:t>
            </a:r>
            <a:r>
              <a:rPr lang="en-US" altLang="ko-KR" dirty="0"/>
              <a:t>CL</a:t>
            </a:r>
            <a:r>
              <a:rPr lang="ko-KR" altLang="en-US" dirty="0"/>
              <a:t>을 택했다는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pinsage</a:t>
            </a:r>
            <a:endParaRPr lang="en-US" altLang="ko-KR" dirty="0"/>
          </a:p>
          <a:p>
            <a:r>
              <a:rPr lang="en-US" altLang="ko-KR" dirty="0"/>
              <a:t>CL approach = regularization, KD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lightGCN</a:t>
            </a:r>
            <a:endParaRPr lang="en-US" altLang="ko-KR" dirty="0"/>
          </a:p>
          <a:p>
            <a:r>
              <a:rPr lang="en-US" altLang="ko-KR" dirty="0"/>
              <a:t>CL approach = ?? IGC, CED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도메인을 제외한 </a:t>
            </a:r>
            <a:r>
              <a:rPr lang="en-US" altLang="ko-KR" dirty="0"/>
              <a:t>GNN + CL</a:t>
            </a:r>
            <a:r>
              <a:rPr lang="ko-KR" altLang="en-US" dirty="0"/>
              <a:t>은 참고할 만한 논문이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접근법에 추천 도메인을 더하면 괜찮은 주제가 나올 수 있을 것이라고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지금 단계에서는 추천 도메인에 특수성을 어떤 식으로 이해하고 적용해야 하는가에 대한 판단이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2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뉴럴넷의</a:t>
            </a:r>
            <a:r>
              <a:rPr lang="ko-KR" altLang="en-US" dirty="0"/>
              <a:t> 특정 활성화 함수</a:t>
            </a:r>
            <a:r>
              <a:rPr lang="en-US" altLang="ko-KR" dirty="0"/>
              <a:t>, </a:t>
            </a:r>
            <a:r>
              <a:rPr lang="ko-KR" altLang="en-US" dirty="0"/>
              <a:t>레이어 등을 수정하여 </a:t>
            </a:r>
            <a:r>
              <a:rPr lang="en-US" altLang="ko-KR" dirty="0"/>
              <a:t>forgetting </a:t>
            </a:r>
            <a:r>
              <a:rPr lang="ko-KR" altLang="en-US" dirty="0"/>
              <a:t>현상을 해결하려고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1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19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리허설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리허설 방식은 이전 태스크의 중요한 정보를 가지고 있는 샘플을 메모리에 저장하고 있다가 </a:t>
            </a:r>
            <a:r>
              <a:rPr lang="ko-KR" altLang="en-US" dirty="0" err="1"/>
              <a:t>재훈련할</a:t>
            </a:r>
            <a:r>
              <a:rPr lang="ko-KR" altLang="en-US" dirty="0"/>
              <a:t> 때 사용하는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ER-GNN</a:t>
            </a:r>
          </a:p>
          <a:p>
            <a:endParaRPr lang="en-US" altLang="ko-KR" dirty="0"/>
          </a:p>
          <a:p>
            <a:r>
              <a:rPr lang="en-US" altLang="ko-KR" dirty="0"/>
              <a:t>experience</a:t>
            </a:r>
            <a:r>
              <a:rPr lang="ko-KR" altLang="en-US" dirty="0"/>
              <a:t>로서 이전 </a:t>
            </a:r>
            <a:r>
              <a:rPr lang="en-US" altLang="ko-KR" dirty="0"/>
              <a:t>task</a:t>
            </a:r>
            <a:r>
              <a:rPr lang="ko-KR" altLang="en-US" dirty="0"/>
              <a:t>으로 부터 </a:t>
            </a:r>
            <a:r>
              <a:rPr lang="en-US" altLang="ko-KR" dirty="0"/>
              <a:t>knowledge</a:t>
            </a:r>
            <a:r>
              <a:rPr lang="ko-KR" altLang="en-US" dirty="0"/>
              <a:t>를 저장하고</a:t>
            </a:r>
            <a:r>
              <a:rPr lang="en-US" altLang="ko-KR" dirty="0"/>
              <a:t>, new task</a:t>
            </a:r>
            <a:r>
              <a:rPr lang="ko-KR" altLang="en-US" dirty="0"/>
              <a:t>를 </a:t>
            </a:r>
            <a:r>
              <a:rPr lang="en-US" altLang="ko-KR" dirty="0"/>
              <a:t>learning</a:t>
            </a:r>
            <a:r>
              <a:rPr lang="ko-KR" altLang="en-US" dirty="0"/>
              <a:t>할 때 </a:t>
            </a:r>
            <a:r>
              <a:rPr lang="en-US" altLang="ko-KR" dirty="0"/>
              <a:t>repla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experience</a:t>
            </a:r>
            <a:r>
              <a:rPr lang="ko-KR" altLang="en-US" dirty="0"/>
              <a:t>로 사용할 노드를 선택하는 </a:t>
            </a:r>
            <a:r>
              <a:rPr lang="en-US" altLang="ko-KR" dirty="0"/>
              <a:t>3</a:t>
            </a:r>
            <a:r>
              <a:rPr lang="ko-KR" altLang="en-US" dirty="0"/>
              <a:t>가지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499804" y="2128983"/>
            <a:ext cx="91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research &amp; Ideas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2023.03.17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ER-GNN (Experience Replay GNN Framework)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ER-GNN stores knowledge from previous tasks as experiences and replays them when learning new tasks to mitigate the catastrophic forgetting issue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three experience node selection strategies: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mean of feature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coverage maximization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influence maximization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to guide the process of selecting experience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16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Lifelong Open-world node classification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92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implements a single model and has a fixed capacity by leveraging the loss function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 the loss term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help consolidate knowledge in the learning process for new tasks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retain previous knowledge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85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GNN + recommended system area can be largely classified into several categories.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CF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Sequential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Social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Knowledge graph based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focused CF based methods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4C1F0-3F0C-407E-A270-215AF062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41" y="3016251"/>
            <a:ext cx="5126659" cy="27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92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+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modules performed too well.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 I’m a bit suspicious.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apply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D674E-3A55-DC78-6334-F896B819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866357"/>
            <a:ext cx="7340600" cy="2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currently implements Continual Learning(CL) based on regularization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add Rehearsal(Experience replay) based approach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iCaRL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9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Sequential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35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Social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63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CF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 are a few number of papers.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What they have in common is that they chose GNNs to be able to express data from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domains based on user-item interactions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Essentially, Continual learning has been chosen to capture and preserve user’s preferences that continue to change over time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→ knowledge distillation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inference, colliding effect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→ IGC,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Except for the recommender system, GNN + CL-based papers had many things to refer to.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think it would be good to study how to apply the recommendation system to this area.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at this stage, it is difficult to judge how to understand and apply the specificity of the recommendation system.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9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focuses on modifying the specific architecture of networks.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Activation functions, layers of algorithms to address a new task and prevent the forgetting of previous tasks.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Like FGN, HPNs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47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FGN (Feature Graph Networks)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01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regulates retraining processes for previous tasks to strengthen the relationship between memory and performance on previously learned tasks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graph learning approach enables the selection of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appropriate samples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graph representation, such as nodes and edges,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retraining purposes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9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9076</TotalTime>
  <Words>1090</Words>
  <Application>Microsoft Office PowerPoint</Application>
  <PresentationFormat>와이드스크린</PresentationFormat>
  <Paragraphs>177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GNN + Continual learning + Recsys</vt:lpstr>
      <vt:lpstr>GraphSAIL</vt:lpstr>
      <vt:lpstr>Causal incremental graph convolution for recommender system retraining</vt:lpstr>
      <vt:lpstr>GNN + Continual learning</vt:lpstr>
      <vt:lpstr>Architecture based approach</vt:lpstr>
      <vt:lpstr>Architecture based approach</vt:lpstr>
      <vt:lpstr>Rehearsal(experience replay) based approach</vt:lpstr>
      <vt:lpstr>Rehearsal(experience replay) based approach</vt:lpstr>
      <vt:lpstr>Rehearsal(experience replay) based approach</vt:lpstr>
      <vt:lpstr>Regularization based approach</vt:lpstr>
      <vt:lpstr>GNN + Recsys</vt:lpstr>
      <vt:lpstr>CF</vt:lpstr>
      <vt:lpstr>Ideas</vt:lpstr>
      <vt:lpstr>Ideas</vt:lpstr>
      <vt:lpstr>Lightweight Compositional Embeddings for Incremental Streaming Recommendation</vt:lpstr>
      <vt:lpstr>Sequential Recommendation</vt:lpstr>
      <vt:lpstr>Social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274</cp:revision>
  <dcterms:created xsi:type="dcterms:W3CDTF">2021-06-28T08:46:54Z</dcterms:created>
  <dcterms:modified xsi:type="dcterms:W3CDTF">2023-03-14T07:54:09Z</dcterms:modified>
</cp:coreProperties>
</file>