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8"/>
  </p:notesMasterIdLst>
  <p:sldIdLst>
    <p:sldId id="257" r:id="rId2"/>
    <p:sldId id="27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1" r:id="rId16"/>
    <p:sldId id="292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8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/>
                        </m:ctrlPr>
                      </m:sSubPr>
                      <m:e>
                        <m:r>
                          <a:rPr kumimoji="1" lang="en-US" altLang="ko-KR" b="1" i="1"/>
                          <m:t>𝑫</m:t>
                        </m:r>
                      </m:e>
                      <m:sub>
                        <m:r>
                          <a:rPr kumimoji="1" lang="en-US" altLang="ko-KR" b="1" i="1"/>
                          <m:t>𝒖</m:t>
                        </m:r>
                      </m:sub>
                    </m:sSub>
                    <m:r>
                      <a:rPr kumimoji="1" lang="en-US" altLang="ko-KR" b="1" i="1"/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4.3.1 Beyond the gradient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6397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1051</Words>
  <Application>Microsoft Office PowerPoint</Application>
  <PresentationFormat>와이드스크린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Contents</vt:lpstr>
      <vt:lpstr>Summary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4.3.1 Beyond the gradient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78</cp:revision>
  <dcterms:created xsi:type="dcterms:W3CDTF">2022-07-12T16:13:48Z</dcterms:created>
  <dcterms:modified xsi:type="dcterms:W3CDTF">2023-01-25T16:24:35Z</dcterms:modified>
</cp:coreProperties>
</file>