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74" r:id="rId10"/>
    <p:sldId id="275" r:id="rId11"/>
    <p:sldId id="266" r:id="rId12"/>
    <p:sldId id="269" r:id="rId13"/>
    <p:sldId id="268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00" autoAdjust="0"/>
  </p:normalViewPr>
  <p:slideViewPr>
    <p:cSldViewPr snapToGrid="0">
      <p:cViewPr varScale="1">
        <p:scale>
          <a:sx n="75" d="100"/>
          <a:sy n="75" d="100"/>
        </p:scale>
        <p:origin x="19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1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비용 함수에 </a:t>
            </a:r>
            <a:r>
              <a:rPr lang="en-US" altLang="ko-KR" dirty="0"/>
              <a:t>reg term</a:t>
            </a:r>
            <a:r>
              <a:rPr lang="ko-KR" altLang="en-US" dirty="0"/>
              <a:t>을 추가하는 방식으로 </a:t>
            </a:r>
            <a:r>
              <a:rPr lang="en-US" altLang="ko-KR" dirty="0"/>
              <a:t>reg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기존의 중요한 </a:t>
            </a:r>
            <a:r>
              <a:rPr lang="en-US" altLang="ko-KR" dirty="0"/>
              <a:t>weight</a:t>
            </a:r>
            <a:r>
              <a:rPr lang="ko-KR" altLang="en-US" dirty="0"/>
              <a:t>이 날라가지 않도록 하는 접근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생각엔 </a:t>
            </a:r>
            <a:r>
              <a:rPr lang="en-US" altLang="ko-KR" dirty="0"/>
              <a:t>CL </a:t>
            </a:r>
            <a:r>
              <a:rPr lang="ko-KR" altLang="en-US" dirty="0"/>
              <a:t>방법론 중 가장 연구가 활발하게 되고 있는 분야이고 </a:t>
            </a:r>
            <a:r>
              <a:rPr lang="en-US" altLang="ko-KR" dirty="0" err="1"/>
              <a:t>graphSAIL</a:t>
            </a:r>
            <a:r>
              <a:rPr lang="ko-KR" altLang="en-US" dirty="0"/>
              <a:t>의 </a:t>
            </a:r>
            <a:r>
              <a:rPr lang="en-US" altLang="ko-KR" dirty="0"/>
              <a:t>KD </a:t>
            </a:r>
            <a:r>
              <a:rPr lang="ko-KR" altLang="en-US" dirty="0"/>
              <a:t>역시 </a:t>
            </a:r>
            <a:r>
              <a:rPr lang="en-US" altLang="ko-KR" dirty="0"/>
              <a:t>reg </a:t>
            </a:r>
            <a:r>
              <a:rPr lang="ko-KR" altLang="en-US" dirty="0"/>
              <a:t>기반 접근법의 일종이다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8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err="1"/>
              <a:t>graphSAIL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memory, </a:t>
            </a:r>
            <a:r>
              <a:rPr lang="en-US" altLang="ko-KR" dirty="0" err="1"/>
              <a:t>iCaRL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</a:t>
            </a:r>
            <a:r>
              <a:rPr lang="en-US" altLang="ko-KR" dirty="0" err="1"/>
              <a:t>graphSAIL</a:t>
            </a:r>
            <a:r>
              <a:rPr lang="ko-KR" altLang="en-US" dirty="0"/>
              <a:t>은 </a:t>
            </a:r>
            <a:r>
              <a:rPr lang="en-US" altLang="ko-KR" dirty="0"/>
              <a:t>KD</a:t>
            </a:r>
            <a:r>
              <a:rPr lang="ko-KR" altLang="en-US" dirty="0"/>
              <a:t>기반 </a:t>
            </a:r>
            <a:r>
              <a:rPr lang="en-US" altLang="ko-KR" dirty="0"/>
              <a:t>reg </a:t>
            </a:r>
            <a:r>
              <a:rPr lang="ko-KR" altLang="en-US" dirty="0"/>
              <a:t>방식에 집중하고 있음 여기에 </a:t>
            </a:r>
            <a:r>
              <a:rPr lang="en-US" altLang="ko-KR" dirty="0"/>
              <a:t>+memory </a:t>
            </a:r>
            <a:r>
              <a:rPr lang="ko-KR" altLang="en-US" dirty="0"/>
              <a:t>방식이 들어간다면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적용한다면 알아야 할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 err="1"/>
              <a:t>Pinsage</a:t>
            </a:r>
            <a:r>
              <a:rPr lang="ko-KR" altLang="en-US" dirty="0"/>
              <a:t>와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의 차이는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7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Causal </a:t>
            </a:r>
            <a:r>
              <a:rPr lang="en-US" altLang="ko-KR" dirty="0" err="1"/>
              <a:t>incre</a:t>
            </a:r>
            <a:r>
              <a:rPr lang="en-US" altLang="ko-KR" dirty="0"/>
              <a:t> + </a:t>
            </a:r>
            <a:r>
              <a:rPr lang="ko-KR" altLang="en-US" dirty="0"/>
              <a:t>다른 </a:t>
            </a:r>
            <a:r>
              <a:rPr lang="en-US" altLang="ko-KR" dirty="0"/>
              <a:t>GNN </a:t>
            </a:r>
            <a:r>
              <a:rPr lang="ko-KR" altLang="en-US" dirty="0"/>
              <a:t>모델 </a:t>
            </a:r>
            <a:r>
              <a:rPr lang="en-US" altLang="ko-KR" dirty="0"/>
              <a:t>like </a:t>
            </a:r>
            <a:r>
              <a:rPr lang="en-US" altLang="ko-KR" dirty="0" err="1"/>
              <a:t>pinsage</a:t>
            </a:r>
            <a:r>
              <a:rPr lang="en-US" altLang="ko-KR" dirty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Causal </a:t>
            </a:r>
            <a:r>
              <a:rPr lang="ko-KR" altLang="en-US" dirty="0"/>
              <a:t>은 결과가 너무 사기적이기 때문에 다른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모델에서도 </a:t>
            </a:r>
            <a:r>
              <a:rPr lang="en-US" altLang="ko-KR" dirty="0"/>
              <a:t>general</a:t>
            </a:r>
            <a:r>
              <a:rPr lang="ko-KR" altLang="en-US" dirty="0"/>
              <a:t>하게 동작하는지 검증이 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ko-KR" altLang="en-US" dirty="0"/>
              <a:t>적용한다면 알아야 할 것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 err="1"/>
              <a:t>Pinsage</a:t>
            </a:r>
            <a:r>
              <a:rPr lang="ko-KR" altLang="en-US" dirty="0"/>
              <a:t>와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의 차이는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2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굉장히 적은 수의 논문이 존재하지만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그들의 공통점은 본질적으로 유저</a:t>
            </a:r>
            <a:r>
              <a:rPr lang="en-US" altLang="ko-KR" dirty="0"/>
              <a:t>-</a:t>
            </a:r>
            <a:r>
              <a:rPr lang="ko-KR" altLang="en-US" dirty="0"/>
              <a:t>아이템 간의 상호작용을 </a:t>
            </a:r>
            <a:r>
              <a:rPr lang="ko-KR" altLang="en-US" dirty="0" err="1"/>
              <a:t>기반으로한</a:t>
            </a:r>
            <a:r>
              <a:rPr lang="ko-KR" altLang="en-US" dirty="0"/>
              <a:t> 추천 도메인의 데이터를 잘 표현할 수 있도록 </a:t>
            </a:r>
            <a:r>
              <a:rPr lang="en-US" altLang="ko-KR" dirty="0"/>
              <a:t>GNN</a:t>
            </a:r>
            <a:r>
              <a:rPr lang="ko-KR" altLang="en-US" dirty="0"/>
              <a:t>을 택했다는 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본질적으로 시간이 지날수록 데이터양이 계속해서 늘어나고 변화하는 유저의 </a:t>
            </a:r>
            <a:r>
              <a:rPr lang="en-US" altLang="ko-KR" dirty="0"/>
              <a:t>preference</a:t>
            </a:r>
            <a:r>
              <a:rPr lang="ko-KR" altLang="en-US" dirty="0"/>
              <a:t>를 잘 포착하고 보존하기 위해 </a:t>
            </a:r>
            <a:r>
              <a:rPr lang="en-US" altLang="ko-KR" dirty="0"/>
              <a:t>CL</a:t>
            </a:r>
            <a:r>
              <a:rPr lang="ko-KR" altLang="en-US" dirty="0"/>
              <a:t>을 택했다는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pinsage</a:t>
            </a:r>
            <a:endParaRPr lang="en-US" altLang="ko-KR" dirty="0"/>
          </a:p>
          <a:p>
            <a:r>
              <a:rPr lang="en-US" altLang="ko-KR" dirty="0"/>
              <a:t>CL approach = regularization, KD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9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None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endParaRPr lang="en-US" altLang="ko-KR" dirty="0"/>
          </a:p>
          <a:p>
            <a:r>
              <a:rPr lang="en-US" altLang="ko-KR" dirty="0"/>
              <a:t>GNN model = </a:t>
            </a:r>
            <a:r>
              <a:rPr lang="en-US" altLang="ko-KR" dirty="0" err="1"/>
              <a:t>lightGCN</a:t>
            </a:r>
            <a:endParaRPr lang="en-US" altLang="ko-KR" dirty="0"/>
          </a:p>
          <a:p>
            <a:r>
              <a:rPr lang="en-US" altLang="ko-KR" dirty="0"/>
              <a:t>CL approach = ?? IGC, CED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3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도메인을 제외한 </a:t>
            </a:r>
            <a:r>
              <a:rPr lang="en-US" altLang="ko-KR" dirty="0"/>
              <a:t>GNN + CL</a:t>
            </a:r>
            <a:r>
              <a:rPr lang="ko-KR" altLang="en-US" dirty="0"/>
              <a:t>은 참고할 만한 논문이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접근법에 추천 도메인을 더하면 괜찮은 주제가 나올 수 있을 것이라고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지금 단계에서는 추천 도메인에 특수성을 어떤 식으로 이해하고 적용해야 하는가에 대한 판단이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2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</a:t>
            </a:r>
            <a:r>
              <a:rPr lang="ko-KR" altLang="en-US" dirty="0" err="1"/>
              <a:t>뉴럴넷의</a:t>
            </a:r>
            <a:r>
              <a:rPr lang="ko-KR" altLang="en-US" dirty="0"/>
              <a:t> 특정 활성화 함수</a:t>
            </a:r>
            <a:r>
              <a:rPr lang="en-US" altLang="ko-KR" dirty="0"/>
              <a:t>, </a:t>
            </a:r>
            <a:r>
              <a:rPr lang="ko-KR" altLang="en-US" dirty="0"/>
              <a:t>레이어 등을 수정하여 </a:t>
            </a:r>
            <a:r>
              <a:rPr lang="en-US" altLang="ko-KR" dirty="0"/>
              <a:t>forgetting </a:t>
            </a:r>
            <a:r>
              <a:rPr lang="ko-KR" altLang="en-US" dirty="0"/>
              <a:t>현상을 해결하려고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1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리허설 기반 접근법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리허설 방식은 이전 태스크의 중요한 정보를 가지고 있는 샘플을 메모리에 저장하고 있다가 </a:t>
            </a:r>
            <a:r>
              <a:rPr lang="ko-KR" altLang="en-US" dirty="0" err="1"/>
              <a:t>재훈련할</a:t>
            </a:r>
            <a:r>
              <a:rPr lang="ko-KR" altLang="en-US" dirty="0"/>
              <a:t> 때 사용하는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ER-GNN</a:t>
            </a:r>
          </a:p>
          <a:p>
            <a:endParaRPr lang="en-US" altLang="ko-KR" dirty="0"/>
          </a:p>
          <a:p>
            <a:r>
              <a:rPr lang="en-US" altLang="ko-KR" dirty="0"/>
              <a:t>experience</a:t>
            </a:r>
            <a:r>
              <a:rPr lang="ko-KR" altLang="en-US" dirty="0"/>
              <a:t>로서 이전 </a:t>
            </a:r>
            <a:r>
              <a:rPr lang="en-US" altLang="ko-KR" dirty="0"/>
              <a:t>task</a:t>
            </a:r>
            <a:r>
              <a:rPr lang="ko-KR" altLang="en-US" dirty="0"/>
              <a:t>으로 부터 </a:t>
            </a:r>
            <a:r>
              <a:rPr lang="en-US" altLang="ko-KR" dirty="0"/>
              <a:t>knowledge</a:t>
            </a:r>
            <a:r>
              <a:rPr lang="ko-KR" altLang="en-US" dirty="0"/>
              <a:t>를 저장하고</a:t>
            </a:r>
            <a:r>
              <a:rPr lang="en-US" altLang="ko-KR" dirty="0"/>
              <a:t>, new task</a:t>
            </a:r>
            <a:r>
              <a:rPr lang="ko-KR" altLang="en-US" dirty="0"/>
              <a:t>를 </a:t>
            </a:r>
            <a:r>
              <a:rPr lang="en-US" altLang="ko-KR" dirty="0"/>
              <a:t>learning</a:t>
            </a:r>
            <a:r>
              <a:rPr lang="ko-KR" altLang="en-US" dirty="0"/>
              <a:t>할 때 </a:t>
            </a:r>
            <a:r>
              <a:rPr lang="en-US" altLang="ko-KR" dirty="0"/>
              <a:t>repla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experience</a:t>
            </a:r>
            <a:r>
              <a:rPr lang="ko-KR" altLang="en-US" dirty="0"/>
              <a:t>로 사용할 노드를 선택하는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Lifelong open world node classification</a:t>
            </a:r>
          </a:p>
          <a:p>
            <a:endParaRPr lang="en-US" altLang="ko-KR" dirty="0"/>
          </a:p>
          <a:p>
            <a:r>
              <a:rPr lang="ko-KR" altLang="en-US" dirty="0"/>
              <a:t>모델이 시퀀스한 태스크를 마주하게 되고</a:t>
            </a:r>
            <a:r>
              <a:rPr lang="en-US" altLang="ko-KR" dirty="0"/>
              <a:t>, </a:t>
            </a:r>
            <a:r>
              <a:rPr lang="ko-KR" altLang="en-US" dirty="0"/>
              <a:t>과거 </a:t>
            </a:r>
            <a:r>
              <a:rPr lang="en-US" altLang="ko-KR" dirty="0"/>
              <a:t>task</a:t>
            </a:r>
            <a:r>
              <a:rPr lang="ko-KR" altLang="en-US" dirty="0"/>
              <a:t>에서 습득한 지식을 이어받을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지식은 과거 데이터 형태로 저장되거나</a:t>
            </a:r>
            <a:r>
              <a:rPr lang="en-US" altLang="ko-KR" dirty="0"/>
              <a:t>, </a:t>
            </a:r>
            <a:r>
              <a:rPr lang="ko-KR" altLang="en-US" dirty="0"/>
              <a:t>모델 파라미터로서 간접적으로 저장될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과거 데이터와 차이를 줄이기 위해 </a:t>
            </a:r>
            <a:r>
              <a:rPr lang="en-US" altLang="ko-KR" dirty="0"/>
              <a:t>k-</a:t>
            </a:r>
            <a:r>
              <a:rPr lang="ko-KR" altLang="en-US" dirty="0"/>
              <a:t>이웃 </a:t>
            </a:r>
            <a:r>
              <a:rPr lang="en-US" altLang="ko-KR" dirty="0"/>
              <a:t>time difference</a:t>
            </a:r>
            <a:r>
              <a:rPr lang="ko-KR" altLang="en-US" dirty="0"/>
              <a:t>를 기반으로 한 새로운 측정법을 제시한다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6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499804" y="2128983"/>
            <a:ext cx="91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 research &amp; Ideas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2023.03.17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-Mean, GCN,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GraphSAINT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JKNets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model faces a sequence of tasks and may take over knowledge acquired in past tasks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Such knowledge may be stored explicitly as historic data or implicitly within model parameters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introduce a new measure based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k-neighborhood time differences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address variances in the historic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92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implements a single model and has a fixed capacity by leveraging the loss function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using the loss term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help consolidate knowledge in the learning process for new tasks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retain previous knowledge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85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+ Rehearsal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currently implements Continual Learning(CL)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based on regularization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add Rehearsal(Experience replay) based approach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like ER-GNN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or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Lifelong Open-world node classification?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1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modules performed too well.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So I’m a bit suspicious.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about apply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6D674E-3A55-DC78-6334-F896B81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66357"/>
            <a:ext cx="73406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IGC, CED + another GNN based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model like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Considerations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What’s different between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and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77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based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 +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There are a few number of papers.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What they have in common is that they chose GNNs to be able to express data from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RecSys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domains based on user-item interactions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Essentially, Continual learning has been chosen to capture and preserve user’s preferences that continue to change over time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GraphSAIL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pinSAGE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→ knowledge distillation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0" indent="0">
              <a:lnSpc>
                <a:spcPct val="100000"/>
              </a:lnSpc>
              <a:buClr>
                <a:srgbClr val="004F9E"/>
              </a:buClr>
              <a:buNone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incremental graph convolution for recommender system retraining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Continual learning approach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causal inference, colliding effect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→ IGC,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Recommendation system = Collaborative filtering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 + Continual learning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Except for the recommender system, GNN + CL-based papers had many things to refer to.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think it would be good to study how to apply the recommendation system to this area.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However, at this stage,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difficult for me to judge how to understand the specificity of the recommendation system.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area is classified into several categories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approach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Regularization approach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 focused on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 based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Architecture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focuses on modifying the specific architecture of networks.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Activation functions, layers of algorithms to address a new task and prevent the forgetting of previous tasks.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Like FGN, HPNs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47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approach regulates retraining processes for previous tasks to strengthen the relationship between memory and performance on previously learned tasks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graph learning approach enables the selection of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appropriate samples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graph representation, such as nodes and edges,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retraining purposes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3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Rehearsal(experience replay) based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(Experience Replay GNN Framework)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Used GNN model =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GAT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ER-GNN stores knowledge from previous tasks as experiences and replays them when learning new tasks to mitigate the catastrophic forgetting issue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three experience node selection strategies: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mean of feature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coverage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and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influence maximization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to guide the process of selecting experience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16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993</Words>
  <Application>Microsoft Office PowerPoint</Application>
  <PresentationFormat>와이드스크린</PresentationFormat>
  <Paragraphs>145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Contents</vt:lpstr>
      <vt:lpstr>GNN + Continual learning + Recsys</vt:lpstr>
      <vt:lpstr>GraphSAIL</vt:lpstr>
      <vt:lpstr>Causal incremental graph convolution for recommender system retraining</vt:lpstr>
      <vt:lpstr>GNN + Continual learning</vt:lpstr>
      <vt:lpstr>Architecture based approach</vt:lpstr>
      <vt:lpstr>Rehearsal(experience replay) based approach</vt:lpstr>
      <vt:lpstr>Rehearsal(experience replay) based approach</vt:lpstr>
      <vt:lpstr>Rehearsal(experience replay) based approach</vt:lpstr>
      <vt:lpstr>Regularization based approach</vt:lpstr>
      <vt:lpstr>Ideas</vt:lpstr>
      <vt:lpstr>Ideas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294</cp:revision>
  <dcterms:created xsi:type="dcterms:W3CDTF">2021-06-28T08:46:54Z</dcterms:created>
  <dcterms:modified xsi:type="dcterms:W3CDTF">2023-03-15T07:46:59Z</dcterms:modified>
</cp:coreProperties>
</file>