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에 추천 도메인을 적용한 사례를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rep learning</a:t>
            </a:r>
            <a:r>
              <a:rPr lang="ko-KR" altLang="en-US" dirty="0"/>
              <a:t>에 강력한 성능을 증명했고</a:t>
            </a:r>
            <a:r>
              <a:rPr lang="en-US" altLang="ko-KR" dirty="0"/>
              <a:t>.. </a:t>
            </a:r>
            <a:r>
              <a:rPr lang="ko-KR" altLang="en-US" dirty="0"/>
              <a:t>추천 데이터는 대부분 그래프 구조를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의 종류와 추천 태스크 별로 카테고리를 나눌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CF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지식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</a:t>
            </a:r>
            <a:r>
              <a:rPr lang="ko-KR" altLang="en-US" dirty="0"/>
              <a:t>는 유저와 아이템 간의 상호작용을 바탕으로 </a:t>
            </a:r>
            <a:r>
              <a:rPr lang="en-US" altLang="ko-KR" dirty="0"/>
              <a:t>collaborative signal</a:t>
            </a:r>
            <a:r>
              <a:rPr lang="ko-KR" altLang="en-US" dirty="0"/>
              <a:t>을 </a:t>
            </a:r>
            <a:r>
              <a:rPr lang="ko-KR" altLang="en-US" dirty="0" err="1"/>
              <a:t>캡쳐하는</a:t>
            </a:r>
            <a:r>
              <a:rPr lang="ko-KR" altLang="en-US" dirty="0"/>
              <a:t> 것이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어떤식으로</a:t>
            </a:r>
            <a:endParaRPr lang="en-US" altLang="ko-KR" dirty="0"/>
          </a:p>
          <a:p>
            <a:r>
              <a:rPr lang="en-US" altLang="ko-KR" dirty="0"/>
              <a:t>Graph construction</a:t>
            </a:r>
            <a:r>
              <a:rPr lang="ko-KR" altLang="en-US" dirty="0"/>
              <a:t>을 어떻게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Information update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Final node rep</a:t>
            </a:r>
            <a:r>
              <a:rPr lang="ko-KR" altLang="en-US" dirty="0"/>
              <a:t>을 어떻게 </a:t>
            </a:r>
            <a:r>
              <a:rPr lang="ko-KR" altLang="en-US" dirty="0" err="1"/>
              <a:t>표현하는가가</a:t>
            </a:r>
            <a:r>
              <a:rPr lang="ko-KR" altLang="en-US" dirty="0"/>
              <a:t> 핵심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Graph construction: </a:t>
            </a:r>
            <a:r>
              <a:rPr lang="ko-KR" altLang="en-US" dirty="0"/>
              <a:t>일단 </a:t>
            </a:r>
            <a:r>
              <a:rPr lang="en-US" altLang="ko-KR" dirty="0"/>
              <a:t>bipartite </a:t>
            </a:r>
            <a:r>
              <a:rPr lang="ko-KR" altLang="en-US" dirty="0"/>
              <a:t>그래프 </a:t>
            </a:r>
            <a:r>
              <a:rPr lang="ko-KR" altLang="en-US" dirty="0" err="1"/>
              <a:t>사용하는게</a:t>
            </a:r>
            <a:r>
              <a:rPr lang="ko-KR" altLang="en-US" dirty="0"/>
              <a:t> 젤 좋은데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en-US" altLang="ko-KR" dirty="0"/>
              <a:t>: </a:t>
            </a:r>
            <a:r>
              <a:rPr lang="ko-KR" altLang="en-US" dirty="0"/>
              <a:t>가장 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lightGCN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 err="1"/>
              <a:t>시퀀셜</a:t>
            </a:r>
            <a:r>
              <a:rPr lang="ko-KR" altLang="en-US" dirty="0"/>
              <a:t> 추천은 유저의 다음 행동을 예측하는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다뤄야할</a:t>
            </a:r>
            <a:r>
              <a:rPr lang="ko-KR" altLang="en-US" dirty="0"/>
              <a:t> 내용은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Graph construction: GNN</a:t>
            </a:r>
            <a:r>
              <a:rPr lang="ko-KR" altLang="en-US" dirty="0"/>
              <a:t>에 </a:t>
            </a:r>
            <a:r>
              <a:rPr lang="ko-KR" altLang="en-US" dirty="0" err="1"/>
              <a:t>시퀀셜</a:t>
            </a:r>
            <a:r>
              <a:rPr lang="ko-KR" altLang="en-US" dirty="0"/>
              <a:t> 추천을 적용하기 위해서는</a:t>
            </a:r>
            <a:r>
              <a:rPr lang="en-US" altLang="ko-KR" dirty="0"/>
              <a:t>, </a:t>
            </a:r>
            <a:r>
              <a:rPr lang="ko-KR" altLang="en-US" dirty="0" err="1"/>
              <a:t>시퀀셜</a:t>
            </a:r>
            <a:r>
              <a:rPr lang="ko-KR" altLang="en-US" dirty="0"/>
              <a:t> 데이터가 </a:t>
            </a:r>
            <a:r>
              <a:rPr lang="ko-KR" altLang="en-US" dirty="0" err="1"/>
              <a:t>시퀀셜</a:t>
            </a:r>
            <a:r>
              <a:rPr lang="ko-KR" altLang="en-US" dirty="0"/>
              <a:t> 그래프 형태로 바뀌어야 한다</a:t>
            </a:r>
            <a:r>
              <a:rPr lang="en-US" altLang="ko-KR" dirty="0"/>
              <a:t>. </a:t>
            </a:r>
            <a:r>
              <a:rPr lang="ko-KR" altLang="en-US" dirty="0"/>
              <a:t>서브 그래프가 충분히 형성 되었는지</a:t>
            </a:r>
            <a:r>
              <a:rPr lang="en-US" altLang="ko-KR" dirty="0"/>
              <a:t>, .. </a:t>
            </a:r>
            <a:r>
              <a:rPr lang="ko-KR" altLang="en-US" dirty="0"/>
              <a:t>뭐 그래프를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ko-KR" altLang="en-US" dirty="0" err="1"/>
              <a:t>구성할거냐</a:t>
            </a:r>
            <a:r>
              <a:rPr lang="ko-KR" altLang="en-US" dirty="0"/>
              <a:t> 이런 것들임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Information propagation: </a:t>
            </a:r>
            <a:r>
              <a:rPr lang="ko-KR" altLang="en-US" dirty="0"/>
              <a:t>변화 패턴을 </a:t>
            </a:r>
            <a:r>
              <a:rPr lang="ko-KR" altLang="en-US" dirty="0" err="1"/>
              <a:t>캡쳐하기</a:t>
            </a:r>
            <a:r>
              <a:rPr lang="ko-KR" altLang="en-US" dirty="0"/>
              <a:t> 위해서는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propagation </a:t>
            </a:r>
            <a:r>
              <a:rPr lang="ko-KR" altLang="en-US" dirty="0" err="1"/>
              <a:t>매커니즘이</a:t>
            </a:r>
            <a:r>
              <a:rPr lang="ko-KR" altLang="en-US" dirty="0"/>
              <a:t> 적절한지</a:t>
            </a:r>
            <a:r>
              <a:rPr lang="en-US" altLang="ko-KR" dirty="0"/>
              <a:t>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Sequential preference: </a:t>
            </a:r>
            <a:r>
              <a:rPr lang="ko-KR" altLang="en-US" dirty="0"/>
              <a:t>유저의 일시적인 선호도를 알기 위해서는 시퀀스가 통합되어야 한다</a:t>
            </a:r>
            <a:r>
              <a:rPr lang="en-US" altLang="ko-KR" dirty="0"/>
              <a:t>…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풀링을</a:t>
            </a:r>
            <a:r>
              <a:rPr lang="ko-KR" altLang="en-US" dirty="0"/>
              <a:t> </a:t>
            </a:r>
            <a:r>
              <a:rPr lang="ko-KR" altLang="en-US" dirty="0" err="1"/>
              <a:t>적용할거냐</a:t>
            </a:r>
            <a:r>
              <a:rPr lang="en-US" altLang="ko-KR" dirty="0"/>
              <a:t>, RNN </a:t>
            </a:r>
            <a:r>
              <a:rPr lang="ko-KR" altLang="en-US" dirty="0"/>
              <a:t>구조를 </a:t>
            </a:r>
            <a:r>
              <a:rPr lang="ko-KR" altLang="en-US" dirty="0" err="1"/>
              <a:t>가져올거냐</a:t>
            </a:r>
            <a:r>
              <a:rPr lang="en-US" altLang="ko-KR" dirty="0"/>
              <a:t>.. </a:t>
            </a:r>
            <a:r>
              <a:rPr lang="ko-KR" altLang="en-US" dirty="0"/>
              <a:t>뭐 이런 것들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 추천에서는 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endParaRPr lang="en-US" altLang="ko-KR" dirty="0"/>
          </a:p>
          <a:p>
            <a:r>
              <a:rPr lang="en-US" altLang="ko-KR" dirty="0"/>
              <a:t>GNN model = ??</a:t>
            </a:r>
          </a:p>
          <a:p>
            <a:r>
              <a:rPr lang="en-US" altLang="ko-KR" dirty="0"/>
              <a:t>CL approach = 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4C1F0-3F0C-407E-A270-215AF062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1" y="2903953"/>
            <a:ext cx="5126659" cy="27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2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Sequential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Social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regularization, knowledge distillation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regularization,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625</Words>
  <Application>Microsoft Office PowerPoint</Application>
  <PresentationFormat>와이드스크린</PresentationFormat>
  <Paragraphs>125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Lightweight Compositional Embeddings for Incremental Streaming Recommendation</vt:lpstr>
      <vt:lpstr>GNN + Continual learning</vt:lpstr>
      <vt:lpstr>Architecture based approach</vt:lpstr>
      <vt:lpstr>Rehearsal based approach</vt:lpstr>
      <vt:lpstr>Regularization based approach</vt:lpstr>
      <vt:lpstr>GNN + Recsys</vt:lpstr>
      <vt:lpstr>CF</vt:lpstr>
      <vt:lpstr>Ideas</vt:lpstr>
      <vt:lpstr>Ideas</vt:lpstr>
      <vt:lpstr>Sequential Recommendation</vt:lpstr>
      <vt:lpstr>Social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240</cp:revision>
  <dcterms:created xsi:type="dcterms:W3CDTF">2021-06-28T08:46:54Z</dcterms:created>
  <dcterms:modified xsi:type="dcterms:W3CDTF">2023-03-13T08:51:55Z</dcterms:modified>
</cp:coreProperties>
</file>