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CC17-7013-FBD5-8583-696E8647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6EBAA-106F-0C08-68E5-48F8A0A0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D2A4F-F9A5-EFF8-0D39-AF243903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C1F92-CD2C-E3F6-C40B-17706DEA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A80C-C9DD-6FD7-70E9-C2C1170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3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D76C-03FC-435B-F27C-47BB555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BD3BC-4240-9B8A-E634-9AA91446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43DF9-3618-1570-C6E3-154ACF2F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27279-CD70-60F8-1A85-5EE960E7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C0FD-1BD4-FCDD-A47A-69B0C78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01C9D2-F298-A93F-F5FC-2CFCF1EFD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204A0-5654-9353-F4C9-B9A0F019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03D53-D2B3-0ED7-C68A-A5B1539E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B7D3A-8717-2DD9-DB1A-21527577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F69D6-266E-68EC-D4C9-34B1B695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5F12A-8D5B-9D4F-E7DD-F52D7144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DC2E4-3A42-17EB-818B-C1C3FE10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31CB-07D4-0BAE-08DD-C836A0B2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EF3BC-1CC4-0404-0520-9A6611E6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202AD-10FE-67AE-19E6-DFBF158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B5B8-B423-53DF-F81C-533B75F8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F56C3-3B09-E260-22A2-B35A4DE4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64AE-DC18-AC23-E053-A650D0D0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703F-CB14-25BE-8249-292C542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8C2D0-43F4-7877-0E34-8A6D02CC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6434-4699-92C8-A0BD-212EFF2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5FF5A-95E8-1571-591D-E2B4D0050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430F0-2190-1633-FB9D-A82D4DBE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B37A3-107B-99CA-437A-A0FB991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F057C-E204-4D2D-7CDE-B0397FD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30C6E-0425-8CF4-AEC2-EE98FE49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85500-63C8-1D69-5ADB-61F04A3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76A53-BE14-8319-BE51-3E2D84C2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7441B-6371-285E-4AFD-62DFDA17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E2984-A2FC-00B7-06CD-CCC90040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869AF-BDDD-89ED-E223-C15AB8EA9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5073B-5D3F-BDAF-31AA-1D28C38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DB27C1-4B3D-F010-8D75-BF1995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79AA1-5301-E799-9907-A4B6F2F4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4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907D-AB80-CEFD-82ED-5937FB1F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4E93D-7B36-0FBD-88AF-B06843ED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476C8C-C823-D9AD-CF80-C1BB7DB9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5D2A7-1573-BC9C-3DA6-3727470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321E4-6D28-34D0-2510-651607D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A7AAD-A133-3CCF-C9DA-D692E8C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AEC29-7941-D149-BD48-4FE1F8A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20277-5E4E-CC51-423F-E6895351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CEAB0-BB40-051C-7626-A3B3059F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CC471-64E2-C9E0-077C-CC011CF9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D8057-8F45-05E4-DE2F-7B09D75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B1F22-E9A4-F11D-50CF-2D31E062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D0CC3-75B2-128A-5277-2F347A2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6B65-CBAB-30BD-0875-DEC3EB3D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4FC6BD-12C7-0A6D-AEC0-AB165C44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BCD48-F6F7-4720-3BA1-058EFBD0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D3F06-3279-FF92-85C6-B81B1066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3684D-F3BC-B7DD-F859-7B589DD2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8D319-A988-48CC-C7B8-99A4118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6E22F-1BC0-32D7-D7FF-B473054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A6768-3AC5-2F97-17C2-CC3BBCDE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F247-E049-366E-3D35-3FEBD967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8D5D-7A62-4084-90F8-BF6F9DC4789C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AB3FE-4C89-0C13-D83D-54F82F6F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7AFC0-22C5-3AA7-44CC-260F5A0EA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2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28833-8963-9712-2731-E3AA2FA11709}"/>
              </a:ext>
            </a:extLst>
          </p:cNvPr>
          <p:cNvSpPr txBox="1"/>
          <p:nvPr/>
        </p:nvSpPr>
        <p:spPr>
          <a:xfrm>
            <a:off x="2447635" y="2602298"/>
            <a:ext cx="270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 </a:t>
            </a:r>
            <a:r>
              <a:rPr lang="en-US" altLang="ko-KR" sz="3200" dirty="0"/>
              <a:t>= </a:t>
            </a:r>
            <a:r>
              <a:rPr lang="ko-KR" altLang="en-US" sz="3200" dirty="0"/>
              <a:t>아기</a:t>
            </a:r>
          </a:p>
        </p:txBody>
      </p:sp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41" y="34290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CCFC8-D8B7-1454-0CD2-EC3FCCFAC54E}"/>
              </a:ext>
            </a:extLst>
          </p:cNvPr>
          <p:cNvSpPr txBox="1"/>
          <p:nvPr/>
        </p:nvSpPr>
        <p:spPr>
          <a:xfrm>
            <a:off x="7491353" y="2602298"/>
            <a:ext cx="150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데이터</a:t>
            </a:r>
          </a:p>
        </p:txBody>
      </p:sp>
      <p:pic>
        <p:nvPicPr>
          <p:cNvPr id="10" name="그래픽 9" descr="문서 단색으로 채워진">
            <a:extLst>
              <a:ext uri="{FF2B5EF4-FFF2-40B4-BE49-F238E27FC236}">
                <a16:creationId xmlns:a16="http://schemas.microsoft.com/office/drawing/2014/main" id="{2F1EE4AD-2004-9C75-314C-F710EAFB0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6761" y="3429000"/>
            <a:ext cx="914400" cy="914400"/>
          </a:xfrm>
          <a:prstGeom prst="rect">
            <a:avLst/>
          </a:prstGeom>
        </p:spPr>
      </p:pic>
      <p:pic>
        <p:nvPicPr>
          <p:cNvPr id="11" name="그래픽 10" descr="문서 단색으로 채워진">
            <a:extLst>
              <a:ext uri="{FF2B5EF4-FFF2-40B4-BE49-F238E27FC236}">
                <a16:creationId xmlns:a16="http://schemas.microsoft.com/office/drawing/2014/main" id="{07E96309-686F-A56F-8BFD-3CCB774D0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879" y="3505271"/>
            <a:ext cx="827312" cy="827312"/>
          </a:xfrm>
          <a:prstGeom prst="rect">
            <a:avLst/>
          </a:prstGeom>
        </p:spPr>
      </p:pic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5D552068-925F-B36B-4D6D-67C1D7722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899" y="3516088"/>
            <a:ext cx="827312" cy="8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849" y="2895178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0751" y="4539343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751" y="2437978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0751" y="3223727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0751" y="1652229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309327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140" y="3329287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3512127" y="1993973"/>
            <a:ext cx="1780309" cy="398195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E97F-2305-FAB1-6767-B5E042A04A92}"/>
              </a:ext>
            </a:extLst>
          </p:cNvPr>
          <p:cNvSpPr txBox="1"/>
          <p:nvPr/>
        </p:nvSpPr>
        <p:spPr>
          <a:xfrm>
            <a:off x="2789382" y="838924"/>
            <a:ext cx="3897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Data Preprocessing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/ Train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shape control ..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557" y="3200636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5205845" y="2743436"/>
            <a:ext cx="1780309" cy="157687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E42B1-DA4E-EEB6-AF78-57FD2CA16EB7}"/>
              </a:ext>
            </a:extLst>
          </p:cNvPr>
          <p:cNvSpPr txBox="1"/>
          <p:nvPr/>
        </p:nvSpPr>
        <p:spPr>
          <a:xfrm>
            <a:off x="4932218" y="603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Model Define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5272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지운</dc:creator>
  <cp:lastModifiedBy>정 지운</cp:lastModifiedBy>
  <cp:revision>3</cp:revision>
  <dcterms:created xsi:type="dcterms:W3CDTF">2023-01-21T06:50:03Z</dcterms:created>
  <dcterms:modified xsi:type="dcterms:W3CDTF">2023-01-21T09:06:35Z</dcterms:modified>
</cp:coreProperties>
</file>