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47</Words>
  <Application>Microsoft Office PowerPoint</Application>
  <PresentationFormat>와이드스크린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김동현</cp:lastModifiedBy>
  <cp:revision>204</cp:revision>
  <dcterms:created xsi:type="dcterms:W3CDTF">2021-06-28T08:46:54Z</dcterms:created>
  <dcterms:modified xsi:type="dcterms:W3CDTF">2023-01-17T08:29:20Z</dcterms:modified>
</cp:coreProperties>
</file>