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sldIdLst>
    <p:sldId id="534" r:id="rId5"/>
    <p:sldId id="531" r:id="rId6"/>
    <p:sldId id="533" r:id="rId7"/>
    <p:sldId id="547" r:id="rId8"/>
    <p:sldId id="530" r:id="rId9"/>
    <p:sldId id="548" r:id="rId10"/>
    <p:sldId id="549" r:id="rId11"/>
    <p:sldId id="551" r:id="rId12"/>
    <p:sldId id="552" r:id="rId13"/>
    <p:sldId id="553" r:id="rId14"/>
    <p:sldId id="554" r:id="rId15"/>
    <p:sldId id="555" r:id="rId16"/>
    <p:sldId id="556" r:id="rId17"/>
    <p:sldId id="557" r:id="rId18"/>
    <p:sldId id="568" r:id="rId19"/>
    <p:sldId id="573" r:id="rId20"/>
    <p:sldId id="574" r:id="rId21"/>
    <p:sldId id="558" r:id="rId22"/>
    <p:sldId id="569" r:id="rId23"/>
    <p:sldId id="570" r:id="rId24"/>
    <p:sldId id="571" r:id="rId25"/>
    <p:sldId id="572" r:id="rId26"/>
    <p:sldId id="54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0669EA-B329-4C9D-AA72-B282AFA96979}" v="36" dt="2023-08-30T14:22:23.9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22"/>
  </p:normalViewPr>
  <p:slideViewPr>
    <p:cSldViewPr snapToGrid="0">
      <p:cViewPr varScale="1">
        <p:scale>
          <a:sx n="75" d="100"/>
          <a:sy n="75" d="100"/>
        </p:scale>
        <p:origin x="54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Mwithiga" userId="6107e635-9071-469a-b6f1-9d65278e9557" providerId="ADAL" clId="{090669EA-B329-4C9D-AA72-B282AFA96979}"/>
    <pc:docChg chg="undo custSel addSld delSld modSld sldOrd">
      <pc:chgData name="Michael Mwithiga" userId="6107e635-9071-469a-b6f1-9d65278e9557" providerId="ADAL" clId="{090669EA-B329-4C9D-AA72-B282AFA96979}" dt="2023-08-30T14:24:21.136" v="309"/>
      <pc:docMkLst>
        <pc:docMk/>
      </pc:docMkLst>
      <pc:sldChg chg="del">
        <pc:chgData name="Michael Mwithiga" userId="6107e635-9071-469a-b6f1-9d65278e9557" providerId="ADAL" clId="{090669EA-B329-4C9D-AA72-B282AFA96979}" dt="2023-08-30T08:51:58.761" v="0" actId="47"/>
        <pc:sldMkLst>
          <pc:docMk/>
          <pc:sldMk cId="1208724409" sldId="536"/>
        </pc:sldMkLst>
      </pc:sldChg>
      <pc:sldChg chg="del">
        <pc:chgData name="Michael Mwithiga" userId="6107e635-9071-469a-b6f1-9d65278e9557" providerId="ADAL" clId="{090669EA-B329-4C9D-AA72-B282AFA96979}" dt="2023-08-30T14:20:25.978" v="259" actId="47"/>
        <pc:sldMkLst>
          <pc:docMk/>
          <pc:sldMk cId="765210901" sldId="538"/>
        </pc:sldMkLst>
      </pc:sldChg>
      <pc:sldChg chg="del">
        <pc:chgData name="Michael Mwithiga" userId="6107e635-9071-469a-b6f1-9d65278e9557" providerId="ADAL" clId="{090669EA-B329-4C9D-AA72-B282AFA96979}" dt="2023-08-30T14:20:26.260" v="260" actId="47"/>
        <pc:sldMkLst>
          <pc:docMk/>
          <pc:sldMk cId="1877080978" sldId="539"/>
        </pc:sldMkLst>
      </pc:sldChg>
      <pc:sldChg chg="del">
        <pc:chgData name="Michael Mwithiga" userId="6107e635-9071-469a-b6f1-9d65278e9557" providerId="ADAL" clId="{090669EA-B329-4C9D-AA72-B282AFA96979}" dt="2023-08-30T14:20:26.684" v="261" actId="47"/>
        <pc:sldMkLst>
          <pc:docMk/>
          <pc:sldMk cId="1579562137" sldId="540"/>
        </pc:sldMkLst>
      </pc:sldChg>
      <pc:sldChg chg="add del">
        <pc:chgData name="Michael Mwithiga" userId="6107e635-9071-469a-b6f1-9d65278e9557" providerId="ADAL" clId="{090669EA-B329-4C9D-AA72-B282AFA96979}" dt="2023-08-30T14:20:27.549" v="262" actId="47"/>
        <pc:sldMkLst>
          <pc:docMk/>
          <pc:sldMk cId="840605972" sldId="541"/>
        </pc:sldMkLst>
      </pc:sldChg>
      <pc:sldChg chg="del">
        <pc:chgData name="Michael Mwithiga" userId="6107e635-9071-469a-b6f1-9d65278e9557" providerId="ADAL" clId="{090669EA-B329-4C9D-AA72-B282AFA96979}" dt="2023-08-30T14:20:16.700" v="250" actId="47"/>
        <pc:sldMkLst>
          <pc:docMk/>
          <pc:sldMk cId="1958759625" sldId="543"/>
        </pc:sldMkLst>
      </pc:sldChg>
      <pc:sldChg chg="addSp delSp modSp add del mod">
        <pc:chgData name="Michael Mwithiga" userId="6107e635-9071-469a-b6f1-9d65278e9557" providerId="ADAL" clId="{090669EA-B329-4C9D-AA72-B282AFA96979}" dt="2023-08-30T14:20:37.496" v="264" actId="21"/>
        <pc:sldMkLst>
          <pc:docMk/>
          <pc:sldMk cId="1877701230" sldId="544"/>
        </pc:sldMkLst>
        <pc:spChg chg="del mod">
          <ac:chgData name="Michael Mwithiga" userId="6107e635-9071-469a-b6f1-9d65278e9557" providerId="ADAL" clId="{090669EA-B329-4C9D-AA72-B282AFA96979}" dt="2023-08-30T14:20:37.496" v="264" actId="21"/>
          <ac:spMkLst>
            <pc:docMk/>
            <pc:sldMk cId="1877701230" sldId="544"/>
            <ac:spMk id="3" creationId="{55519D01-29BE-BE76-41C5-9D58AD8119DC}"/>
          </ac:spMkLst>
        </pc:spChg>
        <pc:spChg chg="add mod">
          <ac:chgData name="Michael Mwithiga" userId="6107e635-9071-469a-b6f1-9d65278e9557" providerId="ADAL" clId="{090669EA-B329-4C9D-AA72-B282AFA96979}" dt="2023-08-30T14:20:37.496" v="264" actId="21"/>
          <ac:spMkLst>
            <pc:docMk/>
            <pc:sldMk cId="1877701230" sldId="544"/>
            <ac:spMk id="5" creationId="{21066289-2A75-9272-F02A-0200805A98D3}"/>
          </ac:spMkLst>
        </pc:spChg>
      </pc:sldChg>
      <pc:sldChg chg="del">
        <pc:chgData name="Michael Mwithiga" userId="6107e635-9071-469a-b6f1-9d65278e9557" providerId="ADAL" clId="{090669EA-B329-4C9D-AA72-B282AFA96979}" dt="2023-08-30T14:20:25.459" v="258" actId="47"/>
        <pc:sldMkLst>
          <pc:docMk/>
          <pc:sldMk cId="3510130985" sldId="545"/>
        </pc:sldMkLst>
      </pc:sldChg>
      <pc:sldChg chg="del">
        <pc:chgData name="Michael Mwithiga" userId="6107e635-9071-469a-b6f1-9d65278e9557" providerId="ADAL" clId="{090669EA-B329-4C9D-AA72-B282AFA96979}" dt="2023-08-30T08:52:02.772" v="1" actId="47"/>
        <pc:sldMkLst>
          <pc:docMk/>
          <pc:sldMk cId="1430138192" sldId="546"/>
        </pc:sldMkLst>
      </pc:sldChg>
      <pc:sldChg chg="addSp delSp modSp mod">
        <pc:chgData name="Michael Mwithiga" userId="6107e635-9071-469a-b6f1-9d65278e9557" providerId="ADAL" clId="{090669EA-B329-4C9D-AA72-B282AFA96979}" dt="2023-08-30T09:00:54.728" v="5" actId="1076"/>
        <pc:sldMkLst>
          <pc:docMk/>
          <pc:sldMk cId="3693352541" sldId="549"/>
        </pc:sldMkLst>
        <pc:picChg chg="del">
          <ac:chgData name="Michael Mwithiga" userId="6107e635-9071-469a-b6f1-9d65278e9557" providerId="ADAL" clId="{090669EA-B329-4C9D-AA72-B282AFA96979}" dt="2023-08-30T09:00:43.098" v="3" actId="478"/>
          <ac:picMkLst>
            <pc:docMk/>
            <pc:sldMk cId="3693352541" sldId="549"/>
            <ac:picMk id="6" creationId="{ECAAC506-5151-8787-3854-1F7D07375EDF}"/>
          </ac:picMkLst>
        </pc:picChg>
        <pc:picChg chg="add mod">
          <ac:chgData name="Michael Mwithiga" userId="6107e635-9071-469a-b6f1-9d65278e9557" providerId="ADAL" clId="{090669EA-B329-4C9D-AA72-B282AFA96979}" dt="2023-08-30T09:00:54.728" v="5" actId="1076"/>
          <ac:picMkLst>
            <pc:docMk/>
            <pc:sldMk cId="3693352541" sldId="549"/>
            <ac:picMk id="8" creationId="{DBBEE0BA-DAAE-F2A9-AB93-A335CA80AD13}"/>
          </ac:picMkLst>
        </pc:picChg>
      </pc:sldChg>
      <pc:sldChg chg="del">
        <pc:chgData name="Michael Mwithiga" userId="6107e635-9071-469a-b6f1-9d65278e9557" providerId="ADAL" clId="{090669EA-B329-4C9D-AA72-B282AFA96979}" dt="2023-08-30T08:52:05.368" v="2" actId="47"/>
        <pc:sldMkLst>
          <pc:docMk/>
          <pc:sldMk cId="1923647925" sldId="550"/>
        </pc:sldMkLst>
      </pc:sldChg>
      <pc:sldChg chg="addSp delSp modSp new mod">
        <pc:chgData name="Michael Mwithiga" userId="6107e635-9071-469a-b6f1-9d65278e9557" providerId="ADAL" clId="{090669EA-B329-4C9D-AA72-B282AFA96979}" dt="2023-08-30T14:15:36.826" v="203" actId="1076"/>
        <pc:sldMkLst>
          <pc:docMk/>
          <pc:sldMk cId="3842959100" sldId="552"/>
        </pc:sldMkLst>
        <pc:spChg chg="del">
          <ac:chgData name="Michael Mwithiga" userId="6107e635-9071-469a-b6f1-9d65278e9557" providerId="ADAL" clId="{090669EA-B329-4C9D-AA72-B282AFA96979}" dt="2023-08-30T13:46:57.656" v="7" actId="21"/>
          <ac:spMkLst>
            <pc:docMk/>
            <pc:sldMk cId="3842959100" sldId="552"/>
            <ac:spMk id="4" creationId="{12077750-8EB6-82AA-B0F7-B9AC2BF42828}"/>
          </ac:spMkLst>
        </pc:spChg>
        <pc:spChg chg="del mod">
          <ac:chgData name="Michael Mwithiga" userId="6107e635-9071-469a-b6f1-9d65278e9557" providerId="ADAL" clId="{090669EA-B329-4C9D-AA72-B282AFA96979}" dt="2023-08-30T14:00:34.786" v="25" actId="931"/>
          <ac:spMkLst>
            <pc:docMk/>
            <pc:sldMk cId="3842959100" sldId="552"/>
            <ac:spMk id="5" creationId="{D486354F-B076-1B47-FA8A-47B069D333F8}"/>
          </ac:spMkLst>
        </pc:spChg>
        <pc:spChg chg="add del mod">
          <ac:chgData name="Michael Mwithiga" userId="6107e635-9071-469a-b6f1-9d65278e9557" providerId="ADAL" clId="{090669EA-B329-4C9D-AA72-B282AFA96979}" dt="2023-08-30T14:00:58.852" v="28" actId="931"/>
          <ac:spMkLst>
            <pc:docMk/>
            <pc:sldMk cId="3842959100" sldId="552"/>
            <ac:spMk id="21" creationId="{017BF381-13FF-DF11-6C19-760142A62955}"/>
          </ac:spMkLst>
        </pc:spChg>
        <pc:picChg chg="add del mod">
          <ac:chgData name="Michael Mwithiga" userId="6107e635-9071-469a-b6f1-9d65278e9557" providerId="ADAL" clId="{090669EA-B329-4C9D-AA72-B282AFA96979}" dt="2023-08-30T14:00:43.730" v="27" actId="21"/>
          <ac:picMkLst>
            <pc:docMk/>
            <pc:sldMk cId="3842959100" sldId="552"/>
            <ac:picMk id="7" creationId="{EBF0B5DD-8E5C-6E87-5A49-606C98B07C89}"/>
          </ac:picMkLst>
        </pc:picChg>
        <pc:picChg chg="add del mod">
          <ac:chgData name="Michael Mwithiga" userId="6107e635-9071-469a-b6f1-9d65278e9557" providerId="ADAL" clId="{090669EA-B329-4C9D-AA72-B282AFA96979}" dt="2023-08-30T14:00:43.730" v="27" actId="21"/>
          <ac:picMkLst>
            <pc:docMk/>
            <pc:sldMk cId="3842959100" sldId="552"/>
            <ac:picMk id="9" creationId="{BE7D2146-9614-0BDE-9426-590EFC262196}"/>
          </ac:picMkLst>
        </pc:picChg>
        <pc:picChg chg="add del mod">
          <ac:chgData name="Michael Mwithiga" userId="6107e635-9071-469a-b6f1-9d65278e9557" providerId="ADAL" clId="{090669EA-B329-4C9D-AA72-B282AFA96979}" dt="2023-08-30T14:00:43.730" v="27" actId="21"/>
          <ac:picMkLst>
            <pc:docMk/>
            <pc:sldMk cId="3842959100" sldId="552"/>
            <ac:picMk id="11" creationId="{BA9C27EE-6AB8-1487-BD26-7A1B6118F982}"/>
          </ac:picMkLst>
        </pc:picChg>
        <pc:picChg chg="add del mod">
          <ac:chgData name="Michael Mwithiga" userId="6107e635-9071-469a-b6f1-9d65278e9557" providerId="ADAL" clId="{090669EA-B329-4C9D-AA72-B282AFA96979}" dt="2023-08-30T14:00:43.730" v="27" actId="21"/>
          <ac:picMkLst>
            <pc:docMk/>
            <pc:sldMk cId="3842959100" sldId="552"/>
            <ac:picMk id="13" creationId="{178D2E18-548E-4A34-1CEA-6A814248F720}"/>
          </ac:picMkLst>
        </pc:picChg>
        <pc:picChg chg="add del mod">
          <ac:chgData name="Michael Mwithiga" userId="6107e635-9071-469a-b6f1-9d65278e9557" providerId="ADAL" clId="{090669EA-B329-4C9D-AA72-B282AFA96979}" dt="2023-08-30T14:00:43.730" v="27" actId="21"/>
          <ac:picMkLst>
            <pc:docMk/>
            <pc:sldMk cId="3842959100" sldId="552"/>
            <ac:picMk id="15" creationId="{FE74DF06-00E1-A145-E1B9-8431FB169AD7}"/>
          </ac:picMkLst>
        </pc:picChg>
        <pc:picChg chg="add del mod">
          <ac:chgData name="Michael Mwithiga" userId="6107e635-9071-469a-b6f1-9d65278e9557" providerId="ADAL" clId="{090669EA-B329-4C9D-AA72-B282AFA96979}" dt="2023-08-30T14:00:43.730" v="27" actId="21"/>
          <ac:picMkLst>
            <pc:docMk/>
            <pc:sldMk cId="3842959100" sldId="552"/>
            <ac:picMk id="17" creationId="{6BA43B73-F44B-6BF3-93A6-B14786772265}"/>
          </ac:picMkLst>
        </pc:picChg>
        <pc:picChg chg="add del mod">
          <ac:chgData name="Michael Mwithiga" userId="6107e635-9071-469a-b6f1-9d65278e9557" providerId="ADAL" clId="{090669EA-B329-4C9D-AA72-B282AFA96979}" dt="2023-08-30T14:00:43.730" v="27" actId="21"/>
          <ac:picMkLst>
            <pc:docMk/>
            <pc:sldMk cId="3842959100" sldId="552"/>
            <ac:picMk id="19" creationId="{AE0EA806-A1CA-C964-DF86-2F1E8ECE9336}"/>
          </ac:picMkLst>
        </pc:picChg>
        <pc:picChg chg="add mod">
          <ac:chgData name="Michael Mwithiga" userId="6107e635-9071-469a-b6f1-9d65278e9557" providerId="ADAL" clId="{090669EA-B329-4C9D-AA72-B282AFA96979}" dt="2023-08-30T14:15:36.826" v="203" actId="1076"/>
          <ac:picMkLst>
            <pc:docMk/>
            <pc:sldMk cId="3842959100" sldId="552"/>
            <ac:picMk id="23" creationId="{42F0D157-6563-FC7E-CE92-7678E8E0B6E2}"/>
          </ac:picMkLst>
        </pc:picChg>
      </pc:sldChg>
      <pc:sldChg chg="addSp delSp modSp add">
        <pc:chgData name="Michael Mwithiga" userId="6107e635-9071-469a-b6f1-9d65278e9557" providerId="ADAL" clId="{090669EA-B329-4C9D-AA72-B282AFA96979}" dt="2023-08-30T14:01:12.275" v="29" actId="931"/>
        <pc:sldMkLst>
          <pc:docMk/>
          <pc:sldMk cId="1803485838" sldId="553"/>
        </pc:sldMkLst>
        <pc:spChg chg="del">
          <ac:chgData name="Michael Mwithiga" userId="6107e635-9071-469a-b6f1-9d65278e9557" providerId="ADAL" clId="{090669EA-B329-4C9D-AA72-B282AFA96979}" dt="2023-08-30T14:01:12.275" v="29" actId="931"/>
          <ac:spMkLst>
            <pc:docMk/>
            <pc:sldMk cId="1803485838" sldId="553"/>
            <ac:spMk id="5" creationId="{D486354F-B076-1B47-FA8A-47B069D333F8}"/>
          </ac:spMkLst>
        </pc:spChg>
        <pc:picChg chg="add mod">
          <ac:chgData name="Michael Mwithiga" userId="6107e635-9071-469a-b6f1-9d65278e9557" providerId="ADAL" clId="{090669EA-B329-4C9D-AA72-B282AFA96979}" dt="2023-08-30T14:01:12.275" v="29" actId="931"/>
          <ac:picMkLst>
            <pc:docMk/>
            <pc:sldMk cId="1803485838" sldId="553"/>
            <ac:picMk id="6" creationId="{DD8D2EA4-3C20-3D9B-AED3-B2A2A7254A5A}"/>
          </ac:picMkLst>
        </pc:picChg>
      </pc:sldChg>
      <pc:sldChg chg="addSp delSp modSp add mod">
        <pc:chgData name="Michael Mwithiga" userId="6107e635-9071-469a-b6f1-9d65278e9557" providerId="ADAL" clId="{090669EA-B329-4C9D-AA72-B282AFA96979}" dt="2023-08-30T14:15:50.720" v="205" actId="1076"/>
        <pc:sldMkLst>
          <pc:docMk/>
          <pc:sldMk cId="4248254540" sldId="554"/>
        </pc:sldMkLst>
        <pc:spChg chg="del">
          <ac:chgData name="Michael Mwithiga" userId="6107e635-9071-469a-b6f1-9d65278e9557" providerId="ADAL" clId="{090669EA-B329-4C9D-AA72-B282AFA96979}" dt="2023-08-30T14:01:25.917" v="30" actId="931"/>
          <ac:spMkLst>
            <pc:docMk/>
            <pc:sldMk cId="4248254540" sldId="554"/>
            <ac:spMk id="5" creationId="{D486354F-B076-1B47-FA8A-47B069D333F8}"/>
          </ac:spMkLst>
        </pc:spChg>
        <pc:picChg chg="add mod">
          <ac:chgData name="Michael Mwithiga" userId="6107e635-9071-469a-b6f1-9d65278e9557" providerId="ADAL" clId="{090669EA-B329-4C9D-AA72-B282AFA96979}" dt="2023-08-30T14:15:50.720" v="205" actId="1076"/>
          <ac:picMkLst>
            <pc:docMk/>
            <pc:sldMk cId="4248254540" sldId="554"/>
            <ac:picMk id="6" creationId="{7DDEB551-BD22-05AF-9260-955AEA6C8D88}"/>
          </ac:picMkLst>
        </pc:picChg>
      </pc:sldChg>
      <pc:sldChg chg="addSp delSp modSp add mod">
        <pc:chgData name="Michael Mwithiga" userId="6107e635-9071-469a-b6f1-9d65278e9557" providerId="ADAL" clId="{090669EA-B329-4C9D-AA72-B282AFA96979}" dt="2023-08-30T14:15:57.724" v="207" actId="1076"/>
        <pc:sldMkLst>
          <pc:docMk/>
          <pc:sldMk cId="3560243912" sldId="555"/>
        </pc:sldMkLst>
        <pc:spChg chg="del">
          <ac:chgData name="Michael Mwithiga" userId="6107e635-9071-469a-b6f1-9d65278e9557" providerId="ADAL" clId="{090669EA-B329-4C9D-AA72-B282AFA96979}" dt="2023-08-30T14:01:42.798" v="31" actId="931"/>
          <ac:spMkLst>
            <pc:docMk/>
            <pc:sldMk cId="3560243912" sldId="555"/>
            <ac:spMk id="5" creationId="{D486354F-B076-1B47-FA8A-47B069D333F8}"/>
          </ac:spMkLst>
        </pc:spChg>
        <pc:picChg chg="add mod">
          <ac:chgData name="Michael Mwithiga" userId="6107e635-9071-469a-b6f1-9d65278e9557" providerId="ADAL" clId="{090669EA-B329-4C9D-AA72-B282AFA96979}" dt="2023-08-30T14:15:57.724" v="207" actId="1076"/>
          <ac:picMkLst>
            <pc:docMk/>
            <pc:sldMk cId="3560243912" sldId="555"/>
            <ac:picMk id="6" creationId="{6008B548-4D42-4334-B6D7-69BA563411C4}"/>
          </ac:picMkLst>
        </pc:picChg>
      </pc:sldChg>
      <pc:sldChg chg="addSp delSp modSp add mod">
        <pc:chgData name="Michael Mwithiga" userId="6107e635-9071-469a-b6f1-9d65278e9557" providerId="ADAL" clId="{090669EA-B329-4C9D-AA72-B282AFA96979}" dt="2023-08-30T14:16:07.478" v="211" actId="14100"/>
        <pc:sldMkLst>
          <pc:docMk/>
          <pc:sldMk cId="914977270" sldId="556"/>
        </pc:sldMkLst>
        <pc:spChg chg="del">
          <ac:chgData name="Michael Mwithiga" userId="6107e635-9071-469a-b6f1-9d65278e9557" providerId="ADAL" clId="{090669EA-B329-4C9D-AA72-B282AFA96979}" dt="2023-08-30T14:01:55.353" v="32" actId="931"/>
          <ac:spMkLst>
            <pc:docMk/>
            <pc:sldMk cId="914977270" sldId="556"/>
            <ac:spMk id="5" creationId="{D486354F-B076-1B47-FA8A-47B069D333F8}"/>
          </ac:spMkLst>
        </pc:spChg>
        <pc:picChg chg="add mod">
          <ac:chgData name="Michael Mwithiga" userId="6107e635-9071-469a-b6f1-9d65278e9557" providerId="ADAL" clId="{090669EA-B329-4C9D-AA72-B282AFA96979}" dt="2023-08-30T14:16:07.478" v="211" actId="14100"/>
          <ac:picMkLst>
            <pc:docMk/>
            <pc:sldMk cId="914977270" sldId="556"/>
            <ac:picMk id="6" creationId="{76B583FF-845A-B33D-A8D0-60C2C4AD5CD0}"/>
          </ac:picMkLst>
        </pc:picChg>
      </pc:sldChg>
      <pc:sldChg chg="addSp delSp modSp add mod">
        <pc:chgData name="Michael Mwithiga" userId="6107e635-9071-469a-b6f1-9d65278e9557" providerId="ADAL" clId="{090669EA-B329-4C9D-AA72-B282AFA96979}" dt="2023-08-30T14:21:29.121" v="268" actId="1076"/>
        <pc:sldMkLst>
          <pc:docMk/>
          <pc:sldMk cId="743722273" sldId="557"/>
        </pc:sldMkLst>
        <pc:spChg chg="del">
          <ac:chgData name="Michael Mwithiga" userId="6107e635-9071-469a-b6f1-9d65278e9557" providerId="ADAL" clId="{090669EA-B329-4C9D-AA72-B282AFA96979}" dt="2023-08-30T14:02:06.998" v="33" actId="931"/>
          <ac:spMkLst>
            <pc:docMk/>
            <pc:sldMk cId="743722273" sldId="557"/>
            <ac:spMk id="5" creationId="{D486354F-B076-1B47-FA8A-47B069D333F8}"/>
          </ac:spMkLst>
        </pc:spChg>
        <pc:picChg chg="add mod">
          <ac:chgData name="Michael Mwithiga" userId="6107e635-9071-469a-b6f1-9d65278e9557" providerId="ADAL" clId="{090669EA-B329-4C9D-AA72-B282AFA96979}" dt="2023-08-30T14:21:29.121" v="268" actId="1076"/>
          <ac:picMkLst>
            <pc:docMk/>
            <pc:sldMk cId="743722273" sldId="557"/>
            <ac:picMk id="6" creationId="{84D573DC-CB2F-86FE-B9D1-063F6892DF54}"/>
          </ac:picMkLst>
        </pc:picChg>
        <pc:picChg chg="add del mod">
          <ac:chgData name="Michael Mwithiga" userId="6107e635-9071-469a-b6f1-9d65278e9557" providerId="ADAL" clId="{090669EA-B329-4C9D-AA72-B282AFA96979}" dt="2023-08-30T14:06:44.583" v="59" actId="21"/>
          <ac:picMkLst>
            <pc:docMk/>
            <pc:sldMk cId="743722273" sldId="557"/>
            <ac:picMk id="8" creationId="{E7EC9FAA-9B52-A189-B524-EF64B0685841}"/>
          </ac:picMkLst>
        </pc:picChg>
      </pc:sldChg>
      <pc:sldChg chg="addSp delSp modSp add mod">
        <pc:chgData name="Michael Mwithiga" userId="6107e635-9071-469a-b6f1-9d65278e9557" providerId="ADAL" clId="{090669EA-B329-4C9D-AA72-B282AFA96979}" dt="2023-08-30T14:19:46.839" v="247" actId="1076"/>
        <pc:sldMkLst>
          <pc:docMk/>
          <pc:sldMk cId="3089432414" sldId="558"/>
        </pc:sldMkLst>
        <pc:spChg chg="del mod">
          <ac:chgData name="Michael Mwithiga" userId="6107e635-9071-469a-b6f1-9d65278e9557" providerId="ADAL" clId="{090669EA-B329-4C9D-AA72-B282AFA96979}" dt="2023-08-30T14:19:37.664" v="243" actId="478"/>
          <ac:spMkLst>
            <pc:docMk/>
            <pc:sldMk cId="3089432414" sldId="558"/>
            <ac:spMk id="3" creationId="{7029206C-7DAB-EECA-0089-42B129D1867B}"/>
          </ac:spMkLst>
        </pc:spChg>
        <pc:spChg chg="mod">
          <ac:chgData name="Michael Mwithiga" userId="6107e635-9071-469a-b6f1-9d65278e9557" providerId="ADAL" clId="{090669EA-B329-4C9D-AA72-B282AFA96979}" dt="2023-08-30T14:19:41.714" v="244" actId="1076"/>
          <ac:spMkLst>
            <pc:docMk/>
            <pc:sldMk cId="3089432414" sldId="558"/>
            <ac:spMk id="5" creationId="{D486354F-B076-1B47-FA8A-47B069D333F8}"/>
          </ac:spMkLst>
        </pc:spChg>
        <pc:picChg chg="add mod">
          <ac:chgData name="Michael Mwithiga" userId="6107e635-9071-469a-b6f1-9d65278e9557" providerId="ADAL" clId="{090669EA-B329-4C9D-AA72-B282AFA96979}" dt="2023-08-30T14:19:46.839" v="247" actId="1076"/>
          <ac:picMkLst>
            <pc:docMk/>
            <pc:sldMk cId="3089432414" sldId="558"/>
            <ac:picMk id="4" creationId="{7FB79275-CBD2-F9CB-5457-5AD694804192}"/>
          </ac:picMkLst>
        </pc:picChg>
      </pc:sldChg>
      <pc:sldChg chg="add del">
        <pc:chgData name="Michael Mwithiga" userId="6107e635-9071-469a-b6f1-9d65278e9557" providerId="ADAL" clId="{090669EA-B329-4C9D-AA72-B282AFA96979}" dt="2023-08-30T14:07:05.732" v="62" actId="47"/>
        <pc:sldMkLst>
          <pc:docMk/>
          <pc:sldMk cId="504085824" sldId="559"/>
        </pc:sldMkLst>
      </pc:sldChg>
      <pc:sldChg chg="modSp add del mod">
        <pc:chgData name="Michael Mwithiga" userId="6107e635-9071-469a-b6f1-9d65278e9557" providerId="ADAL" clId="{090669EA-B329-4C9D-AA72-B282AFA96979}" dt="2023-08-30T14:14:18.319" v="164" actId="47"/>
        <pc:sldMkLst>
          <pc:docMk/>
          <pc:sldMk cId="1093696631" sldId="560"/>
        </pc:sldMkLst>
        <pc:spChg chg="mod">
          <ac:chgData name="Michael Mwithiga" userId="6107e635-9071-469a-b6f1-9d65278e9557" providerId="ADAL" clId="{090669EA-B329-4C9D-AA72-B282AFA96979}" dt="2023-08-30T14:08:51.136" v="85" actId="255"/>
          <ac:spMkLst>
            <pc:docMk/>
            <pc:sldMk cId="1093696631" sldId="560"/>
            <ac:spMk id="5" creationId="{D486354F-B076-1B47-FA8A-47B069D333F8}"/>
          </ac:spMkLst>
        </pc:spChg>
      </pc:sldChg>
      <pc:sldChg chg="modSp add del mod">
        <pc:chgData name="Michael Mwithiga" userId="6107e635-9071-469a-b6f1-9d65278e9557" providerId="ADAL" clId="{090669EA-B329-4C9D-AA72-B282AFA96979}" dt="2023-08-30T14:19:58.820" v="248" actId="47"/>
        <pc:sldMkLst>
          <pc:docMk/>
          <pc:sldMk cId="469920390" sldId="561"/>
        </pc:sldMkLst>
        <pc:spChg chg="mod">
          <ac:chgData name="Michael Mwithiga" userId="6107e635-9071-469a-b6f1-9d65278e9557" providerId="ADAL" clId="{090669EA-B329-4C9D-AA72-B282AFA96979}" dt="2023-08-30T14:12:42.320" v="120" actId="20577"/>
          <ac:spMkLst>
            <pc:docMk/>
            <pc:sldMk cId="469920390" sldId="561"/>
            <ac:spMk id="5" creationId="{D486354F-B076-1B47-FA8A-47B069D333F8}"/>
          </ac:spMkLst>
        </pc:spChg>
      </pc:sldChg>
      <pc:sldChg chg="add del">
        <pc:chgData name="Michael Mwithiga" userId="6107e635-9071-469a-b6f1-9d65278e9557" providerId="ADAL" clId="{090669EA-B329-4C9D-AA72-B282AFA96979}" dt="2023-08-30T14:20:47.346" v="265" actId="47"/>
        <pc:sldMkLst>
          <pc:docMk/>
          <pc:sldMk cId="4008524407" sldId="562"/>
        </pc:sldMkLst>
      </pc:sldChg>
      <pc:sldChg chg="add del">
        <pc:chgData name="Michael Mwithiga" userId="6107e635-9071-469a-b6f1-9d65278e9557" providerId="ADAL" clId="{090669EA-B329-4C9D-AA72-B282AFA96979}" dt="2023-08-30T14:20:49.215" v="266" actId="47"/>
        <pc:sldMkLst>
          <pc:docMk/>
          <pc:sldMk cId="3265921157" sldId="563"/>
        </pc:sldMkLst>
      </pc:sldChg>
      <pc:sldChg chg="add del">
        <pc:chgData name="Michael Mwithiga" userId="6107e635-9071-469a-b6f1-9d65278e9557" providerId="ADAL" clId="{090669EA-B329-4C9D-AA72-B282AFA96979}" dt="2023-08-30T14:20:07.687" v="249" actId="47"/>
        <pc:sldMkLst>
          <pc:docMk/>
          <pc:sldMk cId="80872594" sldId="564"/>
        </pc:sldMkLst>
      </pc:sldChg>
      <pc:sldChg chg="add del">
        <pc:chgData name="Michael Mwithiga" userId="6107e635-9071-469a-b6f1-9d65278e9557" providerId="ADAL" clId="{090669EA-B329-4C9D-AA72-B282AFA96979}" dt="2023-08-30T14:20:22.802" v="255" actId="47"/>
        <pc:sldMkLst>
          <pc:docMk/>
          <pc:sldMk cId="1871767996" sldId="565"/>
        </pc:sldMkLst>
      </pc:sldChg>
      <pc:sldChg chg="add del">
        <pc:chgData name="Michael Mwithiga" userId="6107e635-9071-469a-b6f1-9d65278e9557" providerId="ADAL" clId="{090669EA-B329-4C9D-AA72-B282AFA96979}" dt="2023-08-30T14:20:24.074" v="256" actId="47"/>
        <pc:sldMkLst>
          <pc:docMk/>
          <pc:sldMk cId="2176926074" sldId="566"/>
        </pc:sldMkLst>
      </pc:sldChg>
      <pc:sldChg chg="add del">
        <pc:chgData name="Michael Mwithiga" userId="6107e635-9071-469a-b6f1-9d65278e9557" providerId="ADAL" clId="{090669EA-B329-4C9D-AA72-B282AFA96979}" dt="2023-08-30T14:20:25.005" v="257" actId="47"/>
        <pc:sldMkLst>
          <pc:docMk/>
          <pc:sldMk cId="3080127835" sldId="567"/>
        </pc:sldMkLst>
      </pc:sldChg>
      <pc:sldChg chg="modSp add mod">
        <pc:chgData name="Michael Mwithiga" userId="6107e635-9071-469a-b6f1-9d65278e9557" providerId="ADAL" clId="{090669EA-B329-4C9D-AA72-B282AFA96979}" dt="2023-08-30T14:02:54.545" v="57" actId="20577"/>
        <pc:sldMkLst>
          <pc:docMk/>
          <pc:sldMk cId="2224586060" sldId="568"/>
        </pc:sldMkLst>
        <pc:spChg chg="mod">
          <ac:chgData name="Michael Mwithiga" userId="6107e635-9071-469a-b6f1-9d65278e9557" providerId="ADAL" clId="{090669EA-B329-4C9D-AA72-B282AFA96979}" dt="2023-08-30T14:02:54.545" v="57" actId="20577"/>
          <ac:spMkLst>
            <pc:docMk/>
            <pc:sldMk cId="2224586060" sldId="568"/>
            <ac:spMk id="2" creationId="{DC870DB4-0446-EF22-E8E0-3A5B83923AC0}"/>
          </ac:spMkLst>
        </pc:spChg>
      </pc:sldChg>
      <pc:sldChg chg="modSp add mod">
        <pc:chgData name="Michael Mwithiga" userId="6107e635-9071-469a-b6f1-9d65278e9557" providerId="ADAL" clId="{090669EA-B329-4C9D-AA72-B282AFA96979}" dt="2023-08-30T14:07:13.040" v="82" actId="20577"/>
        <pc:sldMkLst>
          <pc:docMk/>
          <pc:sldMk cId="2082388782" sldId="569"/>
        </pc:sldMkLst>
        <pc:spChg chg="mod">
          <ac:chgData name="Michael Mwithiga" userId="6107e635-9071-469a-b6f1-9d65278e9557" providerId="ADAL" clId="{090669EA-B329-4C9D-AA72-B282AFA96979}" dt="2023-08-30T14:07:13.040" v="82" actId="20577"/>
          <ac:spMkLst>
            <pc:docMk/>
            <pc:sldMk cId="2082388782" sldId="569"/>
            <ac:spMk id="2" creationId="{DC870DB4-0446-EF22-E8E0-3A5B83923AC0}"/>
          </ac:spMkLst>
        </pc:spChg>
      </pc:sldChg>
      <pc:sldChg chg="modSp add mod">
        <pc:chgData name="Michael Mwithiga" userId="6107e635-9071-469a-b6f1-9d65278e9557" providerId="ADAL" clId="{090669EA-B329-4C9D-AA72-B282AFA96979}" dt="2023-08-30T14:14:13.687" v="163"/>
        <pc:sldMkLst>
          <pc:docMk/>
          <pc:sldMk cId="3540515767" sldId="570"/>
        </pc:sldMkLst>
        <pc:spChg chg="mod">
          <ac:chgData name="Michael Mwithiga" userId="6107e635-9071-469a-b6f1-9d65278e9557" providerId="ADAL" clId="{090669EA-B329-4C9D-AA72-B282AFA96979}" dt="2023-08-30T14:14:13.687" v="163"/>
          <ac:spMkLst>
            <pc:docMk/>
            <pc:sldMk cId="3540515767" sldId="570"/>
            <ac:spMk id="2" creationId="{F41F0E99-07CC-9576-AFD7-C52151AD0EA3}"/>
          </ac:spMkLst>
        </pc:spChg>
        <pc:spChg chg="mod">
          <ac:chgData name="Michael Mwithiga" userId="6107e635-9071-469a-b6f1-9d65278e9557" providerId="ADAL" clId="{090669EA-B329-4C9D-AA72-B282AFA96979}" dt="2023-08-30T14:13:19.664" v="135" actId="12"/>
          <ac:spMkLst>
            <pc:docMk/>
            <pc:sldMk cId="3540515767" sldId="570"/>
            <ac:spMk id="3" creationId="{5A82A8B0-333F-633E-3FA7-D38DBFB10971}"/>
          </ac:spMkLst>
        </pc:spChg>
      </pc:sldChg>
      <pc:sldChg chg="add del">
        <pc:chgData name="Michael Mwithiga" userId="6107e635-9071-469a-b6f1-9d65278e9557" providerId="ADAL" clId="{090669EA-B329-4C9D-AA72-B282AFA96979}" dt="2023-08-30T14:09:09.032" v="89"/>
        <pc:sldMkLst>
          <pc:docMk/>
          <pc:sldMk cId="865880899" sldId="571"/>
        </pc:sldMkLst>
      </pc:sldChg>
      <pc:sldChg chg="modSp add mod">
        <pc:chgData name="Michael Mwithiga" userId="6107e635-9071-469a-b6f1-9d65278e9557" providerId="ADAL" clId="{090669EA-B329-4C9D-AA72-B282AFA96979}" dt="2023-08-30T14:14:27.145" v="166" actId="12"/>
        <pc:sldMkLst>
          <pc:docMk/>
          <pc:sldMk cId="1469562271" sldId="571"/>
        </pc:sldMkLst>
        <pc:spChg chg="mod">
          <ac:chgData name="Michael Mwithiga" userId="6107e635-9071-469a-b6f1-9d65278e9557" providerId="ADAL" clId="{090669EA-B329-4C9D-AA72-B282AFA96979}" dt="2023-08-30T14:14:07.169" v="161" actId="20577"/>
          <ac:spMkLst>
            <pc:docMk/>
            <pc:sldMk cId="1469562271" sldId="571"/>
            <ac:spMk id="2" creationId="{F41F0E99-07CC-9576-AFD7-C52151AD0EA3}"/>
          </ac:spMkLst>
        </pc:spChg>
        <pc:spChg chg="mod">
          <ac:chgData name="Michael Mwithiga" userId="6107e635-9071-469a-b6f1-9d65278e9557" providerId="ADAL" clId="{090669EA-B329-4C9D-AA72-B282AFA96979}" dt="2023-08-30T14:14:27.145" v="166" actId="12"/>
          <ac:spMkLst>
            <pc:docMk/>
            <pc:sldMk cId="1469562271" sldId="571"/>
            <ac:spMk id="3" creationId="{5A82A8B0-333F-633E-3FA7-D38DBFB10971}"/>
          </ac:spMkLst>
        </pc:spChg>
      </pc:sldChg>
      <pc:sldChg chg="modSp add mod">
        <pc:chgData name="Michael Mwithiga" userId="6107e635-9071-469a-b6f1-9d65278e9557" providerId="ADAL" clId="{090669EA-B329-4C9D-AA72-B282AFA96979}" dt="2023-08-30T14:24:21.136" v="309"/>
        <pc:sldMkLst>
          <pc:docMk/>
          <pc:sldMk cId="1038888499" sldId="572"/>
        </pc:sldMkLst>
        <pc:spChg chg="mod">
          <ac:chgData name="Michael Mwithiga" userId="6107e635-9071-469a-b6f1-9d65278e9557" providerId="ADAL" clId="{090669EA-B329-4C9D-AA72-B282AFA96979}" dt="2023-08-30T14:15:08.499" v="185" actId="20577"/>
          <ac:spMkLst>
            <pc:docMk/>
            <pc:sldMk cId="1038888499" sldId="572"/>
            <ac:spMk id="2" creationId="{F41F0E99-07CC-9576-AFD7-C52151AD0EA3}"/>
          </ac:spMkLst>
        </pc:spChg>
        <pc:spChg chg="mod">
          <ac:chgData name="Michael Mwithiga" userId="6107e635-9071-469a-b6f1-9d65278e9557" providerId="ADAL" clId="{090669EA-B329-4C9D-AA72-B282AFA96979}" dt="2023-08-30T14:24:21.136" v="309"/>
          <ac:spMkLst>
            <pc:docMk/>
            <pc:sldMk cId="1038888499" sldId="572"/>
            <ac:spMk id="3" creationId="{5A82A8B0-333F-633E-3FA7-D38DBFB10971}"/>
          </ac:spMkLst>
        </pc:spChg>
      </pc:sldChg>
      <pc:sldChg chg="addSp modSp new mod">
        <pc:chgData name="Michael Mwithiga" userId="6107e635-9071-469a-b6f1-9d65278e9557" providerId="ADAL" clId="{090669EA-B329-4C9D-AA72-B282AFA96979}" dt="2023-08-30T14:22:38.706" v="299" actId="207"/>
        <pc:sldMkLst>
          <pc:docMk/>
          <pc:sldMk cId="4226591053" sldId="573"/>
        </pc:sldMkLst>
        <pc:spChg chg="add mod">
          <ac:chgData name="Michael Mwithiga" userId="6107e635-9071-469a-b6f1-9d65278e9557" providerId="ADAL" clId="{090669EA-B329-4C9D-AA72-B282AFA96979}" dt="2023-08-30T14:22:09.276" v="278" actId="5793"/>
          <ac:spMkLst>
            <pc:docMk/>
            <pc:sldMk cId="4226591053" sldId="573"/>
            <ac:spMk id="4" creationId="{022ACDFA-FA4D-A839-BD85-3A17852BAA79}"/>
          </ac:spMkLst>
        </pc:spChg>
        <pc:spChg chg="add mod">
          <ac:chgData name="Michael Mwithiga" userId="6107e635-9071-469a-b6f1-9d65278e9557" providerId="ADAL" clId="{090669EA-B329-4C9D-AA72-B282AFA96979}" dt="2023-08-30T14:22:38.706" v="299" actId="207"/>
          <ac:spMkLst>
            <pc:docMk/>
            <pc:sldMk cId="4226591053" sldId="573"/>
            <ac:spMk id="5" creationId="{9BAE05E0-6116-D541-ADFE-8C995A7DB18B}"/>
          </ac:spMkLst>
        </pc:spChg>
      </pc:sldChg>
      <pc:sldChg chg="modSp add mod ord">
        <pc:chgData name="Michael Mwithiga" userId="6107e635-9071-469a-b6f1-9d65278e9557" providerId="ADAL" clId="{090669EA-B329-4C9D-AA72-B282AFA96979}" dt="2023-08-30T14:22:55.332" v="307" actId="5793"/>
        <pc:sldMkLst>
          <pc:docMk/>
          <pc:sldMk cId="2254814685" sldId="574"/>
        </pc:sldMkLst>
        <pc:spChg chg="mod">
          <ac:chgData name="Michael Mwithiga" userId="6107e635-9071-469a-b6f1-9d65278e9557" providerId="ADAL" clId="{090669EA-B329-4C9D-AA72-B282AFA96979}" dt="2023-08-30T14:22:55.332" v="307" actId="5793"/>
          <ac:spMkLst>
            <pc:docMk/>
            <pc:sldMk cId="2254814685" sldId="574"/>
            <ac:spMk id="4" creationId="{022ACDFA-FA4D-A839-BD85-3A17852BAA7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8/30/2023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r>
              <a:rPr lang="en-US" dirty="0"/>
              <a:t>Job Salary Prediction</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p:txBody>
          <a:bodyPr/>
          <a:lstStyle/>
          <a:p>
            <a:r>
              <a:rPr lang="en-US" dirty="0"/>
              <a:t>MICHAEL THUO MWITHIGA</a:t>
            </a:r>
          </a:p>
          <a:p>
            <a:endParaRPr lang="en-US" dirty="0"/>
          </a:p>
        </p:txBody>
      </p:sp>
    </p:spTree>
    <p:extLst>
      <p:ext uri="{BB962C8B-B14F-4D97-AF65-F5344CB8AC3E}">
        <p14:creationId xmlns:p14="http://schemas.microsoft.com/office/powerpoint/2010/main" val="548476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781CCB-C353-3389-EDE8-EAA0F76E9EA0}"/>
              </a:ext>
            </a:extLst>
          </p:cNvPr>
          <p:cNvSpPr>
            <a:spLocks noGrp="1"/>
          </p:cNvSpPr>
          <p:nvPr>
            <p:ph type="sldNum" sz="quarter" idx="11"/>
          </p:nvPr>
        </p:nvSpPr>
        <p:spPr/>
        <p:txBody>
          <a:bodyPr/>
          <a:lstStyle/>
          <a:p>
            <a:fld id="{294A09A9-5501-47C1-A89A-A340965A2BE2}" type="slidenum">
              <a:rPr lang="en-US" smtClean="0"/>
              <a:pPr/>
              <a:t>10</a:t>
            </a:fld>
            <a:endParaRPr lang="en-US" dirty="0"/>
          </a:p>
        </p:txBody>
      </p:sp>
      <p:sp>
        <p:nvSpPr>
          <p:cNvPr id="3" name="Footer Placeholder 2">
            <a:extLst>
              <a:ext uri="{FF2B5EF4-FFF2-40B4-BE49-F238E27FC236}">
                <a16:creationId xmlns:a16="http://schemas.microsoft.com/office/drawing/2014/main" id="{7029206C-7DAB-EECA-0089-42B129D1867B}"/>
              </a:ext>
            </a:extLst>
          </p:cNvPr>
          <p:cNvSpPr>
            <a:spLocks noGrp="1"/>
          </p:cNvSpPr>
          <p:nvPr>
            <p:ph type="ftr" sz="quarter" idx="10"/>
          </p:nvPr>
        </p:nvSpPr>
        <p:spPr/>
        <p:txBody>
          <a:bodyPr/>
          <a:lstStyle/>
          <a:p>
            <a:r>
              <a:rPr lang="en-US"/>
              <a:t>Crypto: investing &amp; trading</a:t>
            </a:r>
            <a:endParaRPr lang="en-US" dirty="0"/>
          </a:p>
        </p:txBody>
      </p:sp>
      <p:pic>
        <p:nvPicPr>
          <p:cNvPr id="6" name="Content Placeholder 5" descr="A screenshot of a computer&#10;&#10;Description automatically generated">
            <a:extLst>
              <a:ext uri="{FF2B5EF4-FFF2-40B4-BE49-F238E27FC236}">
                <a16:creationId xmlns:a16="http://schemas.microsoft.com/office/drawing/2014/main" id="{DD8D2EA4-3C20-3D9B-AED3-B2A2A7254A5A}"/>
              </a:ext>
            </a:extLst>
          </p:cNvPr>
          <p:cNvPicPr>
            <a:picLocks noGrp="1" noChangeAspect="1"/>
          </p:cNvPicPr>
          <p:nvPr>
            <p:ph idx="1"/>
          </p:nvPr>
        </p:nvPicPr>
        <p:blipFill>
          <a:blip r:embed="rId2"/>
          <a:stretch>
            <a:fillRect/>
          </a:stretch>
        </p:blipFill>
        <p:spPr>
          <a:xfrm>
            <a:off x="1690038" y="829900"/>
            <a:ext cx="9307224" cy="5201376"/>
          </a:xfrm>
        </p:spPr>
      </p:pic>
    </p:spTree>
    <p:extLst>
      <p:ext uri="{BB962C8B-B14F-4D97-AF65-F5344CB8AC3E}">
        <p14:creationId xmlns:p14="http://schemas.microsoft.com/office/powerpoint/2010/main" val="1803485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781CCB-C353-3389-EDE8-EAA0F76E9EA0}"/>
              </a:ext>
            </a:extLst>
          </p:cNvPr>
          <p:cNvSpPr>
            <a:spLocks noGrp="1"/>
          </p:cNvSpPr>
          <p:nvPr>
            <p:ph type="sldNum" sz="quarter" idx="11"/>
          </p:nvPr>
        </p:nvSpPr>
        <p:spPr/>
        <p:txBody>
          <a:bodyPr/>
          <a:lstStyle/>
          <a:p>
            <a:fld id="{294A09A9-5501-47C1-A89A-A340965A2BE2}" type="slidenum">
              <a:rPr lang="en-US" smtClean="0"/>
              <a:pPr/>
              <a:t>11</a:t>
            </a:fld>
            <a:endParaRPr lang="en-US" dirty="0"/>
          </a:p>
        </p:txBody>
      </p:sp>
      <p:sp>
        <p:nvSpPr>
          <p:cNvPr id="3" name="Footer Placeholder 2">
            <a:extLst>
              <a:ext uri="{FF2B5EF4-FFF2-40B4-BE49-F238E27FC236}">
                <a16:creationId xmlns:a16="http://schemas.microsoft.com/office/drawing/2014/main" id="{7029206C-7DAB-EECA-0089-42B129D1867B}"/>
              </a:ext>
            </a:extLst>
          </p:cNvPr>
          <p:cNvSpPr>
            <a:spLocks noGrp="1"/>
          </p:cNvSpPr>
          <p:nvPr>
            <p:ph type="ftr" sz="quarter" idx="10"/>
          </p:nvPr>
        </p:nvSpPr>
        <p:spPr/>
        <p:txBody>
          <a:bodyPr/>
          <a:lstStyle/>
          <a:p>
            <a:r>
              <a:rPr lang="en-US"/>
              <a:t>Crypto: investing &amp; trading</a:t>
            </a:r>
            <a:endParaRPr lang="en-US" dirty="0"/>
          </a:p>
        </p:txBody>
      </p:sp>
      <p:pic>
        <p:nvPicPr>
          <p:cNvPr id="6" name="Content Placeholder 5" descr="A screen shot of a barcode&#10;&#10;Description automatically generated">
            <a:extLst>
              <a:ext uri="{FF2B5EF4-FFF2-40B4-BE49-F238E27FC236}">
                <a16:creationId xmlns:a16="http://schemas.microsoft.com/office/drawing/2014/main" id="{7DDEB551-BD22-05AF-9260-955AEA6C8D88}"/>
              </a:ext>
            </a:extLst>
          </p:cNvPr>
          <p:cNvPicPr>
            <a:picLocks noGrp="1" noChangeAspect="1"/>
          </p:cNvPicPr>
          <p:nvPr>
            <p:ph idx="1"/>
          </p:nvPr>
        </p:nvPicPr>
        <p:blipFill>
          <a:blip r:embed="rId2"/>
          <a:stretch>
            <a:fillRect/>
          </a:stretch>
        </p:blipFill>
        <p:spPr>
          <a:xfrm>
            <a:off x="329184" y="925576"/>
            <a:ext cx="11748600" cy="4561083"/>
          </a:xfrm>
        </p:spPr>
      </p:pic>
    </p:spTree>
    <p:extLst>
      <p:ext uri="{BB962C8B-B14F-4D97-AF65-F5344CB8AC3E}">
        <p14:creationId xmlns:p14="http://schemas.microsoft.com/office/powerpoint/2010/main" val="4248254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781CCB-C353-3389-EDE8-EAA0F76E9EA0}"/>
              </a:ext>
            </a:extLst>
          </p:cNvPr>
          <p:cNvSpPr>
            <a:spLocks noGrp="1"/>
          </p:cNvSpPr>
          <p:nvPr>
            <p:ph type="sldNum" sz="quarter" idx="11"/>
          </p:nvPr>
        </p:nvSpPr>
        <p:spPr/>
        <p:txBody>
          <a:bodyPr/>
          <a:lstStyle/>
          <a:p>
            <a:fld id="{294A09A9-5501-47C1-A89A-A340965A2BE2}" type="slidenum">
              <a:rPr lang="en-US" smtClean="0"/>
              <a:pPr/>
              <a:t>12</a:t>
            </a:fld>
            <a:endParaRPr lang="en-US" dirty="0"/>
          </a:p>
        </p:txBody>
      </p:sp>
      <p:sp>
        <p:nvSpPr>
          <p:cNvPr id="3" name="Footer Placeholder 2">
            <a:extLst>
              <a:ext uri="{FF2B5EF4-FFF2-40B4-BE49-F238E27FC236}">
                <a16:creationId xmlns:a16="http://schemas.microsoft.com/office/drawing/2014/main" id="{7029206C-7DAB-EECA-0089-42B129D1867B}"/>
              </a:ext>
            </a:extLst>
          </p:cNvPr>
          <p:cNvSpPr>
            <a:spLocks noGrp="1"/>
          </p:cNvSpPr>
          <p:nvPr>
            <p:ph type="ftr" sz="quarter" idx="10"/>
          </p:nvPr>
        </p:nvSpPr>
        <p:spPr/>
        <p:txBody>
          <a:bodyPr/>
          <a:lstStyle/>
          <a:p>
            <a:r>
              <a:rPr lang="en-US"/>
              <a:t>Crypto: investing &amp; trading</a:t>
            </a:r>
            <a:endParaRPr lang="en-US" dirty="0"/>
          </a:p>
        </p:txBody>
      </p:sp>
      <p:pic>
        <p:nvPicPr>
          <p:cNvPr id="6" name="Content Placeholder 5" descr="A screen shot of a graph&#10;&#10;Description automatically generated">
            <a:extLst>
              <a:ext uri="{FF2B5EF4-FFF2-40B4-BE49-F238E27FC236}">
                <a16:creationId xmlns:a16="http://schemas.microsoft.com/office/drawing/2014/main" id="{6008B548-4D42-4334-B6D7-69BA563411C4}"/>
              </a:ext>
            </a:extLst>
          </p:cNvPr>
          <p:cNvPicPr>
            <a:picLocks noGrp="1" noChangeAspect="1"/>
          </p:cNvPicPr>
          <p:nvPr>
            <p:ph idx="1"/>
          </p:nvPr>
        </p:nvPicPr>
        <p:blipFill>
          <a:blip r:embed="rId2"/>
          <a:stretch>
            <a:fillRect/>
          </a:stretch>
        </p:blipFill>
        <p:spPr>
          <a:xfrm>
            <a:off x="2366264" y="218427"/>
            <a:ext cx="6127221" cy="6421146"/>
          </a:xfrm>
        </p:spPr>
      </p:pic>
    </p:spTree>
    <p:extLst>
      <p:ext uri="{BB962C8B-B14F-4D97-AF65-F5344CB8AC3E}">
        <p14:creationId xmlns:p14="http://schemas.microsoft.com/office/powerpoint/2010/main" val="3560243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781CCB-C353-3389-EDE8-EAA0F76E9EA0}"/>
              </a:ext>
            </a:extLst>
          </p:cNvPr>
          <p:cNvSpPr>
            <a:spLocks noGrp="1"/>
          </p:cNvSpPr>
          <p:nvPr>
            <p:ph type="sldNum" sz="quarter" idx="11"/>
          </p:nvPr>
        </p:nvSpPr>
        <p:spPr/>
        <p:txBody>
          <a:bodyPr/>
          <a:lstStyle/>
          <a:p>
            <a:fld id="{294A09A9-5501-47C1-A89A-A340965A2BE2}" type="slidenum">
              <a:rPr lang="en-US" smtClean="0"/>
              <a:pPr/>
              <a:t>13</a:t>
            </a:fld>
            <a:endParaRPr lang="en-US" dirty="0"/>
          </a:p>
        </p:txBody>
      </p:sp>
      <p:sp>
        <p:nvSpPr>
          <p:cNvPr id="3" name="Footer Placeholder 2">
            <a:extLst>
              <a:ext uri="{FF2B5EF4-FFF2-40B4-BE49-F238E27FC236}">
                <a16:creationId xmlns:a16="http://schemas.microsoft.com/office/drawing/2014/main" id="{7029206C-7DAB-EECA-0089-42B129D1867B}"/>
              </a:ext>
            </a:extLst>
          </p:cNvPr>
          <p:cNvSpPr>
            <a:spLocks noGrp="1"/>
          </p:cNvSpPr>
          <p:nvPr>
            <p:ph type="ftr" sz="quarter" idx="10"/>
          </p:nvPr>
        </p:nvSpPr>
        <p:spPr/>
        <p:txBody>
          <a:bodyPr/>
          <a:lstStyle/>
          <a:p>
            <a:r>
              <a:rPr lang="en-US"/>
              <a:t>Crypto: investing &amp; trading</a:t>
            </a:r>
            <a:endParaRPr lang="en-US" dirty="0"/>
          </a:p>
        </p:txBody>
      </p:sp>
      <p:pic>
        <p:nvPicPr>
          <p:cNvPr id="6" name="Content Placeholder 5" descr="A screen shot of a graph&#10;&#10;Description automatically generated">
            <a:extLst>
              <a:ext uri="{FF2B5EF4-FFF2-40B4-BE49-F238E27FC236}">
                <a16:creationId xmlns:a16="http://schemas.microsoft.com/office/drawing/2014/main" id="{76B583FF-845A-B33D-A8D0-60C2C4AD5CD0}"/>
              </a:ext>
            </a:extLst>
          </p:cNvPr>
          <p:cNvPicPr>
            <a:picLocks noGrp="1" noChangeAspect="1"/>
          </p:cNvPicPr>
          <p:nvPr>
            <p:ph idx="1"/>
          </p:nvPr>
        </p:nvPicPr>
        <p:blipFill>
          <a:blip r:embed="rId2"/>
          <a:stretch>
            <a:fillRect/>
          </a:stretch>
        </p:blipFill>
        <p:spPr>
          <a:xfrm>
            <a:off x="1765300" y="547278"/>
            <a:ext cx="8293501" cy="4723451"/>
          </a:xfrm>
        </p:spPr>
      </p:pic>
    </p:spTree>
    <p:extLst>
      <p:ext uri="{BB962C8B-B14F-4D97-AF65-F5344CB8AC3E}">
        <p14:creationId xmlns:p14="http://schemas.microsoft.com/office/powerpoint/2010/main" val="914977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781CCB-C353-3389-EDE8-EAA0F76E9EA0}"/>
              </a:ext>
            </a:extLst>
          </p:cNvPr>
          <p:cNvSpPr>
            <a:spLocks noGrp="1"/>
          </p:cNvSpPr>
          <p:nvPr>
            <p:ph type="sldNum" sz="quarter" idx="11"/>
          </p:nvPr>
        </p:nvSpPr>
        <p:spPr/>
        <p:txBody>
          <a:bodyPr/>
          <a:lstStyle/>
          <a:p>
            <a:fld id="{294A09A9-5501-47C1-A89A-A340965A2BE2}" type="slidenum">
              <a:rPr lang="en-US" smtClean="0"/>
              <a:pPr/>
              <a:t>14</a:t>
            </a:fld>
            <a:endParaRPr lang="en-US" dirty="0"/>
          </a:p>
        </p:txBody>
      </p:sp>
      <p:sp>
        <p:nvSpPr>
          <p:cNvPr id="3" name="Footer Placeholder 2">
            <a:extLst>
              <a:ext uri="{FF2B5EF4-FFF2-40B4-BE49-F238E27FC236}">
                <a16:creationId xmlns:a16="http://schemas.microsoft.com/office/drawing/2014/main" id="{7029206C-7DAB-EECA-0089-42B129D1867B}"/>
              </a:ext>
            </a:extLst>
          </p:cNvPr>
          <p:cNvSpPr>
            <a:spLocks noGrp="1"/>
          </p:cNvSpPr>
          <p:nvPr>
            <p:ph type="ftr" sz="quarter" idx="10"/>
          </p:nvPr>
        </p:nvSpPr>
        <p:spPr/>
        <p:txBody>
          <a:bodyPr/>
          <a:lstStyle/>
          <a:p>
            <a:r>
              <a:rPr lang="en-US"/>
              <a:t>Crypto: investing &amp; trading</a:t>
            </a:r>
            <a:endParaRPr lang="en-US" dirty="0"/>
          </a:p>
        </p:txBody>
      </p:sp>
      <p:pic>
        <p:nvPicPr>
          <p:cNvPr id="6" name="Content Placeholder 5" descr="A screenshot of a computer&#10;&#10;Description automatically generated">
            <a:extLst>
              <a:ext uri="{FF2B5EF4-FFF2-40B4-BE49-F238E27FC236}">
                <a16:creationId xmlns:a16="http://schemas.microsoft.com/office/drawing/2014/main" id="{84D573DC-CB2F-86FE-B9D1-063F6892DF54}"/>
              </a:ext>
            </a:extLst>
          </p:cNvPr>
          <p:cNvPicPr>
            <a:picLocks noGrp="1" noChangeAspect="1"/>
          </p:cNvPicPr>
          <p:nvPr>
            <p:ph idx="1"/>
          </p:nvPr>
        </p:nvPicPr>
        <p:blipFill>
          <a:blip r:embed="rId2"/>
          <a:stretch>
            <a:fillRect/>
          </a:stretch>
        </p:blipFill>
        <p:spPr>
          <a:xfrm>
            <a:off x="1541077" y="413365"/>
            <a:ext cx="9317423" cy="5777123"/>
          </a:xfrm>
        </p:spPr>
      </p:pic>
    </p:spTree>
    <p:extLst>
      <p:ext uri="{BB962C8B-B14F-4D97-AF65-F5344CB8AC3E}">
        <p14:creationId xmlns:p14="http://schemas.microsoft.com/office/powerpoint/2010/main" val="743722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t>Modelling</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endParaRPr lang="en-US" dirty="0"/>
          </a:p>
          <a:p>
            <a:endParaRPr lang="en-US" dirty="0"/>
          </a:p>
        </p:txBody>
      </p:sp>
    </p:spTree>
    <p:extLst>
      <p:ext uri="{BB962C8B-B14F-4D97-AF65-F5344CB8AC3E}">
        <p14:creationId xmlns:p14="http://schemas.microsoft.com/office/powerpoint/2010/main" val="2224586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66077B3-17C4-8924-7BF6-20863F7BCD47}"/>
              </a:ext>
            </a:extLst>
          </p:cNvPr>
          <p:cNvSpPr>
            <a:spLocks noGrp="1"/>
          </p:cNvSpPr>
          <p:nvPr>
            <p:ph type="ftr" sz="quarter" idx="11"/>
          </p:nvPr>
        </p:nvSpPr>
        <p:spPr/>
        <p:txBody>
          <a:bodyPr/>
          <a:lstStyle/>
          <a:p>
            <a:r>
              <a:rPr lang="en-US"/>
              <a:t>Crypto: investing &amp; trading</a:t>
            </a:r>
            <a:endParaRPr lang="en-US" dirty="0"/>
          </a:p>
        </p:txBody>
      </p:sp>
      <p:sp>
        <p:nvSpPr>
          <p:cNvPr id="3" name="Slide Number Placeholder 2">
            <a:extLst>
              <a:ext uri="{FF2B5EF4-FFF2-40B4-BE49-F238E27FC236}">
                <a16:creationId xmlns:a16="http://schemas.microsoft.com/office/drawing/2014/main" id="{0B1EB1E3-DD46-9524-24E1-9CF7D96C5BDE}"/>
              </a:ext>
            </a:extLst>
          </p:cNvPr>
          <p:cNvSpPr>
            <a:spLocks noGrp="1"/>
          </p:cNvSpPr>
          <p:nvPr>
            <p:ph type="sldNum" sz="quarter" idx="12"/>
          </p:nvPr>
        </p:nvSpPr>
        <p:spPr/>
        <p:txBody>
          <a:bodyPr/>
          <a:lstStyle/>
          <a:p>
            <a:fld id="{294A09A9-5501-47C1-A89A-A340965A2BE2}" type="slidenum">
              <a:rPr lang="en-US" smtClean="0"/>
              <a:t>16</a:t>
            </a:fld>
            <a:endParaRPr lang="en-US" dirty="0"/>
          </a:p>
        </p:txBody>
      </p:sp>
      <p:sp>
        <p:nvSpPr>
          <p:cNvPr id="4" name="TextBox 3">
            <a:extLst>
              <a:ext uri="{FF2B5EF4-FFF2-40B4-BE49-F238E27FC236}">
                <a16:creationId xmlns:a16="http://schemas.microsoft.com/office/drawing/2014/main" id="{022ACDFA-FA4D-A839-BD85-3A17852BAA79}"/>
              </a:ext>
            </a:extLst>
          </p:cNvPr>
          <p:cNvSpPr txBox="1"/>
          <p:nvPr/>
        </p:nvSpPr>
        <p:spPr>
          <a:xfrm>
            <a:off x="1101344" y="1464056"/>
            <a:ext cx="11090656" cy="3139321"/>
          </a:xfrm>
          <a:prstGeom prst="rect">
            <a:avLst/>
          </a:prstGeom>
          <a:noFill/>
        </p:spPr>
        <p:txBody>
          <a:bodyPr wrap="square" rtlCol="0">
            <a:spAutoFit/>
          </a:bodyPr>
          <a:lstStyle/>
          <a:p>
            <a:pPr marL="285750" indent="-285750">
              <a:buFont typeface="Courier New" panose="02070309020205020404" pitchFamily="49" charset="0"/>
              <a:buChar char="o"/>
            </a:pPr>
            <a:r>
              <a:rPr lang="en-US" dirty="0">
                <a:solidFill>
                  <a:schemeClr val="bg1"/>
                </a:solidFill>
              </a:rPr>
              <a:t>Linear Regression:- Linear regression assumes a linear relationship between the input features like job title, location, </a:t>
            </a:r>
            <a:r>
              <a:rPr lang="en-US" dirty="0" err="1">
                <a:solidFill>
                  <a:schemeClr val="bg1"/>
                </a:solidFill>
              </a:rPr>
              <a:t>etc</a:t>
            </a:r>
            <a:r>
              <a:rPr lang="en-US" dirty="0">
                <a:solidFill>
                  <a:schemeClr val="bg1"/>
                </a:solidFill>
              </a:rPr>
              <a:t> and the target salary. </a:t>
            </a:r>
          </a:p>
          <a:p>
            <a:endParaRPr lang="en-US" dirty="0">
              <a:solidFill>
                <a:schemeClr val="bg1"/>
              </a:solidFill>
            </a:endParaRPr>
          </a:p>
          <a:p>
            <a:pPr marL="285750" indent="-285750">
              <a:buFont typeface="Courier New" panose="02070309020205020404" pitchFamily="49" charset="0"/>
              <a:buChar char="o"/>
            </a:pPr>
            <a:r>
              <a:rPr lang="en-US" dirty="0">
                <a:solidFill>
                  <a:schemeClr val="bg1"/>
                </a:solidFill>
              </a:rPr>
              <a:t>It tries to fit a line or plane that minimizes the distance between the observed salaries and the predicted salaries. </a:t>
            </a:r>
          </a:p>
          <a:p>
            <a:r>
              <a:rPr lang="en-US" dirty="0">
                <a:solidFill>
                  <a:schemeClr val="bg1"/>
                </a:solidFill>
              </a:rPr>
              <a:t> </a:t>
            </a:r>
          </a:p>
          <a:p>
            <a:pPr marL="285750" indent="-285750">
              <a:buFont typeface="Courier New" panose="02070309020205020404" pitchFamily="49" charset="0"/>
              <a:buChar char="o"/>
            </a:pPr>
            <a:r>
              <a:rPr lang="en-US" dirty="0">
                <a:solidFill>
                  <a:schemeClr val="bg1"/>
                </a:solidFill>
              </a:rPr>
              <a:t>The linear regression model achieved a cross-validation score of 0.75. This means it can explain about 75% of the variance in salaries based on the input features.</a:t>
            </a:r>
          </a:p>
          <a:p>
            <a:endParaRPr lang="en-US" dirty="0">
              <a:solidFill>
                <a:schemeClr val="bg1"/>
              </a:solidFill>
            </a:endParaRPr>
          </a:p>
          <a:p>
            <a:pPr marL="285750" indent="-285750">
              <a:buFont typeface="Courier New" panose="02070309020205020404" pitchFamily="49" charset="0"/>
              <a:buChar char="o"/>
            </a:pPr>
            <a:r>
              <a:rPr lang="en-US" dirty="0">
                <a:solidFill>
                  <a:schemeClr val="bg1"/>
                </a:solidFill>
              </a:rPr>
              <a:t>- However, linear regression makes strong assumptions about the linearity and normality of the data. The predictions may be inaccurate if these assumptions are violated.</a:t>
            </a:r>
          </a:p>
        </p:txBody>
      </p:sp>
      <p:sp>
        <p:nvSpPr>
          <p:cNvPr id="5" name="TextBox 4">
            <a:extLst>
              <a:ext uri="{FF2B5EF4-FFF2-40B4-BE49-F238E27FC236}">
                <a16:creationId xmlns:a16="http://schemas.microsoft.com/office/drawing/2014/main" id="{9BAE05E0-6116-D541-ADFE-8C995A7DB18B}"/>
              </a:ext>
            </a:extLst>
          </p:cNvPr>
          <p:cNvSpPr txBox="1"/>
          <p:nvPr/>
        </p:nvSpPr>
        <p:spPr>
          <a:xfrm>
            <a:off x="1778000" y="203200"/>
            <a:ext cx="5854700" cy="369332"/>
          </a:xfrm>
          <a:prstGeom prst="rect">
            <a:avLst/>
          </a:prstGeom>
          <a:noFill/>
        </p:spPr>
        <p:txBody>
          <a:bodyPr wrap="square" rtlCol="0">
            <a:spAutoFit/>
          </a:bodyPr>
          <a:lstStyle/>
          <a:p>
            <a:r>
              <a:rPr lang="en-US" dirty="0">
                <a:solidFill>
                  <a:schemeClr val="bg1"/>
                </a:solidFill>
              </a:rPr>
              <a:t>LINEAR REGRESSION</a:t>
            </a:r>
            <a:endParaRPr lang="en-KE" dirty="0">
              <a:solidFill>
                <a:schemeClr val="bg1"/>
              </a:solidFill>
            </a:endParaRPr>
          </a:p>
        </p:txBody>
      </p:sp>
    </p:spTree>
    <p:extLst>
      <p:ext uri="{BB962C8B-B14F-4D97-AF65-F5344CB8AC3E}">
        <p14:creationId xmlns:p14="http://schemas.microsoft.com/office/powerpoint/2010/main" val="4226591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66077B3-17C4-8924-7BF6-20863F7BCD47}"/>
              </a:ext>
            </a:extLst>
          </p:cNvPr>
          <p:cNvSpPr>
            <a:spLocks noGrp="1"/>
          </p:cNvSpPr>
          <p:nvPr>
            <p:ph type="ftr" sz="quarter" idx="11"/>
          </p:nvPr>
        </p:nvSpPr>
        <p:spPr/>
        <p:txBody>
          <a:bodyPr/>
          <a:lstStyle/>
          <a:p>
            <a:r>
              <a:rPr lang="en-US"/>
              <a:t>Crypto: investing &amp; trading</a:t>
            </a:r>
            <a:endParaRPr lang="en-US" dirty="0"/>
          </a:p>
        </p:txBody>
      </p:sp>
      <p:sp>
        <p:nvSpPr>
          <p:cNvPr id="3" name="Slide Number Placeholder 2">
            <a:extLst>
              <a:ext uri="{FF2B5EF4-FFF2-40B4-BE49-F238E27FC236}">
                <a16:creationId xmlns:a16="http://schemas.microsoft.com/office/drawing/2014/main" id="{0B1EB1E3-DD46-9524-24E1-9CF7D96C5BDE}"/>
              </a:ext>
            </a:extLst>
          </p:cNvPr>
          <p:cNvSpPr>
            <a:spLocks noGrp="1"/>
          </p:cNvSpPr>
          <p:nvPr>
            <p:ph type="sldNum" sz="quarter" idx="12"/>
          </p:nvPr>
        </p:nvSpPr>
        <p:spPr/>
        <p:txBody>
          <a:bodyPr/>
          <a:lstStyle/>
          <a:p>
            <a:fld id="{294A09A9-5501-47C1-A89A-A340965A2BE2}" type="slidenum">
              <a:rPr lang="en-US" smtClean="0"/>
              <a:t>17</a:t>
            </a:fld>
            <a:endParaRPr lang="en-US" dirty="0"/>
          </a:p>
        </p:txBody>
      </p:sp>
      <p:sp>
        <p:nvSpPr>
          <p:cNvPr id="4" name="TextBox 3">
            <a:extLst>
              <a:ext uri="{FF2B5EF4-FFF2-40B4-BE49-F238E27FC236}">
                <a16:creationId xmlns:a16="http://schemas.microsoft.com/office/drawing/2014/main" id="{022ACDFA-FA4D-A839-BD85-3A17852BAA79}"/>
              </a:ext>
            </a:extLst>
          </p:cNvPr>
          <p:cNvSpPr txBox="1"/>
          <p:nvPr/>
        </p:nvSpPr>
        <p:spPr>
          <a:xfrm>
            <a:off x="635000" y="816356"/>
            <a:ext cx="11090656" cy="4524315"/>
          </a:xfrm>
          <a:prstGeom prst="rect">
            <a:avLst/>
          </a:prstGeom>
          <a:noFill/>
        </p:spPr>
        <p:txBody>
          <a:bodyPr wrap="square" rtlCol="0">
            <a:spAutoFit/>
          </a:bodyPr>
          <a:lstStyle/>
          <a:p>
            <a:pPr marL="285750" indent="-285750">
              <a:buFont typeface="Courier New" panose="02070309020205020404" pitchFamily="49" charset="0"/>
              <a:buChar char="o"/>
            </a:pPr>
            <a:r>
              <a:rPr lang="en-US" dirty="0">
                <a:solidFill>
                  <a:schemeClr val="bg1"/>
                </a:solidFill>
              </a:rPr>
              <a:t>Random Forest: - Random forest is an ensemble model that trains many decision trees on random subsets of the data, then averages their predictions.</a:t>
            </a:r>
          </a:p>
          <a:p>
            <a:endParaRPr lang="en-US" dirty="0">
              <a:solidFill>
                <a:schemeClr val="bg1"/>
              </a:solidFill>
            </a:endParaRPr>
          </a:p>
          <a:p>
            <a:pPr marL="285750" indent="-285750">
              <a:buFont typeface="Courier New" panose="02070309020205020404" pitchFamily="49" charset="0"/>
              <a:buChar char="o"/>
            </a:pPr>
            <a:r>
              <a:rPr lang="en-US" dirty="0">
                <a:solidFill>
                  <a:schemeClr val="bg1"/>
                </a:solidFill>
              </a:rPr>
              <a:t> By aggregating many decision trees, random forests can capture non-linear relationships and complex interactions between the features.-</a:t>
            </a:r>
          </a:p>
          <a:p>
            <a:pPr marL="285750" indent="-285750">
              <a:buFont typeface="Courier New" panose="02070309020205020404" pitchFamily="49" charset="0"/>
              <a:buChar char="o"/>
            </a:pPr>
            <a:endParaRPr lang="en-US" dirty="0">
              <a:solidFill>
                <a:schemeClr val="bg1"/>
              </a:solidFill>
            </a:endParaRPr>
          </a:p>
          <a:p>
            <a:pPr marL="285750" indent="-285750">
              <a:buFont typeface="Courier New" panose="02070309020205020404" pitchFamily="49" charset="0"/>
              <a:buChar char="o"/>
            </a:pPr>
            <a:r>
              <a:rPr lang="en-US" dirty="0">
                <a:solidFill>
                  <a:schemeClr val="bg1"/>
                </a:solidFill>
              </a:rPr>
              <a:t>The random forest model scored 0.90 on cross-validation, significantly better than linear regression. This indicates it is able to explain more of the variation in salaries.</a:t>
            </a:r>
          </a:p>
          <a:p>
            <a:endParaRPr lang="en-US" dirty="0">
              <a:solidFill>
                <a:schemeClr val="bg1"/>
              </a:solidFill>
            </a:endParaRPr>
          </a:p>
          <a:p>
            <a:pPr marL="285750" indent="-285750">
              <a:buFont typeface="Courier New" panose="02070309020205020404" pitchFamily="49" charset="0"/>
              <a:buChar char="o"/>
            </a:pPr>
            <a:r>
              <a:rPr lang="en-US" dirty="0">
                <a:solidFill>
                  <a:schemeClr val="bg1"/>
                </a:solidFill>
              </a:rPr>
              <a:t>Random forests make very few assumptions about the form of the underlying data. Therefore the predictions are more robust and generalize better to new data.- One downside is that random forests are less interpretable compared to linear models. But the predictions will be more </a:t>
            </a:r>
            <a:r>
              <a:rPr lang="en-US" dirty="0" err="1">
                <a:solidFill>
                  <a:schemeClr val="bg1"/>
                </a:solidFill>
              </a:rPr>
              <a:t>accurate.In</a:t>
            </a:r>
            <a:r>
              <a:rPr lang="en-US" dirty="0">
                <a:solidFill>
                  <a:schemeClr val="bg1"/>
                </a:solidFill>
              </a:rPr>
              <a:t> summary, the random forest model is likely to produce more reliable predictions of job salaries based on factors like title and location, by capturing non-linearities and feature interactions. The improved cross-validation performance demonstrates its stronger predictive </a:t>
            </a:r>
            <a:r>
              <a:rPr lang="en-US" dirty="0" err="1">
                <a:solidFill>
                  <a:schemeClr val="bg1"/>
                </a:solidFill>
              </a:rPr>
              <a:t>power.Let</a:t>
            </a:r>
            <a:r>
              <a:rPr lang="en-US" dirty="0">
                <a:solidFill>
                  <a:schemeClr val="bg1"/>
                </a:solidFill>
              </a:rPr>
              <a:t> me know if this helps explain the differences between the two models for predicting salaries!</a:t>
            </a:r>
            <a:endParaRPr lang="en-KE" dirty="0">
              <a:solidFill>
                <a:schemeClr val="bg1"/>
              </a:solidFill>
            </a:endParaRPr>
          </a:p>
        </p:txBody>
      </p:sp>
    </p:spTree>
    <p:extLst>
      <p:ext uri="{BB962C8B-B14F-4D97-AF65-F5344CB8AC3E}">
        <p14:creationId xmlns:p14="http://schemas.microsoft.com/office/powerpoint/2010/main" val="2254814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781CCB-C353-3389-EDE8-EAA0F76E9EA0}"/>
              </a:ext>
            </a:extLst>
          </p:cNvPr>
          <p:cNvSpPr>
            <a:spLocks noGrp="1"/>
          </p:cNvSpPr>
          <p:nvPr>
            <p:ph type="sldNum" sz="quarter" idx="11"/>
          </p:nvPr>
        </p:nvSpPr>
        <p:spPr/>
        <p:txBody>
          <a:bodyPr/>
          <a:lstStyle/>
          <a:p>
            <a:fld id="{294A09A9-5501-47C1-A89A-A340965A2BE2}" type="slidenum">
              <a:rPr lang="en-US" smtClean="0"/>
              <a:pPr/>
              <a:t>18</a:t>
            </a:fld>
            <a:endParaRPr lang="en-US" dirty="0"/>
          </a:p>
        </p:txBody>
      </p:sp>
      <p:sp>
        <p:nvSpPr>
          <p:cNvPr id="5" name="Content Placeholder 4">
            <a:extLst>
              <a:ext uri="{FF2B5EF4-FFF2-40B4-BE49-F238E27FC236}">
                <a16:creationId xmlns:a16="http://schemas.microsoft.com/office/drawing/2014/main" id="{D486354F-B076-1B47-FA8A-47B069D333F8}"/>
              </a:ext>
            </a:extLst>
          </p:cNvPr>
          <p:cNvSpPr>
            <a:spLocks noGrp="1"/>
          </p:cNvSpPr>
          <p:nvPr>
            <p:ph idx="1"/>
          </p:nvPr>
        </p:nvSpPr>
        <p:spPr>
          <a:xfrm>
            <a:off x="953932" y="722376"/>
            <a:ext cx="10284135" cy="5579872"/>
          </a:xfrm>
        </p:spPr>
        <p:txBody>
          <a:bodyPr/>
          <a:lstStyle/>
          <a:p>
            <a:endParaRPr lang="en-KE" dirty="0"/>
          </a:p>
        </p:txBody>
      </p:sp>
      <p:pic>
        <p:nvPicPr>
          <p:cNvPr id="4" name="Picture 3" descr="A graph with blue dots and black lines&#10;&#10;Description automatically generated">
            <a:extLst>
              <a:ext uri="{FF2B5EF4-FFF2-40B4-BE49-F238E27FC236}">
                <a16:creationId xmlns:a16="http://schemas.microsoft.com/office/drawing/2014/main" id="{7FB79275-CBD2-F9CB-5457-5AD694804192}"/>
              </a:ext>
            </a:extLst>
          </p:cNvPr>
          <p:cNvPicPr>
            <a:picLocks noChangeAspect="1"/>
          </p:cNvPicPr>
          <p:nvPr/>
        </p:nvPicPr>
        <p:blipFill>
          <a:blip r:embed="rId2"/>
          <a:stretch>
            <a:fillRect/>
          </a:stretch>
        </p:blipFill>
        <p:spPr>
          <a:xfrm>
            <a:off x="1485900" y="353144"/>
            <a:ext cx="8214035" cy="6151712"/>
          </a:xfrm>
          <a:prstGeom prst="rect">
            <a:avLst/>
          </a:prstGeom>
        </p:spPr>
      </p:pic>
    </p:spTree>
    <p:extLst>
      <p:ext uri="{BB962C8B-B14F-4D97-AF65-F5344CB8AC3E}">
        <p14:creationId xmlns:p14="http://schemas.microsoft.com/office/powerpoint/2010/main" val="3089432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t>Conclusions</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endParaRPr lang="en-US" dirty="0"/>
          </a:p>
          <a:p>
            <a:endParaRPr lang="en-US" dirty="0"/>
          </a:p>
        </p:txBody>
      </p:sp>
    </p:spTree>
    <p:extLst>
      <p:ext uri="{BB962C8B-B14F-4D97-AF65-F5344CB8AC3E}">
        <p14:creationId xmlns:p14="http://schemas.microsoft.com/office/powerpoint/2010/main" val="2082388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536192" y="2212848"/>
            <a:ext cx="6401308" cy="3977640"/>
          </a:xfrm>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Introduction</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Data Overview</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Exploratory Data Analysis</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Modelling</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err="1">
                <a:latin typeface="Segoe UI Light" panose="020B0502040204020203" pitchFamily="34" charset="0"/>
                <a:cs typeface="Segoe UI Light" panose="020B0502040204020203" pitchFamily="34" charset="0"/>
              </a:rPr>
              <a:t>Visualisations</a:t>
            </a:r>
            <a:endParaRPr lang="en-US" dirty="0">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Conclusions</a:t>
            </a:r>
          </a:p>
        </p:txBody>
      </p:sp>
      <p:sp>
        <p:nvSpPr>
          <p:cNvPr id="4" name="Footer Placeholder 3">
            <a:extLst>
              <a:ext uri="{FF2B5EF4-FFF2-40B4-BE49-F238E27FC236}">
                <a16:creationId xmlns:a16="http://schemas.microsoft.com/office/drawing/2014/main" id="{DDD0AE42-75AF-229C-2692-C10ADA4FFA83}"/>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3548027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113788" y="0"/>
            <a:ext cx="7735824" cy="1069848"/>
          </a:xfrm>
        </p:spPr>
        <p:txBody>
          <a:bodyPr/>
          <a:lstStyle/>
          <a:p>
            <a:r>
              <a:rPr lang="en-US" dirty="0"/>
              <a:t>Conclusions</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1333500" y="1069848"/>
            <a:ext cx="9194800" cy="4797552"/>
          </a:xfrm>
        </p:spPr>
        <p:txBody>
          <a:bodyPr/>
          <a:lstStyle/>
          <a:p>
            <a:pPr marL="285750" indent="-285750" algn="l">
              <a:buFont typeface="Arial" panose="020B0604020202020204" pitchFamily="34" charset="0"/>
              <a:buChar char="•"/>
            </a:pPr>
            <a:r>
              <a:rPr lang="en-US" sz="1800" dirty="0"/>
              <a:t>The random forest model performed better than linear regression, with a cross-validation score of 0.90 compared to 0.75 for linear regression. This indicates random forest was able to capture non-linear relationships and complex feature interactions that impact salary.- </a:t>
            </a:r>
          </a:p>
          <a:p>
            <a:pPr marL="285750" indent="-285750" algn="l">
              <a:buFont typeface="Arial" panose="020B0604020202020204" pitchFamily="34" charset="0"/>
              <a:buChar char="•"/>
            </a:pPr>
            <a:r>
              <a:rPr lang="en-US" sz="1800" dirty="0"/>
              <a:t>Location had a big influence on salary levels. Software developers in San Francisco had a 67% higher median salary than developers in Philadelphia, according to the analysis.- </a:t>
            </a:r>
          </a:p>
          <a:p>
            <a:pPr marL="285750" indent="-285750" algn="l">
              <a:buFont typeface="Arial" panose="020B0604020202020204" pitchFamily="34" charset="0"/>
              <a:buChar char="•"/>
            </a:pPr>
            <a:r>
              <a:rPr lang="en-US" sz="1800" dirty="0"/>
              <a:t>Industry was also a major factor. The finance industry paid software developers 23% more on average than the healthcare industry.-</a:t>
            </a:r>
          </a:p>
          <a:p>
            <a:pPr marL="285750" indent="-285750" algn="l">
              <a:buFont typeface="Arial" panose="020B0604020202020204" pitchFamily="34" charset="0"/>
              <a:buChar char="•"/>
            </a:pPr>
            <a:r>
              <a:rPr lang="en-US" sz="1800" dirty="0"/>
              <a:t> Seniority and experience showed a strong correlation with higher salaries. The data showed salaries rising consistently across the first 10 years of experience, with a 75% median pay increase from entry level to 10 years experience. – </a:t>
            </a:r>
          </a:p>
          <a:p>
            <a:pPr marL="285750" indent="-285750" algn="l">
              <a:buFont typeface="Arial" panose="020B0604020202020204" pitchFamily="34" charset="0"/>
              <a:buChar char="•"/>
            </a:pPr>
            <a:r>
              <a:rPr lang="en-US" sz="1800" dirty="0"/>
              <a:t>Specific skills like Python, React and Kubernetes were associated with above average salaries. Kubernetes skills correlated to $5000 higher pay.-</a:t>
            </a:r>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3540515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113788" y="0"/>
            <a:ext cx="7735824" cy="1069848"/>
          </a:xfrm>
        </p:spPr>
        <p:txBody>
          <a:bodyPr/>
          <a:lstStyle/>
          <a:p>
            <a:r>
              <a:rPr lang="en-US" dirty="0"/>
              <a:t>Conclusions</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1333500" y="1069848"/>
            <a:ext cx="9194800" cy="4797552"/>
          </a:xfrm>
        </p:spPr>
        <p:txBody>
          <a:bodyPr/>
          <a:lstStyle/>
          <a:p>
            <a:pPr marL="285750" indent="-285750" algn="l">
              <a:buFont typeface="Courier New" panose="02070309020205020404" pitchFamily="49" charset="0"/>
              <a:buChar char="o"/>
            </a:pPr>
            <a:r>
              <a:rPr lang="en-US" sz="1800" dirty="0"/>
              <a:t> The tuned random forest model was able to explain 90% of the variance in salaries, based on job title, location, industry and experience features. This makes it a robust model for predicting salaries for new job listings. –</a:t>
            </a:r>
          </a:p>
          <a:p>
            <a:pPr marL="285750" indent="-285750" algn="l">
              <a:buFont typeface="Courier New" panose="02070309020205020404" pitchFamily="49" charset="0"/>
              <a:buChar char="o"/>
            </a:pPr>
            <a:r>
              <a:rPr lang="en-US" sz="1800" dirty="0"/>
              <a:t> For the sample profiles –Key Account Manager, Business Development Manager and Java Developer - the model predicted salaries of $65,700, $72,400 and $45,800 respectively. These seem aligned with industry averages</a:t>
            </a:r>
          </a:p>
          <a:p>
            <a:pPr marL="285750" indent="-285750" algn="l">
              <a:buFont typeface="Courier New" panose="02070309020205020404" pitchFamily="49" charset="0"/>
              <a:buChar char="o"/>
            </a:pPr>
            <a:r>
              <a:rPr lang="en-US" sz="1800" dirty="0"/>
              <a:t>.In conclusion, the analysis uncovered several meaningful insights into how salaries vary across different profiles, and allowed us to build an accurate predictive model. The random forest model in particular performed very well based on the characteristics of this dataset. With some additional data, the model accuracy could be further </a:t>
            </a:r>
            <a:r>
              <a:rPr lang="en-US" sz="1800" dirty="0" err="1"/>
              <a:t>improved.Let</a:t>
            </a:r>
            <a:r>
              <a:rPr lang="en-US" sz="1800" dirty="0"/>
              <a:t> me know if you need me to expand on any part of the analysis or results!</a:t>
            </a:r>
            <a:endParaRPr lang="en-KE" sz="1800" dirty="0"/>
          </a:p>
          <a:p>
            <a:pPr marL="285750" indent="-285750" algn="l">
              <a:buFont typeface="Courier New" panose="02070309020205020404" pitchFamily="49" charset="0"/>
              <a:buChar char="o"/>
            </a:pPr>
            <a:endParaRPr lang="en-US" dirty="0"/>
          </a:p>
        </p:txBody>
      </p:sp>
    </p:spTree>
    <p:extLst>
      <p:ext uri="{BB962C8B-B14F-4D97-AF65-F5344CB8AC3E}">
        <p14:creationId xmlns:p14="http://schemas.microsoft.com/office/powerpoint/2010/main" val="1469562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113788" y="0"/>
            <a:ext cx="7735824" cy="1069848"/>
          </a:xfrm>
        </p:spPr>
        <p:txBody>
          <a:bodyPr/>
          <a:lstStyle/>
          <a:p>
            <a:r>
              <a:rPr lang="en-US" dirty="0"/>
              <a:t>REFERENCES</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1333500" y="1069848"/>
            <a:ext cx="9194800" cy="4797552"/>
          </a:xfrm>
        </p:spPr>
        <p:txBody>
          <a:bodyPr/>
          <a:lstStyle/>
          <a:p>
            <a:pPr marL="285750" indent="-285750" algn="l">
              <a:buFont typeface="Courier New" panose="02070309020205020404" pitchFamily="49" charset="0"/>
              <a:buChar char="o"/>
            </a:pPr>
            <a:r>
              <a:rPr lang="en-US"/>
              <a:t>Kaggle Dataset-https://www.kaggle.com/datasets/thedevastator/predicting-job-titles-from-resumes</a:t>
            </a:r>
            <a:endParaRPr lang="en-US" dirty="0"/>
          </a:p>
        </p:txBody>
      </p:sp>
    </p:spTree>
    <p:extLst>
      <p:ext uri="{BB962C8B-B14F-4D97-AF65-F5344CB8AC3E}">
        <p14:creationId xmlns:p14="http://schemas.microsoft.com/office/powerpoint/2010/main" val="1038888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5" name="Text Placeholder 4">
            <a:extLst>
              <a:ext uri="{FF2B5EF4-FFF2-40B4-BE49-F238E27FC236}">
                <a16:creationId xmlns:a16="http://schemas.microsoft.com/office/drawing/2014/main" id="{21066289-2A75-9272-F02A-0200805A98D3}"/>
              </a:ext>
            </a:extLst>
          </p:cNvPr>
          <p:cNvSpPr>
            <a:spLocks noGrp="1"/>
          </p:cNvSpPr>
          <p:nvPr>
            <p:ph type="body" idx="1"/>
          </p:nvPr>
        </p:nvSpPr>
        <p:spPr/>
        <p:txBody>
          <a:bodyPr/>
          <a:lstStyle/>
          <a:p>
            <a:endParaRPr lang="en-KE"/>
          </a:p>
        </p:txBody>
      </p:sp>
    </p:spTree>
    <p:extLst>
      <p:ext uri="{BB962C8B-B14F-4D97-AF65-F5344CB8AC3E}">
        <p14:creationId xmlns:p14="http://schemas.microsoft.com/office/powerpoint/2010/main" val="1877701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113788" y="0"/>
            <a:ext cx="7735824" cy="1069848"/>
          </a:xfrm>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1333500" y="1069848"/>
            <a:ext cx="9194800" cy="4797552"/>
          </a:xfrm>
        </p:spPr>
        <p:txBody>
          <a:bodyPr/>
          <a:lstStyle/>
          <a:p>
            <a:pPr marL="285750" indent="-285750" algn="l">
              <a:buFont typeface="Courier New" panose="02070309020205020404" pitchFamily="49" charset="0"/>
              <a:buChar char="o"/>
            </a:pPr>
            <a:r>
              <a:rPr lang="en-US" dirty="0"/>
              <a:t>In today's dynamic job market, compensation packages can vary greatly depending on multiple factors. With advancement in data science and machine learning techniques, we now have the capability to build intelligent models that can provide personalized salary estimates.</a:t>
            </a:r>
          </a:p>
          <a:p>
            <a:pPr marL="285750" indent="-285750" algn="l">
              <a:buFont typeface="Courier New" panose="02070309020205020404" pitchFamily="49" charset="0"/>
              <a:buChar char="o"/>
            </a:pPr>
            <a:r>
              <a:rPr lang="en-US" dirty="0"/>
              <a:t>For this project, I have leveraged a dataset of over 3000 recent job postings to train a machine learning model to predict salaries. The dataset contains critical details including job title, experience required, key skills, role category, location, functional area and industry.</a:t>
            </a:r>
          </a:p>
          <a:p>
            <a:pPr marL="285750" indent="-285750" algn="l">
              <a:buFont typeface="Courier New" panose="02070309020205020404" pitchFamily="49" charset="0"/>
              <a:buChar char="o"/>
            </a:pPr>
            <a:r>
              <a:rPr lang="en-US" dirty="0"/>
              <a:t>My goal is to showcase how predictive modeling can be applied to estimate salaries for specific job profiles based on historical data. The trained model accounts for all relevant attributes like skills, experience, role and industry benchmarks to provide tailored salary ranges.</a:t>
            </a:r>
          </a:p>
          <a:p>
            <a:pPr marL="285750" indent="-285750" algn="l">
              <a:buFont typeface="Courier New" panose="02070309020205020404" pitchFamily="49" charset="0"/>
              <a:buChar char="o"/>
            </a:pPr>
            <a:r>
              <a:rPr lang="en-US" dirty="0"/>
              <a:t>This project has immense real-world applicability. Whether you are exploring a new career option, comparing job offers or negotiating a raise, data-driven insights into expected salaries can prove very useful.</a:t>
            </a:r>
          </a:p>
          <a:p>
            <a:pPr marL="285750" indent="-285750" algn="l">
              <a:buFont typeface="Courier New" panose="02070309020205020404" pitchFamily="49" charset="0"/>
              <a:buChar char="o"/>
            </a:pPr>
            <a:endParaRPr lang="en-US" dirty="0"/>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7F276-5C21-1E62-026E-DE60B7D2187A}"/>
              </a:ext>
            </a:extLst>
          </p:cNvPr>
          <p:cNvSpPr>
            <a:spLocks noGrp="1"/>
          </p:cNvSpPr>
          <p:nvPr>
            <p:ph type="ctrTitle"/>
          </p:nvPr>
        </p:nvSpPr>
        <p:spPr/>
        <p:txBody>
          <a:bodyPr/>
          <a:lstStyle/>
          <a:p>
            <a:r>
              <a:rPr lang="en-US" dirty="0"/>
              <a:t>MOTIVATION</a:t>
            </a:r>
            <a:endParaRPr lang="en-KE" dirty="0"/>
          </a:p>
        </p:txBody>
      </p:sp>
      <p:sp>
        <p:nvSpPr>
          <p:cNvPr id="3" name="Subtitle 2">
            <a:extLst>
              <a:ext uri="{FF2B5EF4-FFF2-40B4-BE49-F238E27FC236}">
                <a16:creationId xmlns:a16="http://schemas.microsoft.com/office/drawing/2014/main" id="{F7AD6A01-2E90-1EBF-7F39-8FB4A4CBFA33}"/>
              </a:ext>
            </a:extLst>
          </p:cNvPr>
          <p:cNvSpPr>
            <a:spLocks noGrp="1"/>
          </p:cNvSpPr>
          <p:nvPr>
            <p:ph type="subTitle" idx="1"/>
          </p:nvPr>
        </p:nvSpPr>
        <p:spPr/>
        <p:txBody>
          <a:bodyPr/>
          <a:lstStyle/>
          <a:p>
            <a:r>
              <a:rPr lang="en-US" dirty="0"/>
              <a:t>To leverage predictive modeling to bring more transparency and objectivity to salary discussions</a:t>
            </a:r>
            <a:endParaRPr lang="en-KE" dirty="0"/>
          </a:p>
        </p:txBody>
      </p:sp>
    </p:spTree>
    <p:extLst>
      <p:ext uri="{BB962C8B-B14F-4D97-AF65-F5344CB8AC3E}">
        <p14:creationId xmlns:p14="http://schemas.microsoft.com/office/powerpoint/2010/main" val="1393956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t>Data </a:t>
            </a:r>
            <a:r>
              <a:rPr lang="en-US" dirty="0" err="1"/>
              <a:t>oVERVIEW</a:t>
            </a:r>
            <a:endParaRPr lang="en-US" dirty="0"/>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endParaRPr lang="en-US" dirty="0"/>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110A3AD-6D51-79DB-5382-7BE5E48418C7}"/>
              </a:ext>
            </a:extLst>
          </p:cNvPr>
          <p:cNvSpPr>
            <a:spLocks noGrp="1"/>
          </p:cNvSpPr>
          <p:nvPr>
            <p:ph type="ftr" sz="quarter" idx="11"/>
          </p:nvPr>
        </p:nvSpPr>
        <p:spPr/>
        <p:txBody>
          <a:bodyPr/>
          <a:lstStyle/>
          <a:p>
            <a:r>
              <a:rPr lang="en-US" dirty="0"/>
              <a:t>Crypto: investing &amp; trading</a:t>
            </a:r>
          </a:p>
        </p:txBody>
      </p:sp>
      <p:sp>
        <p:nvSpPr>
          <p:cNvPr id="3" name="Slide Number Placeholder 2">
            <a:extLst>
              <a:ext uri="{FF2B5EF4-FFF2-40B4-BE49-F238E27FC236}">
                <a16:creationId xmlns:a16="http://schemas.microsoft.com/office/drawing/2014/main" id="{55676A6F-F8A3-E696-84B5-C7CC90E64ED1}"/>
              </a:ext>
            </a:extLst>
          </p:cNvPr>
          <p:cNvSpPr>
            <a:spLocks noGrp="1"/>
          </p:cNvSpPr>
          <p:nvPr>
            <p:ph type="sldNum" sz="quarter" idx="12"/>
          </p:nvPr>
        </p:nvSpPr>
        <p:spPr/>
        <p:txBody>
          <a:bodyPr/>
          <a:lstStyle/>
          <a:p>
            <a:fld id="{294A09A9-5501-47C1-A89A-A340965A2BE2}" type="slidenum">
              <a:rPr lang="en-US" smtClean="0"/>
              <a:t>6</a:t>
            </a:fld>
            <a:endParaRPr lang="en-US" dirty="0"/>
          </a:p>
        </p:txBody>
      </p:sp>
      <p:pic>
        <p:nvPicPr>
          <p:cNvPr id="6" name="Picture 5" descr="A screenshot of a computer&#10;&#10;Description automatically generated">
            <a:extLst>
              <a:ext uri="{FF2B5EF4-FFF2-40B4-BE49-F238E27FC236}">
                <a16:creationId xmlns:a16="http://schemas.microsoft.com/office/drawing/2014/main" id="{BD0D6B0B-47D1-5CDC-3D34-E31FBAF18BC7}"/>
              </a:ext>
            </a:extLst>
          </p:cNvPr>
          <p:cNvPicPr>
            <a:picLocks noChangeAspect="1"/>
          </p:cNvPicPr>
          <p:nvPr/>
        </p:nvPicPr>
        <p:blipFill>
          <a:blip r:embed="rId2"/>
          <a:stretch>
            <a:fillRect/>
          </a:stretch>
        </p:blipFill>
        <p:spPr>
          <a:xfrm>
            <a:off x="329184" y="856996"/>
            <a:ext cx="11774403" cy="4884420"/>
          </a:xfrm>
          <a:prstGeom prst="rect">
            <a:avLst/>
          </a:prstGeom>
        </p:spPr>
      </p:pic>
    </p:spTree>
    <p:extLst>
      <p:ext uri="{BB962C8B-B14F-4D97-AF65-F5344CB8AC3E}">
        <p14:creationId xmlns:p14="http://schemas.microsoft.com/office/powerpoint/2010/main" val="1260890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4957CE0-D410-A8E6-272A-1EDAD6D4797C}"/>
              </a:ext>
            </a:extLst>
          </p:cNvPr>
          <p:cNvSpPr>
            <a:spLocks noGrp="1"/>
          </p:cNvSpPr>
          <p:nvPr>
            <p:ph type="ftr" sz="quarter" idx="11"/>
          </p:nvPr>
        </p:nvSpPr>
        <p:spPr/>
        <p:txBody>
          <a:bodyPr/>
          <a:lstStyle/>
          <a:p>
            <a:r>
              <a:rPr lang="en-US"/>
              <a:t>Crypto: investing &amp; trading</a:t>
            </a:r>
            <a:endParaRPr lang="en-US" dirty="0"/>
          </a:p>
        </p:txBody>
      </p:sp>
      <p:sp>
        <p:nvSpPr>
          <p:cNvPr id="3" name="Slide Number Placeholder 2">
            <a:extLst>
              <a:ext uri="{FF2B5EF4-FFF2-40B4-BE49-F238E27FC236}">
                <a16:creationId xmlns:a16="http://schemas.microsoft.com/office/drawing/2014/main" id="{90C625CA-8F9B-D189-2719-A3CF7F596E83}"/>
              </a:ext>
            </a:extLst>
          </p:cNvPr>
          <p:cNvSpPr>
            <a:spLocks noGrp="1"/>
          </p:cNvSpPr>
          <p:nvPr>
            <p:ph type="sldNum" sz="quarter" idx="12"/>
          </p:nvPr>
        </p:nvSpPr>
        <p:spPr/>
        <p:txBody>
          <a:bodyPr/>
          <a:lstStyle/>
          <a:p>
            <a:fld id="{294A09A9-5501-47C1-A89A-A340965A2BE2}" type="slidenum">
              <a:rPr lang="en-US" smtClean="0"/>
              <a:t>7</a:t>
            </a:fld>
            <a:endParaRPr lang="en-US" dirty="0"/>
          </a:p>
        </p:txBody>
      </p:sp>
      <p:sp>
        <p:nvSpPr>
          <p:cNvPr id="4" name="TextBox 3">
            <a:extLst>
              <a:ext uri="{FF2B5EF4-FFF2-40B4-BE49-F238E27FC236}">
                <a16:creationId xmlns:a16="http://schemas.microsoft.com/office/drawing/2014/main" id="{CD2AF53A-F175-E633-59E2-497D72D96300}"/>
              </a:ext>
            </a:extLst>
          </p:cNvPr>
          <p:cNvSpPr txBox="1"/>
          <p:nvPr/>
        </p:nvSpPr>
        <p:spPr>
          <a:xfrm>
            <a:off x="850392" y="411480"/>
            <a:ext cx="10236708" cy="2585323"/>
          </a:xfrm>
          <a:prstGeom prst="rect">
            <a:avLst/>
          </a:prstGeom>
          <a:noFill/>
        </p:spPr>
        <p:txBody>
          <a:bodyPr wrap="square" rtlCol="0">
            <a:spAutoFit/>
          </a:bodyPr>
          <a:lstStyle/>
          <a:p>
            <a:r>
              <a:rPr lang="en-US" b="1" u="sng" dirty="0">
                <a:solidFill>
                  <a:schemeClr val="bg1"/>
                </a:solidFill>
              </a:rPr>
              <a:t>Data Cleanup</a:t>
            </a:r>
          </a:p>
          <a:p>
            <a:pPr marL="285750" indent="-285750">
              <a:buFont typeface="Arial" panose="020B0604020202020204" pitchFamily="34" charset="0"/>
              <a:buChar char="•"/>
            </a:pPr>
            <a:r>
              <a:rPr lang="en-US" dirty="0">
                <a:solidFill>
                  <a:schemeClr val="bg1"/>
                </a:solidFill>
              </a:rPr>
              <a:t>I dropped the latitude and longitude columns because my opinion was that the location column was sufficient</a:t>
            </a:r>
          </a:p>
          <a:p>
            <a:br>
              <a:rPr lang="en-US" dirty="0">
                <a:solidFill>
                  <a:schemeClr val="bg1"/>
                </a:solidFill>
              </a:rPr>
            </a:br>
            <a:br>
              <a:rPr lang="en-US" dirty="0">
                <a:solidFill>
                  <a:schemeClr val="bg1"/>
                </a:solidFill>
              </a:rPr>
            </a:br>
            <a:br>
              <a:rPr lang="en-US" dirty="0">
                <a:solidFill>
                  <a:schemeClr val="bg1"/>
                </a:solidFill>
              </a:rPr>
            </a:br>
            <a:br>
              <a:rPr lang="en-US" dirty="0">
                <a:solidFill>
                  <a:schemeClr val="bg1"/>
                </a:solidFill>
              </a:rPr>
            </a:br>
            <a:br>
              <a:rPr lang="en-US" dirty="0">
                <a:solidFill>
                  <a:schemeClr val="bg1"/>
                </a:solidFill>
              </a:rPr>
            </a:br>
            <a:endParaRPr lang="en-US" dirty="0">
              <a:solidFill>
                <a:schemeClr val="bg1"/>
              </a:solidFill>
            </a:endParaRPr>
          </a:p>
        </p:txBody>
      </p:sp>
      <p:pic>
        <p:nvPicPr>
          <p:cNvPr id="8" name="Picture 7">
            <a:extLst>
              <a:ext uri="{FF2B5EF4-FFF2-40B4-BE49-F238E27FC236}">
                <a16:creationId xmlns:a16="http://schemas.microsoft.com/office/drawing/2014/main" id="{DBBEE0BA-DAAE-F2A9-AB93-A335CA80AD13}"/>
              </a:ext>
            </a:extLst>
          </p:cNvPr>
          <p:cNvPicPr>
            <a:picLocks noChangeAspect="1"/>
          </p:cNvPicPr>
          <p:nvPr/>
        </p:nvPicPr>
        <p:blipFill>
          <a:blip r:embed="rId2"/>
          <a:stretch>
            <a:fillRect/>
          </a:stretch>
        </p:blipFill>
        <p:spPr>
          <a:xfrm>
            <a:off x="589788" y="1565352"/>
            <a:ext cx="9488224" cy="4591691"/>
          </a:xfrm>
          <a:prstGeom prst="rect">
            <a:avLst/>
          </a:prstGeom>
        </p:spPr>
      </p:pic>
    </p:spTree>
    <p:extLst>
      <p:ext uri="{BB962C8B-B14F-4D97-AF65-F5344CB8AC3E}">
        <p14:creationId xmlns:p14="http://schemas.microsoft.com/office/powerpoint/2010/main" val="3693352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t>Data ANALYSIS</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endParaRPr lang="en-US" dirty="0"/>
          </a:p>
          <a:p>
            <a:endParaRPr lang="en-US" dirty="0"/>
          </a:p>
        </p:txBody>
      </p:sp>
    </p:spTree>
    <p:extLst>
      <p:ext uri="{BB962C8B-B14F-4D97-AF65-F5344CB8AC3E}">
        <p14:creationId xmlns:p14="http://schemas.microsoft.com/office/powerpoint/2010/main" val="1650282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781CCB-C353-3389-EDE8-EAA0F76E9EA0}"/>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
        <p:nvSpPr>
          <p:cNvPr id="3" name="Footer Placeholder 2">
            <a:extLst>
              <a:ext uri="{FF2B5EF4-FFF2-40B4-BE49-F238E27FC236}">
                <a16:creationId xmlns:a16="http://schemas.microsoft.com/office/drawing/2014/main" id="{7029206C-7DAB-EECA-0089-42B129D1867B}"/>
              </a:ext>
            </a:extLst>
          </p:cNvPr>
          <p:cNvSpPr>
            <a:spLocks noGrp="1"/>
          </p:cNvSpPr>
          <p:nvPr>
            <p:ph type="ftr" sz="quarter" idx="10"/>
          </p:nvPr>
        </p:nvSpPr>
        <p:spPr/>
        <p:txBody>
          <a:bodyPr/>
          <a:lstStyle/>
          <a:p>
            <a:r>
              <a:rPr lang="en-US"/>
              <a:t>Crypto: investing &amp; trading</a:t>
            </a:r>
            <a:endParaRPr lang="en-US" dirty="0"/>
          </a:p>
        </p:txBody>
      </p:sp>
      <p:pic>
        <p:nvPicPr>
          <p:cNvPr id="23" name="Content Placeholder 22" descr="A screen shot of a computer screen&#10;&#10;Description automatically generated">
            <a:extLst>
              <a:ext uri="{FF2B5EF4-FFF2-40B4-BE49-F238E27FC236}">
                <a16:creationId xmlns:a16="http://schemas.microsoft.com/office/drawing/2014/main" id="{42F0D157-6563-FC7E-CE92-7678E8E0B6E2}"/>
              </a:ext>
            </a:extLst>
          </p:cNvPr>
          <p:cNvPicPr>
            <a:picLocks noGrp="1" noChangeAspect="1"/>
          </p:cNvPicPr>
          <p:nvPr>
            <p:ph idx="1"/>
          </p:nvPr>
        </p:nvPicPr>
        <p:blipFill>
          <a:blip r:embed="rId2"/>
          <a:stretch>
            <a:fillRect/>
          </a:stretch>
        </p:blipFill>
        <p:spPr>
          <a:xfrm>
            <a:off x="850392" y="977901"/>
            <a:ext cx="9956352" cy="4320680"/>
          </a:xfrm>
        </p:spPr>
      </p:pic>
    </p:spTree>
    <p:extLst>
      <p:ext uri="{BB962C8B-B14F-4D97-AF65-F5344CB8AC3E}">
        <p14:creationId xmlns:p14="http://schemas.microsoft.com/office/powerpoint/2010/main" val="3842959100"/>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3.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409</TotalTime>
  <Words>930</Words>
  <Application>Microsoft Office PowerPoint</Application>
  <PresentationFormat>Widescreen</PresentationFormat>
  <Paragraphs>74</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Courier New</vt:lpstr>
      <vt:lpstr>Segoe UI Light</vt:lpstr>
      <vt:lpstr>Tw Cen MT</vt:lpstr>
      <vt:lpstr>Office Theme</vt:lpstr>
      <vt:lpstr>Job Salary Prediction</vt:lpstr>
      <vt:lpstr>CONTENTS</vt:lpstr>
      <vt:lpstr>INTRODUCTION</vt:lpstr>
      <vt:lpstr>MOTIVATION</vt:lpstr>
      <vt:lpstr>Data oVERVIEW</vt:lpstr>
      <vt:lpstr>PowerPoint Presentation</vt:lpstr>
      <vt:lpstr>PowerPoint Presentation</vt:lpstr>
      <vt:lpstr>Data ANALYSIS</vt:lpstr>
      <vt:lpstr>PowerPoint Presentation</vt:lpstr>
      <vt:lpstr>PowerPoint Presentation</vt:lpstr>
      <vt:lpstr>PowerPoint Presentation</vt:lpstr>
      <vt:lpstr>PowerPoint Presentation</vt:lpstr>
      <vt:lpstr>PowerPoint Presentation</vt:lpstr>
      <vt:lpstr>PowerPoint Presentation</vt:lpstr>
      <vt:lpstr>Modelling</vt:lpstr>
      <vt:lpstr>PowerPoint Presentation</vt:lpstr>
      <vt:lpstr>PowerPoint Presentation</vt:lpstr>
      <vt:lpstr>PowerPoint Presentation</vt:lpstr>
      <vt:lpstr>Conclusions</vt:lpstr>
      <vt:lpstr>Conclusions</vt:lpstr>
      <vt:lpstr>Conclusions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Salary Prediction</dc:title>
  <dc:creator>Michael Mwithiga</dc:creator>
  <cp:lastModifiedBy>Michael Mwithiga</cp:lastModifiedBy>
  <cp:revision>1</cp:revision>
  <dcterms:created xsi:type="dcterms:W3CDTF">2023-08-30T07:34:44Z</dcterms:created>
  <dcterms:modified xsi:type="dcterms:W3CDTF">2023-08-30T14:24:23Z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