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F1145-7603-6D61-36D2-816804648304}" v="637" dt="2024-09-15T17:10:31.553"/>
    <p1510:client id="{F5D12755-E517-3290-AFF7-A81895EF4FA2}" v="989" dt="2024-09-17T14:14:40.018"/>
    <p1510:client id="{FC54C381-A587-D7F5-A48C-297A524CEFF6}" v="19" dt="2024-09-17T15:04:46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7B33DB-8A7F-4D53-A427-58ABBDB26AF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3730E909-EBF1-49C9-9845-5A1F79087298}">
      <dgm:prSet/>
      <dgm:spPr/>
      <dgm:t>
        <a:bodyPr/>
        <a:lstStyle/>
        <a:p>
          <a:pPr>
            <a:defRPr cap="all"/>
          </a:pPr>
          <a:r>
            <a:rPr lang="it-IT"/>
            <a:t>Programmazione</a:t>
          </a:r>
          <a:endParaRPr lang="en-US"/>
        </a:p>
      </dgm:t>
    </dgm:pt>
    <dgm:pt modelId="{233BA65F-3E1E-4F01-B921-CB41AFE2703A}" type="parTrans" cxnId="{C949C0D9-79B1-4AF6-BC76-74F7EA5AE51E}">
      <dgm:prSet/>
      <dgm:spPr/>
      <dgm:t>
        <a:bodyPr/>
        <a:lstStyle/>
        <a:p>
          <a:endParaRPr lang="en-US"/>
        </a:p>
      </dgm:t>
    </dgm:pt>
    <dgm:pt modelId="{3E3FF70B-9901-4F34-B631-51CEF1FA8E65}" type="sibTrans" cxnId="{C949C0D9-79B1-4AF6-BC76-74F7EA5AE51E}">
      <dgm:prSet/>
      <dgm:spPr/>
      <dgm:t>
        <a:bodyPr/>
        <a:lstStyle/>
        <a:p>
          <a:endParaRPr lang="en-US"/>
        </a:p>
      </dgm:t>
    </dgm:pt>
    <dgm:pt modelId="{A7D24611-B165-4860-B666-3F2E3F96A5B3}">
      <dgm:prSet/>
      <dgm:spPr/>
      <dgm:t>
        <a:bodyPr/>
        <a:lstStyle/>
        <a:p>
          <a:pPr>
            <a:defRPr cap="all"/>
          </a:pPr>
          <a:r>
            <a:rPr lang="it-IT"/>
            <a:t>Sistemi operativi e reti</a:t>
          </a:r>
          <a:endParaRPr lang="en-US"/>
        </a:p>
      </dgm:t>
    </dgm:pt>
    <dgm:pt modelId="{CDCC3CB9-5E4D-44E0-B0C2-08A72AF26909}" type="parTrans" cxnId="{506754D3-6EAD-486D-8B33-1142DAE3CF33}">
      <dgm:prSet/>
      <dgm:spPr/>
      <dgm:t>
        <a:bodyPr/>
        <a:lstStyle/>
        <a:p>
          <a:endParaRPr lang="en-US"/>
        </a:p>
      </dgm:t>
    </dgm:pt>
    <dgm:pt modelId="{7E8938A8-A0C4-46FF-B89C-9CFE7517A169}" type="sibTrans" cxnId="{506754D3-6EAD-486D-8B33-1142DAE3CF33}">
      <dgm:prSet/>
      <dgm:spPr/>
      <dgm:t>
        <a:bodyPr/>
        <a:lstStyle/>
        <a:p>
          <a:endParaRPr lang="en-US"/>
        </a:p>
      </dgm:t>
    </dgm:pt>
    <dgm:pt modelId="{E1F179FD-B3E1-495E-BE28-9FA03A5F3A80}">
      <dgm:prSet/>
      <dgm:spPr/>
      <dgm:t>
        <a:bodyPr/>
        <a:lstStyle/>
        <a:p>
          <a:pPr>
            <a:defRPr cap="all"/>
          </a:pPr>
          <a:r>
            <a:rPr lang="it-IT"/>
            <a:t>Gestione di database</a:t>
          </a:r>
          <a:endParaRPr lang="en-US"/>
        </a:p>
      </dgm:t>
    </dgm:pt>
    <dgm:pt modelId="{5F0A5D63-6350-419B-A392-CA3D0E4A643F}" type="parTrans" cxnId="{6EC41540-616D-40F3-80C1-B3C2EB55A426}">
      <dgm:prSet/>
      <dgm:spPr/>
      <dgm:t>
        <a:bodyPr/>
        <a:lstStyle/>
        <a:p>
          <a:endParaRPr lang="en-US"/>
        </a:p>
      </dgm:t>
    </dgm:pt>
    <dgm:pt modelId="{DBFFF151-9DDC-435B-9C6D-E2FBABDF9219}" type="sibTrans" cxnId="{6EC41540-616D-40F3-80C1-B3C2EB55A426}">
      <dgm:prSet/>
      <dgm:spPr/>
      <dgm:t>
        <a:bodyPr/>
        <a:lstStyle/>
        <a:p>
          <a:endParaRPr lang="en-US"/>
        </a:p>
      </dgm:t>
    </dgm:pt>
    <dgm:pt modelId="{C6FEF515-7DC2-4043-85CA-C72CE625C4A7}">
      <dgm:prSet/>
      <dgm:spPr/>
      <dgm:t>
        <a:bodyPr/>
        <a:lstStyle/>
        <a:p>
          <a:pPr>
            <a:defRPr cap="all"/>
          </a:pPr>
          <a:r>
            <a:rPr lang="it-IT"/>
            <a:t>Sicurezza informatica</a:t>
          </a:r>
          <a:endParaRPr lang="en-US"/>
        </a:p>
      </dgm:t>
    </dgm:pt>
    <dgm:pt modelId="{9C46E360-9520-42A7-801C-92BFF9C06BFA}" type="parTrans" cxnId="{299F6091-625F-4F3D-831E-81BBDB7ABC5E}">
      <dgm:prSet/>
      <dgm:spPr/>
      <dgm:t>
        <a:bodyPr/>
        <a:lstStyle/>
        <a:p>
          <a:endParaRPr lang="en-US"/>
        </a:p>
      </dgm:t>
    </dgm:pt>
    <dgm:pt modelId="{08A37CE5-F402-4BB6-B3C9-CD305498556C}" type="sibTrans" cxnId="{299F6091-625F-4F3D-831E-81BBDB7ABC5E}">
      <dgm:prSet/>
      <dgm:spPr/>
      <dgm:t>
        <a:bodyPr/>
        <a:lstStyle/>
        <a:p>
          <a:endParaRPr lang="en-US"/>
        </a:p>
      </dgm:t>
    </dgm:pt>
    <dgm:pt modelId="{A2E17535-5D38-45EE-9105-7788A115D267}">
      <dgm:prSet/>
      <dgm:spPr/>
      <dgm:t>
        <a:bodyPr/>
        <a:lstStyle/>
        <a:p>
          <a:pPr>
            <a:defRPr cap="all"/>
          </a:pPr>
          <a:r>
            <a:rPr lang="it-IT"/>
            <a:t>Problem solving e pensiero critico</a:t>
          </a:r>
          <a:endParaRPr lang="en-US"/>
        </a:p>
      </dgm:t>
    </dgm:pt>
    <dgm:pt modelId="{FFC3646A-3A0E-4A2D-B5B5-B16D9005F7D4}" type="parTrans" cxnId="{1226F5C1-B868-4AD1-9023-BC04D2ACA2BA}">
      <dgm:prSet/>
      <dgm:spPr/>
      <dgm:t>
        <a:bodyPr/>
        <a:lstStyle/>
        <a:p>
          <a:endParaRPr lang="en-US"/>
        </a:p>
      </dgm:t>
    </dgm:pt>
    <dgm:pt modelId="{AE282F50-2904-4321-A020-B92E371CBB6A}" type="sibTrans" cxnId="{1226F5C1-B868-4AD1-9023-BC04D2ACA2BA}">
      <dgm:prSet/>
      <dgm:spPr/>
      <dgm:t>
        <a:bodyPr/>
        <a:lstStyle/>
        <a:p>
          <a:endParaRPr lang="en-US"/>
        </a:p>
      </dgm:t>
    </dgm:pt>
    <dgm:pt modelId="{82214DE3-6702-4F06-95D1-34A115F9E2AD}" type="pres">
      <dgm:prSet presAssocID="{C37B33DB-8A7F-4D53-A427-58ABBDB26AF6}" presName="root" presStyleCnt="0">
        <dgm:presLayoutVars>
          <dgm:dir/>
          <dgm:resizeHandles val="exact"/>
        </dgm:presLayoutVars>
      </dgm:prSet>
      <dgm:spPr/>
    </dgm:pt>
    <dgm:pt modelId="{9CB31497-3595-4A8A-A136-28B69C7D8710}" type="pres">
      <dgm:prSet presAssocID="{3730E909-EBF1-49C9-9845-5A1F79087298}" presName="compNode" presStyleCnt="0"/>
      <dgm:spPr/>
    </dgm:pt>
    <dgm:pt modelId="{6E68FDD6-204D-4216-8E4A-5F0BD708636E}" type="pres">
      <dgm:prSet presAssocID="{3730E909-EBF1-49C9-9845-5A1F79087298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C50B38C-3E71-4200-AC98-9FACD97442B6}" type="pres">
      <dgm:prSet presAssocID="{3730E909-EBF1-49C9-9845-5A1F7908729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39A45C94-EA2F-432F-9C5C-0662D822B45A}" type="pres">
      <dgm:prSet presAssocID="{3730E909-EBF1-49C9-9845-5A1F79087298}" presName="spaceRect" presStyleCnt="0"/>
      <dgm:spPr/>
    </dgm:pt>
    <dgm:pt modelId="{86E66100-5616-43AD-A53A-5C7C6E011AAF}" type="pres">
      <dgm:prSet presAssocID="{3730E909-EBF1-49C9-9845-5A1F79087298}" presName="textRect" presStyleLbl="revTx" presStyleIdx="0" presStyleCnt="5">
        <dgm:presLayoutVars>
          <dgm:chMax val="1"/>
          <dgm:chPref val="1"/>
        </dgm:presLayoutVars>
      </dgm:prSet>
      <dgm:spPr/>
    </dgm:pt>
    <dgm:pt modelId="{1E7249D9-A7B5-48AB-95B3-10944C0DE164}" type="pres">
      <dgm:prSet presAssocID="{3E3FF70B-9901-4F34-B631-51CEF1FA8E65}" presName="sibTrans" presStyleCnt="0"/>
      <dgm:spPr/>
    </dgm:pt>
    <dgm:pt modelId="{7599CF47-5783-4CEA-B158-0C7C21B13E96}" type="pres">
      <dgm:prSet presAssocID="{A7D24611-B165-4860-B666-3F2E3F96A5B3}" presName="compNode" presStyleCnt="0"/>
      <dgm:spPr/>
    </dgm:pt>
    <dgm:pt modelId="{3A9DC814-65DE-4D21-B705-4CA3216A4627}" type="pres">
      <dgm:prSet presAssocID="{A7D24611-B165-4860-B666-3F2E3F96A5B3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C465869-3753-4738-9208-C361BE2C31F3}" type="pres">
      <dgm:prSet presAssocID="{A7D24611-B165-4860-B666-3F2E3F96A5B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C35BBE0-6AB6-4496-A701-04E4292E7D2E}" type="pres">
      <dgm:prSet presAssocID="{A7D24611-B165-4860-B666-3F2E3F96A5B3}" presName="spaceRect" presStyleCnt="0"/>
      <dgm:spPr/>
    </dgm:pt>
    <dgm:pt modelId="{3415EA91-3100-4E35-8333-31D720B40BE2}" type="pres">
      <dgm:prSet presAssocID="{A7D24611-B165-4860-B666-3F2E3F96A5B3}" presName="textRect" presStyleLbl="revTx" presStyleIdx="1" presStyleCnt="5">
        <dgm:presLayoutVars>
          <dgm:chMax val="1"/>
          <dgm:chPref val="1"/>
        </dgm:presLayoutVars>
      </dgm:prSet>
      <dgm:spPr/>
    </dgm:pt>
    <dgm:pt modelId="{AEA530DF-F9D0-4C25-8547-2BF134FDDADD}" type="pres">
      <dgm:prSet presAssocID="{7E8938A8-A0C4-46FF-B89C-9CFE7517A169}" presName="sibTrans" presStyleCnt="0"/>
      <dgm:spPr/>
    </dgm:pt>
    <dgm:pt modelId="{D3AC7F75-392C-439E-A812-5186A767C9EE}" type="pres">
      <dgm:prSet presAssocID="{E1F179FD-B3E1-495E-BE28-9FA03A5F3A80}" presName="compNode" presStyleCnt="0"/>
      <dgm:spPr/>
    </dgm:pt>
    <dgm:pt modelId="{C6EDFE54-4158-4FDA-8F5A-A3EBA5F19DB5}" type="pres">
      <dgm:prSet presAssocID="{E1F179FD-B3E1-495E-BE28-9FA03A5F3A80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68E1125-91F4-44C6-9DA6-90B7F6690556}" type="pres">
      <dgm:prSet presAssocID="{E1F179FD-B3E1-495E-BE28-9FA03A5F3A8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CC9AA31-E2EA-4A81-B579-A2CD85BD972E}" type="pres">
      <dgm:prSet presAssocID="{E1F179FD-B3E1-495E-BE28-9FA03A5F3A80}" presName="spaceRect" presStyleCnt="0"/>
      <dgm:spPr/>
    </dgm:pt>
    <dgm:pt modelId="{56A01F0D-743A-42C6-A97A-F69838A8BF26}" type="pres">
      <dgm:prSet presAssocID="{E1F179FD-B3E1-495E-BE28-9FA03A5F3A80}" presName="textRect" presStyleLbl="revTx" presStyleIdx="2" presStyleCnt="5">
        <dgm:presLayoutVars>
          <dgm:chMax val="1"/>
          <dgm:chPref val="1"/>
        </dgm:presLayoutVars>
      </dgm:prSet>
      <dgm:spPr/>
    </dgm:pt>
    <dgm:pt modelId="{EC1F8A7A-9B90-48C7-8449-262D062CC5DD}" type="pres">
      <dgm:prSet presAssocID="{DBFFF151-9DDC-435B-9C6D-E2FBABDF9219}" presName="sibTrans" presStyleCnt="0"/>
      <dgm:spPr/>
    </dgm:pt>
    <dgm:pt modelId="{909559CC-9FAC-4942-8BF5-160E20391A4A}" type="pres">
      <dgm:prSet presAssocID="{C6FEF515-7DC2-4043-85CA-C72CE625C4A7}" presName="compNode" presStyleCnt="0"/>
      <dgm:spPr/>
    </dgm:pt>
    <dgm:pt modelId="{4D4BF47D-33E2-4C1C-A580-B83038D84447}" type="pres">
      <dgm:prSet presAssocID="{C6FEF515-7DC2-4043-85CA-C72CE625C4A7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5EB72B2-605A-4CF9-AD94-F9C1B06B3803}" type="pres">
      <dgm:prSet presAssocID="{C6FEF515-7DC2-4043-85CA-C72CE625C4A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ca"/>
        </a:ext>
      </dgm:extLst>
    </dgm:pt>
    <dgm:pt modelId="{984AA3AC-A6B6-4BEC-8E31-D2889B7672A4}" type="pres">
      <dgm:prSet presAssocID="{C6FEF515-7DC2-4043-85CA-C72CE625C4A7}" presName="spaceRect" presStyleCnt="0"/>
      <dgm:spPr/>
    </dgm:pt>
    <dgm:pt modelId="{FADCCE45-AC14-42D7-A258-A457A843C97C}" type="pres">
      <dgm:prSet presAssocID="{C6FEF515-7DC2-4043-85CA-C72CE625C4A7}" presName="textRect" presStyleLbl="revTx" presStyleIdx="3" presStyleCnt="5">
        <dgm:presLayoutVars>
          <dgm:chMax val="1"/>
          <dgm:chPref val="1"/>
        </dgm:presLayoutVars>
      </dgm:prSet>
      <dgm:spPr/>
    </dgm:pt>
    <dgm:pt modelId="{8E01A2F1-7959-4C57-906A-4DC69C19F419}" type="pres">
      <dgm:prSet presAssocID="{08A37CE5-F402-4BB6-B3C9-CD305498556C}" presName="sibTrans" presStyleCnt="0"/>
      <dgm:spPr/>
    </dgm:pt>
    <dgm:pt modelId="{C89B8D11-2291-4C30-82F4-03361EB73B44}" type="pres">
      <dgm:prSet presAssocID="{A2E17535-5D38-45EE-9105-7788A115D267}" presName="compNode" presStyleCnt="0"/>
      <dgm:spPr/>
    </dgm:pt>
    <dgm:pt modelId="{FE868473-DD3D-4082-A398-275014FDDB33}" type="pres">
      <dgm:prSet presAssocID="{A2E17535-5D38-45EE-9105-7788A115D267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088CAB9-CFDE-4086-8440-7940E8540AAF}" type="pres">
      <dgm:prSet presAssocID="{A2E17535-5D38-45EE-9105-7788A115D26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A2EE4EB-911B-4534-91D3-41D564647332}" type="pres">
      <dgm:prSet presAssocID="{A2E17535-5D38-45EE-9105-7788A115D267}" presName="spaceRect" presStyleCnt="0"/>
      <dgm:spPr/>
    </dgm:pt>
    <dgm:pt modelId="{7D5FE214-87AC-4D1B-9B64-E4A235D96D8F}" type="pres">
      <dgm:prSet presAssocID="{A2E17535-5D38-45EE-9105-7788A115D26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2501317-081A-4B94-A018-A3C8DF1D12E8}" type="presOf" srcId="{A7D24611-B165-4860-B666-3F2E3F96A5B3}" destId="{3415EA91-3100-4E35-8333-31D720B40BE2}" srcOrd="0" destOrd="0" presId="urn:microsoft.com/office/officeart/2018/5/layout/IconLeafLabelList"/>
    <dgm:cxn modelId="{D0900F2F-BBF1-4993-AB52-4C51C5BD6217}" type="presOf" srcId="{3730E909-EBF1-49C9-9845-5A1F79087298}" destId="{86E66100-5616-43AD-A53A-5C7C6E011AAF}" srcOrd="0" destOrd="0" presId="urn:microsoft.com/office/officeart/2018/5/layout/IconLeafLabelList"/>
    <dgm:cxn modelId="{6EC41540-616D-40F3-80C1-B3C2EB55A426}" srcId="{C37B33DB-8A7F-4D53-A427-58ABBDB26AF6}" destId="{E1F179FD-B3E1-495E-BE28-9FA03A5F3A80}" srcOrd="2" destOrd="0" parTransId="{5F0A5D63-6350-419B-A392-CA3D0E4A643F}" sibTransId="{DBFFF151-9DDC-435B-9C6D-E2FBABDF9219}"/>
    <dgm:cxn modelId="{BEE88265-2428-401B-A852-9ADA862E352E}" type="presOf" srcId="{C6FEF515-7DC2-4043-85CA-C72CE625C4A7}" destId="{FADCCE45-AC14-42D7-A258-A457A843C97C}" srcOrd="0" destOrd="0" presId="urn:microsoft.com/office/officeart/2018/5/layout/IconLeafLabelList"/>
    <dgm:cxn modelId="{68CE8973-F28A-4CE9-86D6-D92BCDE34111}" type="presOf" srcId="{C37B33DB-8A7F-4D53-A427-58ABBDB26AF6}" destId="{82214DE3-6702-4F06-95D1-34A115F9E2AD}" srcOrd="0" destOrd="0" presId="urn:microsoft.com/office/officeart/2018/5/layout/IconLeafLabelList"/>
    <dgm:cxn modelId="{6DE61058-BECE-408E-90C3-38816F7D4DBE}" type="presOf" srcId="{A2E17535-5D38-45EE-9105-7788A115D267}" destId="{7D5FE214-87AC-4D1B-9B64-E4A235D96D8F}" srcOrd="0" destOrd="0" presId="urn:microsoft.com/office/officeart/2018/5/layout/IconLeafLabelList"/>
    <dgm:cxn modelId="{299F6091-625F-4F3D-831E-81BBDB7ABC5E}" srcId="{C37B33DB-8A7F-4D53-A427-58ABBDB26AF6}" destId="{C6FEF515-7DC2-4043-85CA-C72CE625C4A7}" srcOrd="3" destOrd="0" parTransId="{9C46E360-9520-42A7-801C-92BFF9C06BFA}" sibTransId="{08A37CE5-F402-4BB6-B3C9-CD305498556C}"/>
    <dgm:cxn modelId="{A4B26FAE-A964-49F1-B5A6-C39BD8C086BA}" type="presOf" srcId="{E1F179FD-B3E1-495E-BE28-9FA03A5F3A80}" destId="{56A01F0D-743A-42C6-A97A-F69838A8BF26}" srcOrd="0" destOrd="0" presId="urn:microsoft.com/office/officeart/2018/5/layout/IconLeafLabelList"/>
    <dgm:cxn modelId="{1226F5C1-B868-4AD1-9023-BC04D2ACA2BA}" srcId="{C37B33DB-8A7F-4D53-A427-58ABBDB26AF6}" destId="{A2E17535-5D38-45EE-9105-7788A115D267}" srcOrd="4" destOrd="0" parTransId="{FFC3646A-3A0E-4A2D-B5B5-B16D9005F7D4}" sibTransId="{AE282F50-2904-4321-A020-B92E371CBB6A}"/>
    <dgm:cxn modelId="{506754D3-6EAD-486D-8B33-1142DAE3CF33}" srcId="{C37B33DB-8A7F-4D53-A427-58ABBDB26AF6}" destId="{A7D24611-B165-4860-B666-3F2E3F96A5B3}" srcOrd="1" destOrd="0" parTransId="{CDCC3CB9-5E4D-44E0-B0C2-08A72AF26909}" sibTransId="{7E8938A8-A0C4-46FF-B89C-9CFE7517A169}"/>
    <dgm:cxn modelId="{C949C0D9-79B1-4AF6-BC76-74F7EA5AE51E}" srcId="{C37B33DB-8A7F-4D53-A427-58ABBDB26AF6}" destId="{3730E909-EBF1-49C9-9845-5A1F79087298}" srcOrd="0" destOrd="0" parTransId="{233BA65F-3E1E-4F01-B921-CB41AFE2703A}" sibTransId="{3E3FF70B-9901-4F34-B631-51CEF1FA8E65}"/>
    <dgm:cxn modelId="{8BDC10BB-C61E-41DC-968E-DCD10B3025DF}" type="presParOf" srcId="{82214DE3-6702-4F06-95D1-34A115F9E2AD}" destId="{9CB31497-3595-4A8A-A136-28B69C7D8710}" srcOrd="0" destOrd="0" presId="urn:microsoft.com/office/officeart/2018/5/layout/IconLeafLabelList"/>
    <dgm:cxn modelId="{61B2154C-B89F-4933-B182-AC1ACF2C4E34}" type="presParOf" srcId="{9CB31497-3595-4A8A-A136-28B69C7D8710}" destId="{6E68FDD6-204D-4216-8E4A-5F0BD708636E}" srcOrd="0" destOrd="0" presId="urn:microsoft.com/office/officeart/2018/5/layout/IconLeafLabelList"/>
    <dgm:cxn modelId="{F513393D-99D2-4B60-AEDC-05E6968A7BAD}" type="presParOf" srcId="{9CB31497-3595-4A8A-A136-28B69C7D8710}" destId="{0C50B38C-3E71-4200-AC98-9FACD97442B6}" srcOrd="1" destOrd="0" presId="urn:microsoft.com/office/officeart/2018/5/layout/IconLeafLabelList"/>
    <dgm:cxn modelId="{67327EF0-8EC4-4586-B393-3A2CE82A0029}" type="presParOf" srcId="{9CB31497-3595-4A8A-A136-28B69C7D8710}" destId="{39A45C94-EA2F-432F-9C5C-0662D822B45A}" srcOrd="2" destOrd="0" presId="urn:microsoft.com/office/officeart/2018/5/layout/IconLeafLabelList"/>
    <dgm:cxn modelId="{22946F5F-5E54-47CD-AF12-0223054D6608}" type="presParOf" srcId="{9CB31497-3595-4A8A-A136-28B69C7D8710}" destId="{86E66100-5616-43AD-A53A-5C7C6E011AAF}" srcOrd="3" destOrd="0" presId="urn:microsoft.com/office/officeart/2018/5/layout/IconLeafLabelList"/>
    <dgm:cxn modelId="{B17DD650-E58A-4B2C-B28C-696D259FFFF1}" type="presParOf" srcId="{82214DE3-6702-4F06-95D1-34A115F9E2AD}" destId="{1E7249D9-A7B5-48AB-95B3-10944C0DE164}" srcOrd="1" destOrd="0" presId="urn:microsoft.com/office/officeart/2018/5/layout/IconLeafLabelList"/>
    <dgm:cxn modelId="{D51C2F11-73E5-4750-9AED-944E35B9A578}" type="presParOf" srcId="{82214DE3-6702-4F06-95D1-34A115F9E2AD}" destId="{7599CF47-5783-4CEA-B158-0C7C21B13E96}" srcOrd="2" destOrd="0" presId="urn:microsoft.com/office/officeart/2018/5/layout/IconLeafLabelList"/>
    <dgm:cxn modelId="{AF1E4B25-5ED2-486E-83E9-586A59533EA9}" type="presParOf" srcId="{7599CF47-5783-4CEA-B158-0C7C21B13E96}" destId="{3A9DC814-65DE-4D21-B705-4CA3216A4627}" srcOrd="0" destOrd="0" presId="urn:microsoft.com/office/officeart/2018/5/layout/IconLeafLabelList"/>
    <dgm:cxn modelId="{762FA2A4-B23C-43CC-96F6-5EFF4CC4E951}" type="presParOf" srcId="{7599CF47-5783-4CEA-B158-0C7C21B13E96}" destId="{7C465869-3753-4738-9208-C361BE2C31F3}" srcOrd="1" destOrd="0" presId="urn:microsoft.com/office/officeart/2018/5/layout/IconLeafLabelList"/>
    <dgm:cxn modelId="{374A93DD-7494-40C7-B4AC-3F3A89C820B1}" type="presParOf" srcId="{7599CF47-5783-4CEA-B158-0C7C21B13E96}" destId="{8C35BBE0-6AB6-4496-A701-04E4292E7D2E}" srcOrd="2" destOrd="0" presId="urn:microsoft.com/office/officeart/2018/5/layout/IconLeafLabelList"/>
    <dgm:cxn modelId="{6B5FAB6E-6564-436E-B992-D13A0E82ADE1}" type="presParOf" srcId="{7599CF47-5783-4CEA-B158-0C7C21B13E96}" destId="{3415EA91-3100-4E35-8333-31D720B40BE2}" srcOrd="3" destOrd="0" presId="urn:microsoft.com/office/officeart/2018/5/layout/IconLeafLabelList"/>
    <dgm:cxn modelId="{BD28F143-8F14-4AE5-A239-F7B9FB6CC64A}" type="presParOf" srcId="{82214DE3-6702-4F06-95D1-34A115F9E2AD}" destId="{AEA530DF-F9D0-4C25-8547-2BF134FDDADD}" srcOrd="3" destOrd="0" presId="urn:microsoft.com/office/officeart/2018/5/layout/IconLeafLabelList"/>
    <dgm:cxn modelId="{491AC401-7E80-4B36-BA22-BDF7955DD1C7}" type="presParOf" srcId="{82214DE3-6702-4F06-95D1-34A115F9E2AD}" destId="{D3AC7F75-392C-439E-A812-5186A767C9EE}" srcOrd="4" destOrd="0" presId="urn:microsoft.com/office/officeart/2018/5/layout/IconLeafLabelList"/>
    <dgm:cxn modelId="{EDF8BDFC-2549-434E-B554-68C0F5DEAB4C}" type="presParOf" srcId="{D3AC7F75-392C-439E-A812-5186A767C9EE}" destId="{C6EDFE54-4158-4FDA-8F5A-A3EBA5F19DB5}" srcOrd="0" destOrd="0" presId="urn:microsoft.com/office/officeart/2018/5/layout/IconLeafLabelList"/>
    <dgm:cxn modelId="{5296377C-3D78-403B-A486-5BE32B90535A}" type="presParOf" srcId="{D3AC7F75-392C-439E-A812-5186A767C9EE}" destId="{468E1125-91F4-44C6-9DA6-90B7F6690556}" srcOrd="1" destOrd="0" presId="urn:microsoft.com/office/officeart/2018/5/layout/IconLeafLabelList"/>
    <dgm:cxn modelId="{306BC548-9CC9-4B10-A4DC-DB0A3C2C262E}" type="presParOf" srcId="{D3AC7F75-392C-439E-A812-5186A767C9EE}" destId="{6CC9AA31-E2EA-4A81-B579-A2CD85BD972E}" srcOrd="2" destOrd="0" presId="urn:microsoft.com/office/officeart/2018/5/layout/IconLeafLabelList"/>
    <dgm:cxn modelId="{5AB8FC29-DD38-4E9C-9E6E-519B1E635236}" type="presParOf" srcId="{D3AC7F75-392C-439E-A812-5186A767C9EE}" destId="{56A01F0D-743A-42C6-A97A-F69838A8BF26}" srcOrd="3" destOrd="0" presId="urn:microsoft.com/office/officeart/2018/5/layout/IconLeafLabelList"/>
    <dgm:cxn modelId="{D7B9F3B8-34D0-49E6-8A75-95CEDC8FA7EF}" type="presParOf" srcId="{82214DE3-6702-4F06-95D1-34A115F9E2AD}" destId="{EC1F8A7A-9B90-48C7-8449-262D062CC5DD}" srcOrd="5" destOrd="0" presId="urn:microsoft.com/office/officeart/2018/5/layout/IconLeafLabelList"/>
    <dgm:cxn modelId="{2EA382CD-7612-4247-9512-B77C67875E73}" type="presParOf" srcId="{82214DE3-6702-4F06-95D1-34A115F9E2AD}" destId="{909559CC-9FAC-4942-8BF5-160E20391A4A}" srcOrd="6" destOrd="0" presId="urn:microsoft.com/office/officeart/2018/5/layout/IconLeafLabelList"/>
    <dgm:cxn modelId="{DAB7A9AA-13D3-4DFA-BDA0-0D039E780BD9}" type="presParOf" srcId="{909559CC-9FAC-4942-8BF5-160E20391A4A}" destId="{4D4BF47D-33E2-4C1C-A580-B83038D84447}" srcOrd="0" destOrd="0" presId="urn:microsoft.com/office/officeart/2018/5/layout/IconLeafLabelList"/>
    <dgm:cxn modelId="{92326084-C766-4704-9061-39DE5F40ACDB}" type="presParOf" srcId="{909559CC-9FAC-4942-8BF5-160E20391A4A}" destId="{55EB72B2-605A-4CF9-AD94-F9C1B06B3803}" srcOrd="1" destOrd="0" presId="urn:microsoft.com/office/officeart/2018/5/layout/IconLeafLabelList"/>
    <dgm:cxn modelId="{55DF8D3E-A444-4258-A5E9-FF90D11FFD14}" type="presParOf" srcId="{909559CC-9FAC-4942-8BF5-160E20391A4A}" destId="{984AA3AC-A6B6-4BEC-8E31-D2889B7672A4}" srcOrd="2" destOrd="0" presId="urn:microsoft.com/office/officeart/2018/5/layout/IconLeafLabelList"/>
    <dgm:cxn modelId="{04D01044-EE8E-484F-9C3D-16A9B4ABCA28}" type="presParOf" srcId="{909559CC-9FAC-4942-8BF5-160E20391A4A}" destId="{FADCCE45-AC14-42D7-A258-A457A843C97C}" srcOrd="3" destOrd="0" presId="urn:microsoft.com/office/officeart/2018/5/layout/IconLeafLabelList"/>
    <dgm:cxn modelId="{59398DC3-D333-4218-B8B7-110649E6000D}" type="presParOf" srcId="{82214DE3-6702-4F06-95D1-34A115F9E2AD}" destId="{8E01A2F1-7959-4C57-906A-4DC69C19F419}" srcOrd="7" destOrd="0" presId="urn:microsoft.com/office/officeart/2018/5/layout/IconLeafLabelList"/>
    <dgm:cxn modelId="{DC29123A-DA3B-4ABE-96C5-EEEB9398B2AD}" type="presParOf" srcId="{82214DE3-6702-4F06-95D1-34A115F9E2AD}" destId="{C89B8D11-2291-4C30-82F4-03361EB73B44}" srcOrd="8" destOrd="0" presId="urn:microsoft.com/office/officeart/2018/5/layout/IconLeafLabelList"/>
    <dgm:cxn modelId="{E94F6162-13C8-4B2F-BC8A-03EA0A006A85}" type="presParOf" srcId="{C89B8D11-2291-4C30-82F4-03361EB73B44}" destId="{FE868473-DD3D-4082-A398-275014FDDB33}" srcOrd="0" destOrd="0" presId="urn:microsoft.com/office/officeart/2018/5/layout/IconLeafLabelList"/>
    <dgm:cxn modelId="{1E131DC8-6CFB-4533-93CC-7A7DCDDB6684}" type="presParOf" srcId="{C89B8D11-2291-4C30-82F4-03361EB73B44}" destId="{5088CAB9-CFDE-4086-8440-7940E8540AAF}" srcOrd="1" destOrd="0" presId="urn:microsoft.com/office/officeart/2018/5/layout/IconLeafLabelList"/>
    <dgm:cxn modelId="{A4F35D3E-7EA2-4770-8CC8-226601B51B78}" type="presParOf" srcId="{C89B8D11-2291-4C30-82F4-03361EB73B44}" destId="{DA2EE4EB-911B-4534-91D3-41D564647332}" srcOrd="2" destOrd="0" presId="urn:microsoft.com/office/officeart/2018/5/layout/IconLeafLabelList"/>
    <dgm:cxn modelId="{9D5948B7-83CC-44C4-9520-922B7F0B1758}" type="presParOf" srcId="{C89B8D11-2291-4C30-82F4-03361EB73B44}" destId="{7D5FE214-87AC-4D1B-9B64-E4A235D96D8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8A437E-E830-4291-821B-8D697D125D7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DA321689-5514-4C3A-8F17-912959A63B9B}">
      <dgm:prSet/>
      <dgm:spPr/>
      <dgm:t>
        <a:bodyPr/>
        <a:lstStyle/>
        <a:p>
          <a:pPr>
            <a:defRPr cap="all"/>
          </a:pPr>
          <a:r>
            <a:rPr lang="it-IT" b="1"/>
            <a:t>Programmazione PLC (Programmable Logic Controller)</a:t>
          </a:r>
          <a:endParaRPr lang="en-US"/>
        </a:p>
      </dgm:t>
    </dgm:pt>
    <dgm:pt modelId="{DC2F08FA-F6E1-4976-B8C6-9456EB4030B5}" type="parTrans" cxnId="{F681D844-0CA9-452C-842D-A677A49F2A69}">
      <dgm:prSet/>
      <dgm:spPr/>
      <dgm:t>
        <a:bodyPr/>
        <a:lstStyle/>
        <a:p>
          <a:endParaRPr lang="en-US"/>
        </a:p>
      </dgm:t>
    </dgm:pt>
    <dgm:pt modelId="{6B1B2BCB-0255-4417-AD49-52099F84A1E0}" type="sibTrans" cxnId="{F681D844-0CA9-452C-842D-A677A49F2A69}">
      <dgm:prSet/>
      <dgm:spPr/>
      <dgm:t>
        <a:bodyPr/>
        <a:lstStyle/>
        <a:p>
          <a:endParaRPr lang="en-US"/>
        </a:p>
      </dgm:t>
    </dgm:pt>
    <dgm:pt modelId="{C3F385CF-5C92-408B-9061-D2F2FF3B4A22}">
      <dgm:prSet/>
      <dgm:spPr/>
      <dgm:t>
        <a:bodyPr/>
        <a:lstStyle/>
        <a:p>
          <a:pPr>
            <a:defRPr cap="all"/>
          </a:pPr>
          <a:r>
            <a:rPr lang="it-IT"/>
            <a:t>Sistemi SCADA (Supervisory Control and Data Acquisition)</a:t>
          </a:r>
          <a:endParaRPr lang="en-US"/>
        </a:p>
      </dgm:t>
    </dgm:pt>
    <dgm:pt modelId="{F703DB32-4F8E-4A73-A102-7847002B2C6F}" type="parTrans" cxnId="{6A634778-77E9-4D45-9293-6F81D017B9A9}">
      <dgm:prSet/>
      <dgm:spPr/>
      <dgm:t>
        <a:bodyPr/>
        <a:lstStyle/>
        <a:p>
          <a:endParaRPr lang="en-US"/>
        </a:p>
      </dgm:t>
    </dgm:pt>
    <dgm:pt modelId="{88866A28-6514-4E6C-B24D-7613010F8DEE}" type="sibTrans" cxnId="{6A634778-77E9-4D45-9293-6F81D017B9A9}">
      <dgm:prSet/>
      <dgm:spPr/>
      <dgm:t>
        <a:bodyPr/>
        <a:lstStyle/>
        <a:p>
          <a:endParaRPr lang="en-US"/>
        </a:p>
      </dgm:t>
    </dgm:pt>
    <dgm:pt modelId="{D3AFFA51-FACF-4FDE-9B66-4383C2A3E3D9}">
      <dgm:prSet/>
      <dgm:spPr/>
      <dgm:t>
        <a:bodyPr/>
        <a:lstStyle/>
        <a:p>
          <a:pPr>
            <a:defRPr cap="all"/>
          </a:pPr>
          <a:r>
            <a:rPr lang="it-IT"/>
            <a:t>Integrazione di sistemi meccatronici</a:t>
          </a:r>
          <a:endParaRPr lang="en-US"/>
        </a:p>
      </dgm:t>
    </dgm:pt>
    <dgm:pt modelId="{D5F90703-7FCB-4080-BC3C-3D92B6B1634A}" type="parTrans" cxnId="{7365D385-BFCA-4823-82B8-344315E12F54}">
      <dgm:prSet/>
      <dgm:spPr/>
      <dgm:t>
        <a:bodyPr/>
        <a:lstStyle/>
        <a:p>
          <a:endParaRPr lang="en-US"/>
        </a:p>
      </dgm:t>
    </dgm:pt>
    <dgm:pt modelId="{CE9BBF0C-2FA6-4181-B216-BBFF68D3380A}" type="sibTrans" cxnId="{7365D385-BFCA-4823-82B8-344315E12F54}">
      <dgm:prSet/>
      <dgm:spPr/>
      <dgm:t>
        <a:bodyPr/>
        <a:lstStyle/>
        <a:p>
          <a:endParaRPr lang="en-US"/>
        </a:p>
      </dgm:t>
    </dgm:pt>
    <dgm:pt modelId="{2BA6CB04-A9E9-4ED3-AAB1-155002769217}">
      <dgm:prSet/>
      <dgm:spPr/>
      <dgm:t>
        <a:bodyPr/>
        <a:lstStyle/>
        <a:p>
          <a:pPr>
            <a:defRPr cap="all"/>
          </a:pPr>
          <a:r>
            <a:rPr lang="it-IT"/>
            <a:t>Automazione robotica</a:t>
          </a:r>
          <a:endParaRPr lang="en-US"/>
        </a:p>
      </dgm:t>
    </dgm:pt>
    <dgm:pt modelId="{7E62E7A1-53E5-4D7F-B53A-12507A311EDB}" type="parTrans" cxnId="{BD0623E9-4C75-4B33-9B70-D734B45941E8}">
      <dgm:prSet/>
      <dgm:spPr/>
      <dgm:t>
        <a:bodyPr/>
        <a:lstStyle/>
        <a:p>
          <a:endParaRPr lang="en-US"/>
        </a:p>
      </dgm:t>
    </dgm:pt>
    <dgm:pt modelId="{BE0B7AE9-187B-48A8-B172-A58CE10A42BE}" type="sibTrans" cxnId="{BD0623E9-4C75-4B33-9B70-D734B45941E8}">
      <dgm:prSet/>
      <dgm:spPr/>
      <dgm:t>
        <a:bodyPr/>
        <a:lstStyle/>
        <a:p>
          <a:endParaRPr lang="en-US"/>
        </a:p>
      </dgm:t>
    </dgm:pt>
    <dgm:pt modelId="{71A135A2-50B5-4A1B-A447-0F8638EFA834}">
      <dgm:prSet/>
      <dgm:spPr/>
      <dgm:t>
        <a:bodyPr/>
        <a:lstStyle/>
        <a:p>
          <a:pPr>
            <a:defRPr cap="all"/>
          </a:pPr>
          <a:r>
            <a:rPr lang="it-IT"/>
            <a:t>Analisi dei dati e manutenzione predittiva</a:t>
          </a:r>
          <a:endParaRPr lang="en-US"/>
        </a:p>
      </dgm:t>
    </dgm:pt>
    <dgm:pt modelId="{8490C0FB-5BED-4B27-9E79-8E54079DBFFE}" type="parTrans" cxnId="{6BAC883B-09BC-4C0F-9FA4-D0104514A8BB}">
      <dgm:prSet/>
      <dgm:spPr/>
      <dgm:t>
        <a:bodyPr/>
        <a:lstStyle/>
        <a:p>
          <a:endParaRPr lang="en-US"/>
        </a:p>
      </dgm:t>
    </dgm:pt>
    <dgm:pt modelId="{A01BF66C-25CC-43B1-8DC3-B9153A1F7DD1}" type="sibTrans" cxnId="{6BAC883B-09BC-4C0F-9FA4-D0104514A8BB}">
      <dgm:prSet/>
      <dgm:spPr/>
      <dgm:t>
        <a:bodyPr/>
        <a:lstStyle/>
        <a:p>
          <a:endParaRPr lang="en-US"/>
        </a:p>
      </dgm:t>
    </dgm:pt>
    <dgm:pt modelId="{E6577EA4-4A5E-49FC-85FE-3367D4C5FA34}" type="pres">
      <dgm:prSet presAssocID="{628A437E-E830-4291-821B-8D697D125D72}" presName="root" presStyleCnt="0">
        <dgm:presLayoutVars>
          <dgm:dir/>
          <dgm:resizeHandles val="exact"/>
        </dgm:presLayoutVars>
      </dgm:prSet>
      <dgm:spPr/>
    </dgm:pt>
    <dgm:pt modelId="{433C0F32-6462-4ECA-9C5F-A226F75F0E28}" type="pres">
      <dgm:prSet presAssocID="{DA321689-5514-4C3A-8F17-912959A63B9B}" presName="compNode" presStyleCnt="0"/>
      <dgm:spPr/>
    </dgm:pt>
    <dgm:pt modelId="{71F357B5-B23E-44A2-9553-EE5A2887E47C}" type="pres">
      <dgm:prSet presAssocID="{DA321689-5514-4C3A-8F17-912959A63B9B}" presName="iconBgRect" presStyleLbl="bgShp" presStyleIdx="0" presStyleCnt="5"/>
      <dgm:spPr/>
    </dgm:pt>
    <dgm:pt modelId="{AA6F60EF-3038-4850-B52D-0A47070A8183}" type="pres">
      <dgm:prSet presAssocID="{DA321689-5514-4C3A-8F17-912959A63B9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CC06E00B-876F-49F3-BCF6-5F4CD9D7F7DF}" type="pres">
      <dgm:prSet presAssocID="{DA321689-5514-4C3A-8F17-912959A63B9B}" presName="spaceRect" presStyleCnt="0"/>
      <dgm:spPr/>
    </dgm:pt>
    <dgm:pt modelId="{399F79A3-393C-4782-A092-D45B8BB49F19}" type="pres">
      <dgm:prSet presAssocID="{DA321689-5514-4C3A-8F17-912959A63B9B}" presName="textRect" presStyleLbl="revTx" presStyleIdx="0" presStyleCnt="5">
        <dgm:presLayoutVars>
          <dgm:chMax val="1"/>
          <dgm:chPref val="1"/>
        </dgm:presLayoutVars>
      </dgm:prSet>
      <dgm:spPr/>
    </dgm:pt>
    <dgm:pt modelId="{9EBC3648-A9E6-4E5D-94DB-8BFC830EA845}" type="pres">
      <dgm:prSet presAssocID="{6B1B2BCB-0255-4417-AD49-52099F84A1E0}" presName="sibTrans" presStyleCnt="0"/>
      <dgm:spPr/>
    </dgm:pt>
    <dgm:pt modelId="{4A1F76BC-6E37-4899-BA77-ED3C47294B5D}" type="pres">
      <dgm:prSet presAssocID="{C3F385CF-5C92-408B-9061-D2F2FF3B4A22}" presName="compNode" presStyleCnt="0"/>
      <dgm:spPr/>
    </dgm:pt>
    <dgm:pt modelId="{77EB3F9E-9DE6-4D25-A2E8-B9F74154E2B9}" type="pres">
      <dgm:prSet presAssocID="{C3F385CF-5C92-408B-9061-D2F2FF3B4A22}" presName="iconBgRect" presStyleLbl="bgShp" presStyleIdx="1" presStyleCnt="5"/>
      <dgm:spPr/>
    </dgm:pt>
    <dgm:pt modelId="{7101FE69-784B-452A-9AD1-00E5E74C16CB}" type="pres">
      <dgm:prSet presAssocID="{C3F385CF-5C92-408B-9061-D2F2FF3B4A2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DC33AE98-DC29-43A9-BB6F-809B62A5765D}" type="pres">
      <dgm:prSet presAssocID="{C3F385CF-5C92-408B-9061-D2F2FF3B4A22}" presName="spaceRect" presStyleCnt="0"/>
      <dgm:spPr/>
    </dgm:pt>
    <dgm:pt modelId="{CC443495-6B7A-43B9-AADD-D031877BAFC4}" type="pres">
      <dgm:prSet presAssocID="{C3F385CF-5C92-408B-9061-D2F2FF3B4A22}" presName="textRect" presStyleLbl="revTx" presStyleIdx="1" presStyleCnt="5">
        <dgm:presLayoutVars>
          <dgm:chMax val="1"/>
          <dgm:chPref val="1"/>
        </dgm:presLayoutVars>
      </dgm:prSet>
      <dgm:spPr/>
    </dgm:pt>
    <dgm:pt modelId="{8396F54A-72D0-42CE-B020-3E2278CC1594}" type="pres">
      <dgm:prSet presAssocID="{88866A28-6514-4E6C-B24D-7613010F8DEE}" presName="sibTrans" presStyleCnt="0"/>
      <dgm:spPr/>
    </dgm:pt>
    <dgm:pt modelId="{3DDF6DAE-7166-4C2E-96CA-3A5DFBBDC816}" type="pres">
      <dgm:prSet presAssocID="{D3AFFA51-FACF-4FDE-9B66-4383C2A3E3D9}" presName="compNode" presStyleCnt="0"/>
      <dgm:spPr/>
    </dgm:pt>
    <dgm:pt modelId="{883A6906-1E05-4105-8451-956FBA4C0852}" type="pres">
      <dgm:prSet presAssocID="{D3AFFA51-FACF-4FDE-9B66-4383C2A3E3D9}" presName="iconBgRect" presStyleLbl="bgShp" presStyleIdx="2" presStyleCnt="5"/>
      <dgm:spPr/>
    </dgm:pt>
    <dgm:pt modelId="{79CA62C9-2BD4-44F8-B5C2-E8EF58C41965}" type="pres">
      <dgm:prSet presAssocID="{D3AFFA51-FACF-4FDE-9B66-4383C2A3E3D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A7C04FE4-5B04-4262-B233-C36C6F349D07}" type="pres">
      <dgm:prSet presAssocID="{D3AFFA51-FACF-4FDE-9B66-4383C2A3E3D9}" presName="spaceRect" presStyleCnt="0"/>
      <dgm:spPr/>
    </dgm:pt>
    <dgm:pt modelId="{2E70A138-BC01-4FA5-B086-FCAFB6D68FF9}" type="pres">
      <dgm:prSet presAssocID="{D3AFFA51-FACF-4FDE-9B66-4383C2A3E3D9}" presName="textRect" presStyleLbl="revTx" presStyleIdx="2" presStyleCnt="5">
        <dgm:presLayoutVars>
          <dgm:chMax val="1"/>
          <dgm:chPref val="1"/>
        </dgm:presLayoutVars>
      </dgm:prSet>
      <dgm:spPr/>
    </dgm:pt>
    <dgm:pt modelId="{ACC0161D-D86C-44EF-88B3-69D2A2B5DAAF}" type="pres">
      <dgm:prSet presAssocID="{CE9BBF0C-2FA6-4181-B216-BBFF68D3380A}" presName="sibTrans" presStyleCnt="0"/>
      <dgm:spPr/>
    </dgm:pt>
    <dgm:pt modelId="{E07B655E-0D9C-4825-A8D6-928AC333DE76}" type="pres">
      <dgm:prSet presAssocID="{2BA6CB04-A9E9-4ED3-AAB1-155002769217}" presName="compNode" presStyleCnt="0"/>
      <dgm:spPr/>
    </dgm:pt>
    <dgm:pt modelId="{FAEF5779-EB2C-4CAA-9796-2A1D80A5A07A}" type="pres">
      <dgm:prSet presAssocID="{2BA6CB04-A9E9-4ED3-AAB1-155002769217}" presName="iconBgRect" presStyleLbl="bgShp" presStyleIdx="3" presStyleCnt="5"/>
      <dgm:spPr/>
    </dgm:pt>
    <dgm:pt modelId="{4788BBE2-31C1-462B-8A05-0E410066DD0B}" type="pres">
      <dgm:prSet presAssocID="{2BA6CB04-A9E9-4ED3-AAB1-15500276921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052E5C6-EF1B-4B50-B9AA-61165FE6DF94}" type="pres">
      <dgm:prSet presAssocID="{2BA6CB04-A9E9-4ED3-AAB1-155002769217}" presName="spaceRect" presStyleCnt="0"/>
      <dgm:spPr/>
    </dgm:pt>
    <dgm:pt modelId="{545AC563-03AE-4968-9E2A-C6E9353FE9E6}" type="pres">
      <dgm:prSet presAssocID="{2BA6CB04-A9E9-4ED3-AAB1-155002769217}" presName="textRect" presStyleLbl="revTx" presStyleIdx="3" presStyleCnt="5">
        <dgm:presLayoutVars>
          <dgm:chMax val="1"/>
          <dgm:chPref val="1"/>
        </dgm:presLayoutVars>
      </dgm:prSet>
      <dgm:spPr/>
    </dgm:pt>
    <dgm:pt modelId="{B96138D6-2224-482C-8BDD-9B2B71DF6B82}" type="pres">
      <dgm:prSet presAssocID="{BE0B7AE9-187B-48A8-B172-A58CE10A42BE}" presName="sibTrans" presStyleCnt="0"/>
      <dgm:spPr/>
    </dgm:pt>
    <dgm:pt modelId="{C55BF613-AC7C-48C5-B913-B3C6C6AE107A}" type="pres">
      <dgm:prSet presAssocID="{71A135A2-50B5-4A1B-A447-0F8638EFA834}" presName="compNode" presStyleCnt="0"/>
      <dgm:spPr/>
    </dgm:pt>
    <dgm:pt modelId="{9055D3ED-F108-45ED-9A3B-F6B905CCF212}" type="pres">
      <dgm:prSet presAssocID="{71A135A2-50B5-4A1B-A447-0F8638EFA834}" presName="iconBgRect" presStyleLbl="bgShp" presStyleIdx="4" presStyleCnt="5"/>
      <dgm:spPr/>
    </dgm:pt>
    <dgm:pt modelId="{B4CEE0DC-61D3-414A-8972-556A111442D1}" type="pres">
      <dgm:prSet presAssocID="{71A135A2-50B5-4A1B-A447-0F8638EFA83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E5A01E1-2919-4814-BF7C-D5471A59DB7C}" type="pres">
      <dgm:prSet presAssocID="{71A135A2-50B5-4A1B-A447-0F8638EFA834}" presName="spaceRect" presStyleCnt="0"/>
      <dgm:spPr/>
    </dgm:pt>
    <dgm:pt modelId="{85347041-400F-49FA-9225-B486E69E5EEB}" type="pres">
      <dgm:prSet presAssocID="{71A135A2-50B5-4A1B-A447-0F8638EFA83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BAC883B-09BC-4C0F-9FA4-D0104514A8BB}" srcId="{628A437E-E830-4291-821B-8D697D125D72}" destId="{71A135A2-50B5-4A1B-A447-0F8638EFA834}" srcOrd="4" destOrd="0" parTransId="{8490C0FB-5BED-4B27-9E79-8E54079DBFFE}" sibTransId="{A01BF66C-25CC-43B1-8DC3-B9153A1F7DD1}"/>
    <dgm:cxn modelId="{F681D844-0CA9-452C-842D-A677A49F2A69}" srcId="{628A437E-E830-4291-821B-8D697D125D72}" destId="{DA321689-5514-4C3A-8F17-912959A63B9B}" srcOrd="0" destOrd="0" parTransId="{DC2F08FA-F6E1-4976-B8C6-9456EB4030B5}" sibTransId="{6B1B2BCB-0255-4417-AD49-52099F84A1E0}"/>
    <dgm:cxn modelId="{893CF068-2D6C-4F28-83B1-36C723B7CFCF}" type="presOf" srcId="{628A437E-E830-4291-821B-8D697D125D72}" destId="{E6577EA4-4A5E-49FC-85FE-3367D4C5FA34}" srcOrd="0" destOrd="0" presId="urn:microsoft.com/office/officeart/2018/5/layout/IconCircleLabelList"/>
    <dgm:cxn modelId="{6A634778-77E9-4D45-9293-6F81D017B9A9}" srcId="{628A437E-E830-4291-821B-8D697D125D72}" destId="{C3F385CF-5C92-408B-9061-D2F2FF3B4A22}" srcOrd="1" destOrd="0" parTransId="{F703DB32-4F8E-4A73-A102-7847002B2C6F}" sibTransId="{88866A28-6514-4E6C-B24D-7613010F8DEE}"/>
    <dgm:cxn modelId="{7365D385-BFCA-4823-82B8-344315E12F54}" srcId="{628A437E-E830-4291-821B-8D697D125D72}" destId="{D3AFFA51-FACF-4FDE-9B66-4383C2A3E3D9}" srcOrd="2" destOrd="0" parTransId="{D5F90703-7FCB-4080-BC3C-3D92B6B1634A}" sibTransId="{CE9BBF0C-2FA6-4181-B216-BBFF68D3380A}"/>
    <dgm:cxn modelId="{D196F8AC-E7E9-473C-9151-1CEC9F17EC96}" type="presOf" srcId="{2BA6CB04-A9E9-4ED3-AAB1-155002769217}" destId="{545AC563-03AE-4968-9E2A-C6E9353FE9E6}" srcOrd="0" destOrd="0" presId="urn:microsoft.com/office/officeart/2018/5/layout/IconCircleLabelList"/>
    <dgm:cxn modelId="{21F37CB2-0D5F-4426-BC7A-806B0DDA295A}" type="presOf" srcId="{D3AFFA51-FACF-4FDE-9B66-4383C2A3E3D9}" destId="{2E70A138-BC01-4FA5-B086-FCAFB6D68FF9}" srcOrd="0" destOrd="0" presId="urn:microsoft.com/office/officeart/2018/5/layout/IconCircleLabelList"/>
    <dgm:cxn modelId="{BD0623E9-4C75-4B33-9B70-D734B45941E8}" srcId="{628A437E-E830-4291-821B-8D697D125D72}" destId="{2BA6CB04-A9E9-4ED3-AAB1-155002769217}" srcOrd="3" destOrd="0" parTransId="{7E62E7A1-53E5-4D7F-B53A-12507A311EDB}" sibTransId="{BE0B7AE9-187B-48A8-B172-A58CE10A42BE}"/>
    <dgm:cxn modelId="{96884CF7-F197-48E5-B81D-38B013C31D96}" type="presOf" srcId="{DA321689-5514-4C3A-8F17-912959A63B9B}" destId="{399F79A3-393C-4782-A092-D45B8BB49F19}" srcOrd="0" destOrd="0" presId="urn:microsoft.com/office/officeart/2018/5/layout/IconCircleLabelList"/>
    <dgm:cxn modelId="{7D78C7FA-C2B3-48BB-ACC4-DC067A9582B4}" type="presOf" srcId="{C3F385CF-5C92-408B-9061-D2F2FF3B4A22}" destId="{CC443495-6B7A-43B9-AADD-D031877BAFC4}" srcOrd="0" destOrd="0" presId="urn:microsoft.com/office/officeart/2018/5/layout/IconCircleLabelList"/>
    <dgm:cxn modelId="{49C4F4FA-147D-4B28-952B-2F9EEE69DB99}" type="presOf" srcId="{71A135A2-50B5-4A1B-A447-0F8638EFA834}" destId="{85347041-400F-49FA-9225-B486E69E5EEB}" srcOrd="0" destOrd="0" presId="urn:microsoft.com/office/officeart/2018/5/layout/IconCircleLabelList"/>
    <dgm:cxn modelId="{C21C2B5B-E122-495F-9A45-06595F018789}" type="presParOf" srcId="{E6577EA4-4A5E-49FC-85FE-3367D4C5FA34}" destId="{433C0F32-6462-4ECA-9C5F-A226F75F0E28}" srcOrd="0" destOrd="0" presId="urn:microsoft.com/office/officeart/2018/5/layout/IconCircleLabelList"/>
    <dgm:cxn modelId="{CB311BB3-9A29-4BE8-B553-B395DDC8A46A}" type="presParOf" srcId="{433C0F32-6462-4ECA-9C5F-A226F75F0E28}" destId="{71F357B5-B23E-44A2-9553-EE5A2887E47C}" srcOrd="0" destOrd="0" presId="urn:microsoft.com/office/officeart/2018/5/layout/IconCircleLabelList"/>
    <dgm:cxn modelId="{65E37D73-031A-4E7A-89EA-E2656778A89F}" type="presParOf" srcId="{433C0F32-6462-4ECA-9C5F-A226F75F0E28}" destId="{AA6F60EF-3038-4850-B52D-0A47070A8183}" srcOrd="1" destOrd="0" presId="urn:microsoft.com/office/officeart/2018/5/layout/IconCircleLabelList"/>
    <dgm:cxn modelId="{81646ABC-5B8C-4C99-A469-85298A70EB90}" type="presParOf" srcId="{433C0F32-6462-4ECA-9C5F-A226F75F0E28}" destId="{CC06E00B-876F-49F3-BCF6-5F4CD9D7F7DF}" srcOrd="2" destOrd="0" presId="urn:microsoft.com/office/officeart/2018/5/layout/IconCircleLabelList"/>
    <dgm:cxn modelId="{75778EF8-4151-40CB-8B2E-07776F38F89C}" type="presParOf" srcId="{433C0F32-6462-4ECA-9C5F-A226F75F0E28}" destId="{399F79A3-393C-4782-A092-D45B8BB49F19}" srcOrd="3" destOrd="0" presId="urn:microsoft.com/office/officeart/2018/5/layout/IconCircleLabelList"/>
    <dgm:cxn modelId="{B33BC8DC-CC8D-455C-A9D3-8907D255CF81}" type="presParOf" srcId="{E6577EA4-4A5E-49FC-85FE-3367D4C5FA34}" destId="{9EBC3648-A9E6-4E5D-94DB-8BFC830EA845}" srcOrd="1" destOrd="0" presId="urn:microsoft.com/office/officeart/2018/5/layout/IconCircleLabelList"/>
    <dgm:cxn modelId="{A313ED3B-485F-41C7-A2C7-FD4AB3A3FD8D}" type="presParOf" srcId="{E6577EA4-4A5E-49FC-85FE-3367D4C5FA34}" destId="{4A1F76BC-6E37-4899-BA77-ED3C47294B5D}" srcOrd="2" destOrd="0" presId="urn:microsoft.com/office/officeart/2018/5/layout/IconCircleLabelList"/>
    <dgm:cxn modelId="{0490D97A-FA3C-4014-9062-C244F51150F8}" type="presParOf" srcId="{4A1F76BC-6E37-4899-BA77-ED3C47294B5D}" destId="{77EB3F9E-9DE6-4D25-A2E8-B9F74154E2B9}" srcOrd="0" destOrd="0" presId="urn:microsoft.com/office/officeart/2018/5/layout/IconCircleLabelList"/>
    <dgm:cxn modelId="{F78BC658-B697-4F8D-A62E-23A79F1CFE99}" type="presParOf" srcId="{4A1F76BC-6E37-4899-BA77-ED3C47294B5D}" destId="{7101FE69-784B-452A-9AD1-00E5E74C16CB}" srcOrd="1" destOrd="0" presId="urn:microsoft.com/office/officeart/2018/5/layout/IconCircleLabelList"/>
    <dgm:cxn modelId="{C512312F-140F-4B5D-8AD8-47721ED59237}" type="presParOf" srcId="{4A1F76BC-6E37-4899-BA77-ED3C47294B5D}" destId="{DC33AE98-DC29-43A9-BB6F-809B62A5765D}" srcOrd="2" destOrd="0" presId="urn:microsoft.com/office/officeart/2018/5/layout/IconCircleLabelList"/>
    <dgm:cxn modelId="{E72131F3-27E2-4414-BD74-5B1A1F240D71}" type="presParOf" srcId="{4A1F76BC-6E37-4899-BA77-ED3C47294B5D}" destId="{CC443495-6B7A-43B9-AADD-D031877BAFC4}" srcOrd="3" destOrd="0" presId="urn:microsoft.com/office/officeart/2018/5/layout/IconCircleLabelList"/>
    <dgm:cxn modelId="{6198347C-B269-40EE-B358-C9063F48FD3A}" type="presParOf" srcId="{E6577EA4-4A5E-49FC-85FE-3367D4C5FA34}" destId="{8396F54A-72D0-42CE-B020-3E2278CC1594}" srcOrd="3" destOrd="0" presId="urn:microsoft.com/office/officeart/2018/5/layout/IconCircleLabelList"/>
    <dgm:cxn modelId="{5514B2AF-A770-4EB5-AF87-DDCEE264D15E}" type="presParOf" srcId="{E6577EA4-4A5E-49FC-85FE-3367D4C5FA34}" destId="{3DDF6DAE-7166-4C2E-96CA-3A5DFBBDC816}" srcOrd="4" destOrd="0" presId="urn:microsoft.com/office/officeart/2018/5/layout/IconCircleLabelList"/>
    <dgm:cxn modelId="{5B7D4363-F1B3-4268-97DB-128BA5EB7E4F}" type="presParOf" srcId="{3DDF6DAE-7166-4C2E-96CA-3A5DFBBDC816}" destId="{883A6906-1E05-4105-8451-956FBA4C0852}" srcOrd="0" destOrd="0" presId="urn:microsoft.com/office/officeart/2018/5/layout/IconCircleLabelList"/>
    <dgm:cxn modelId="{43716A8C-176F-4BE8-9355-60AE5DA0A714}" type="presParOf" srcId="{3DDF6DAE-7166-4C2E-96CA-3A5DFBBDC816}" destId="{79CA62C9-2BD4-44F8-B5C2-E8EF58C41965}" srcOrd="1" destOrd="0" presId="urn:microsoft.com/office/officeart/2018/5/layout/IconCircleLabelList"/>
    <dgm:cxn modelId="{6B3340E7-48D2-4E65-8EFC-C7AC14DF83FB}" type="presParOf" srcId="{3DDF6DAE-7166-4C2E-96CA-3A5DFBBDC816}" destId="{A7C04FE4-5B04-4262-B233-C36C6F349D07}" srcOrd="2" destOrd="0" presId="urn:microsoft.com/office/officeart/2018/5/layout/IconCircleLabelList"/>
    <dgm:cxn modelId="{B6DEE155-9A9C-46E7-98F0-7C8BAF444FDE}" type="presParOf" srcId="{3DDF6DAE-7166-4C2E-96CA-3A5DFBBDC816}" destId="{2E70A138-BC01-4FA5-B086-FCAFB6D68FF9}" srcOrd="3" destOrd="0" presId="urn:microsoft.com/office/officeart/2018/5/layout/IconCircleLabelList"/>
    <dgm:cxn modelId="{8646FB03-495C-4ECB-A136-A08757B673B1}" type="presParOf" srcId="{E6577EA4-4A5E-49FC-85FE-3367D4C5FA34}" destId="{ACC0161D-D86C-44EF-88B3-69D2A2B5DAAF}" srcOrd="5" destOrd="0" presId="urn:microsoft.com/office/officeart/2018/5/layout/IconCircleLabelList"/>
    <dgm:cxn modelId="{A1935E94-2D9E-43BB-97AE-F074ED6ED76B}" type="presParOf" srcId="{E6577EA4-4A5E-49FC-85FE-3367D4C5FA34}" destId="{E07B655E-0D9C-4825-A8D6-928AC333DE76}" srcOrd="6" destOrd="0" presId="urn:microsoft.com/office/officeart/2018/5/layout/IconCircleLabelList"/>
    <dgm:cxn modelId="{EBF83936-4E60-4BBC-8ACB-E7A486A118D6}" type="presParOf" srcId="{E07B655E-0D9C-4825-A8D6-928AC333DE76}" destId="{FAEF5779-EB2C-4CAA-9796-2A1D80A5A07A}" srcOrd="0" destOrd="0" presId="urn:microsoft.com/office/officeart/2018/5/layout/IconCircleLabelList"/>
    <dgm:cxn modelId="{1513C511-FDEF-42FA-A388-F873489DDCFF}" type="presParOf" srcId="{E07B655E-0D9C-4825-A8D6-928AC333DE76}" destId="{4788BBE2-31C1-462B-8A05-0E410066DD0B}" srcOrd="1" destOrd="0" presId="urn:microsoft.com/office/officeart/2018/5/layout/IconCircleLabelList"/>
    <dgm:cxn modelId="{0666AB9C-F4C3-4D83-B4BB-F004FCC63A71}" type="presParOf" srcId="{E07B655E-0D9C-4825-A8D6-928AC333DE76}" destId="{6052E5C6-EF1B-4B50-B9AA-61165FE6DF94}" srcOrd="2" destOrd="0" presId="urn:microsoft.com/office/officeart/2018/5/layout/IconCircleLabelList"/>
    <dgm:cxn modelId="{9DF128D0-F519-4448-AA45-AF893B7EEC53}" type="presParOf" srcId="{E07B655E-0D9C-4825-A8D6-928AC333DE76}" destId="{545AC563-03AE-4968-9E2A-C6E9353FE9E6}" srcOrd="3" destOrd="0" presId="urn:microsoft.com/office/officeart/2018/5/layout/IconCircleLabelList"/>
    <dgm:cxn modelId="{CCEDD54E-7855-47BD-A460-8D029CBEC00E}" type="presParOf" srcId="{E6577EA4-4A5E-49FC-85FE-3367D4C5FA34}" destId="{B96138D6-2224-482C-8BDD-9B2B71DF6B82}" srcOrd="7" destOrd="0" presId="urn:microsoft.com/office/officeart/2018/5/layout/IconCircleLabelList"/>
    <dgm:cxn modelId="{73316CC4-13B6-47CB-92E9-E2FDD278A96B}" type="presParOf" srcId="{E6577EA4-4A5E-49FC-85FE-3367D4C5FA34}" destId="{C55BF613-AC7C-48C5-B913-B3C6C6AE107A}" srcOrd="8" destOrd="0" presId="urn:microsoft.com/office/officeart/2018/5/layout/IconCircleLabelList"/>
    <dgm:cxn modelId="{C2715B9E-AF6A-44A3-85A4-782E6D676633}" type="presParOf" srcId="{C55BF613-AC7C-48C5-B913-B3C6C6AE107A}" destId="{9055D3ED-F108-45ED-9A3B-F6B905CCF212}" srcOrd="0" destOrd="0" presId="urn:microsoft.com/office/officeart/2018/5/layout/IconCircleLabelList"/>
    <dgm:cxn modelId="{69375940-4F01-4C18-AE50-240970CBE90B}" type="presParOf" srcId="{C55BF613-AC7C-48C5-B913-B3C6C6AE107A}" destId="{B4CEE0DC-61D3-414A-8972-556A111442D1}" srcOrd="1" destOrd="0" presId="urn:microsoft.com/office/officeart/2018/5/layout/IconCircleLabelList"/>
    <dgm:cxn modelId="{1D122D9B-C973-42C1-BBAE-EA7C74636DB3}" type="presParOf" srcId="{C55BF613-AC7C-48C5-B913-B3C6C6AE107A}" destId="{3E5A01E1-2919-4814-BF7C-D5471A59DB7C}" srcOrd="2" destOrd="0" presId="urn:microsoft.com/office/officeart/2018/5/layout/IconCircleLabelList"/>
    <dgm:cxn modelId="{7EC2461A-24BB-44A7-A876-09B8AB79EC26}" type="presParOf" srcId="{C55BF613-AC7C-48C5-B913-B3C6C6AE107A}" destId="{85347041-400F-49FA-9225-B486E69E5EE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9A216D-F7A6-4A8D-B6A1-A6D8B29BF0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45952EF-5A71-4068-B99A-FB070017655D}">
      <dgm:prSet/>
      <dgm:spPr/>
      <dgm:t>
        <a:bodyPr/>
        <a:lstStyle/>
        <a:p>
          <a:r>
            <a:rPr lang="it-IT"/>
            <a:t>Comunicazione efficace</a:t>
          </a:r>
          <a:endParaRPr lang="en-US"/>
        </a:p>
      </dgm:t>
    </dgm:pt>
    <dgm:pt modelId="{05BD0BB2-37F3-46C2-870D-B2540F9CB725}" type="parTrans" cxnId="{94952482-9155-4D85-ACCE-D11CBB1ACE78}">
      <dgm:prSet/>
      <dgm:spPr/>
      <dgm:t>
        <a:bodyPr/>
        <a:lstStyle/>
        <a:p>
          <a:endParaRPr lang="en-US"/>
        </a:p>
      </dgm:t>
    </dgm:pt>
    <dgm:pt modelId="{B355E290-6B36-4FFE-BDDB-D3F852D58DB1}" type="sibTrans" cxnId="{94952482-9155-4D85-ACCE-D11CBB1ACE78}">
      <dgm:prSet/>
      <dgm:spPr/>
      <dgm:t>
        <a:bodyPr/>
        <a:lstStyle/>
        <a:p>
          <a:endParaRPr lang="en-US"/>
        </a:p>
      </dgm:t>
    </dgm:pt>
    <dgm:pt modelId="{EBFCB6D5-1705-41B4-BE2D-51518BF48257}">
      <dgm:prSet/>
      <dgm:spPr/>
      <dgm:t>
        <a:bodyPr/>
        <a:lstStyle/>
        <a:p>
          <a:r>
            <a:rPr lang="it-IT"/>
            <a:t>Problem solving</a:t>
          </a:r>
          <a:endParaRPr lang="en-US"/>
        </a:p>
      </dgm:t>
    </dgm:pt>
    <dgm:pt modelId="{18397906-0085-49BD-B93C-9D5E595974C0}" type="parTrans" cxnId="{06366AE0-A968-4CC0-9CB4-8F8CEE36942F}">
      <dgm:prSet/>
      <dgm:spPr/>
      <dgm:t>
        <a:bodyPr/>
        <a:lstStyle/>
        <a:p>
          <a:endParaRPr lang="en-US"/>
        </a:p>
      </dgm:t>
    </dgm:pt>
    <dgm:pt modelId="{730298C4-9872-4923-A4E9-5FCCBF59CBE3}" type="sibTrans" cxnId="{06366AE0-A968-4CC0-9CB4-8F8CEE36942F}">
      <dgm:prSet/>
      <dgm:spPr/>
      <dgm:t>
        <a:bodyPr/>
        <a:lstStyle/>
        <a:p>
          <a:endParaRPr lang="en-US"/>
        </a:p>
      </dgm:t>
    </dgm:pt>
    <dgm:pt modelId="{F10C3428-C4BC-40DF-B153-B8FB62BA371A}">
      <dgm:prSet/>
      <dgm:spPr/>
      <dgm:t>
        <a:bodyPr/>
        <a:lstStyle/>
        <a:p>
          <a:r>
            <a:rPr lang="it-IT"/>
            <a:t>Adattabilità e flessibilità</a:t>
          </a:r>
          <a:endParaRPr lang="en-US"/>
        </a:p>
      </dgm:t>
    </dgm:pt>
    <dgm:pt modelId="{A863A2E6-EB17-4E59-A3E5-218D981E2308}" type="parTrans" cxnId="{3CB41F2C-F9FF-427E-A746-06418F229791}">
      <dgm:prSet/>
      <dgm:spPr/>
      <dgm:t>
        <a:bodyPr/>
        <a:lstStyle/>
        <a:p>
          <a:endParaRPr lang="en-US"/>
        </a:p>
      </dgm:t>
    </dgm:pt>
    <dgm:pt modelId="{A850B428-CE71-410B-A2D5-1E06AF5EB7C3}" type="sibTrans" cxnId="{3CB41F2C-F9FF-427E-A746-06418F229791}">
      <dgm:prSet/>
      <dgm:spPr/>
      <dgm:t>
        <a:bodyPr/>
        <a:lstStyle/>
        <a:p>
          <a:endParaRPr lang="en-US"/>
        </a:p>
      </dgm:t>
    </dgm:pt>
    <dgm:pt modelId="{18929811-03DE-451B-8F7D-447CC4A61B2A}">
      <dgm:prSet/>
      <dgm:spPr/>
      <dgm:t>
        <a:bodyPr/>
        <a:lstStyle/>
        <a:p>
          <a:r>
            <a:rPr lang="it-IT"/>
            <a:t>Lavoro di squadra</a:t>
          </a:r>
          <a:endParaRPr lang="en-US"/>
        </a:p>
      </dgm:t>
    </dgm:pt>
    <dgm:pt modelId="{5EC9BE27-7C6C-4A9F-8E81-1AA057BC2D64}" type="parTrans" cxnId="{F7A26947-F5B1-4DB5-B09D-63A00B32883D}">
      <dgm:prSet/>
      <dgm:spPr/>
      <dgm:t>
        <a:bodyPr/>
        <a:lstStyle/>
        <a:p>
          <a:endParaRPr lang="en-US"/>
        </a:p>
      </dgm:t>
    </dgm:pt>
    <dgm:pt modelId="{16CC6654-C222-428C-B8DC-19AE749B1BB9}" type="sibTrans" cxnId="{F7A26947-F5B1-4DB5-B09D-63A00B32883D}">
      <dgm:prSet/>
      <dgm:spPr/>
      <dgm:t>
        <a:bodyPr/>
        <a:lstStyle/>
        <a:p>
          <a:endParaRPr lang="en-US"/>
        </a:p>
      </dgm:t>
    </dgm:pt>
    <dgm:pt modelId="{48F01295-5095-4695-963C-49AE3DA48EFC}">
      <dgm:prSet/>
      <dgm:spPr/>
      <dgm:t>
        <a:bodyPr/>
        <a:lstStyle/>
        <a:p>
          <a:r>
            <a:rPr lang="it-IT"/>
            <a:t>Gestione del tempo</a:t>
          </a:r>
          <a:endParaRPr lang="en-US"/>
        </a:p>
      </dgm:t>
    </dgm:pt>
    <dgm:pt modelId="{6ED139EB-FF32-417D-870D-71AD066B60B9}" type="parTrans" cxnId="{A72631E1-80D0-4D68-BF6F-4CB81E891CEA}">
      <dgm:prSet/>
      <dgm:spPr/>
      <dgm:t>
        <a:bodyPr/>
        <a:lstStyle/>
        <a:p>
          <a:endParaRPr lang="en-US"/>
        </a:p>
      </dgm:t>
    </dgm:pt>
    <dgm:pt modelId="{F939CEA7-8267-4C19-8EAE-A693E7E197BA}" type="sibTrans" cxnId="{A72631E1-80D0-4D68-BF6F-4CB81E891CEA}">
      <dgm:prSet/>
      <dgm:spPr/>
      <dgm:t>
        <a:bodyPr/>
        <a:lstStyle/>
        <a:p>
          <a:endParaRPr lang="en-US"/>
        </a:p>
      </dgm:t>
    </dgm:pt>
    <dgm:pt modelId="{6803023B-7F04-440A-ABA0-262AE9BACC3F}" type="pres">
      <dgm:prSet presAssocID="{C49A216D-F7A6-4A8D-B6A1-A6D8B29BF0D5}" presName="root" presStyleCnt="0">
        <dgm:presLayoutVars>
          <dgm:dir/>
          <dgm:resizeHandles val="exact"/>
        </dgm:presLayoutVars>
      </dgm:prSet>
      <dgm:spPr/>
    </dgm:pt>
    <dgm:pt modelId="{B034DC21-0F18-4685-957F-190DFCE7ABE3}" type="pres">
      <dgm:prSet presAssocID="{945952EF-5A71-4068-B99A-FB070017655D}" presName="compNode" presStyleCnt="0"/>
      <dgm:spPr/>
    </dgm:pt>
    <dgm:pt modelId="{E5067D37-B644-4F35-A049-859CBBBB7A9B}" type="pres">
      <dgm:prSet presAssocID="{945952EF-5A71-4068-B99A-FB070017655D}" presName="bgRect" presStyleLbl="bgShp" presStyleIdx="0" presStyleCnt="5"/>
      <dgm:spPr/>
    </dgm:pt>
    <dgm:pt modelId="{D4A8F960-6B6E-4B75-ACB0-3C047AFEDEB6}" type="pres">
      <dgm:prSet presAssocID="{945952EF-5A71-4068-B99A-FB070017655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DFA52F0-48A8-4133-B66F-731C3CF93C28}" type="pres">
      <dgm:prSet presAssocID="{945952EF-5A71-4068-B99A-FB070017655D}" presName="spaceRect" presStyleCnt="0"/>
      <dgm:spPr/>
    </dgm:pt>
    <dgm:pt modelId="{950FE059-80B4-4D07-9DC2-5E05669F5F6E}" type="pres">
      <dgm:prSet presAssocID="{945952EF-5A71-4068-B99A-FB070017655D}" presName="parTx" presStyleLbl="revTx" presStyleIdx="0" presStyleCnt="5">
        <dgm:presLayoutVars>
          <dgm:chMax val="0"/>
          <dgm:chPref val="0"/>
        </dgm:presLayoutVars>
      </dgm:prSet>
      <dgm:spPr/>
    </dgm:pt>
    <dgm:pt modelId="{A069AC7D-B46F-4B1B-B194-6896F82A5738}" type="pres">
      <dgm:prSet presAssocID="{B355E290-6B36-4FFE-BDDB-D3F852D58DB1}" presName="sibTrans" presStyleCnt="0"/>
      <dgm:spPr/>
    </dgm:pt>
    <dgm:pt modelId="{2A7A54FB-59E9-4B3B-9437-698B2D11E3E2}" type="pres">
      <dgm:prSet presAssocID="{EBFCB6D5-1705-41B4-BE2D-51518BF48257}" presName="compNode" presStyleCnt="0"/>
      <dgm:spPr/>
    </dgm:pt>
    <dgm:pt modelId="{56EC3493-8C5A-4D89-A1B5-9D3522AE31C5}" type="pres">
      <dgm:prSet presAssocID="{EBFCB6D5-1705-41B4-BE2D-51518BF48257}" presName="bgRect" presStyleLbl="bgShp" presStyleIdx="1" presStyleCnt="5"/>
      <dgm:spPr/>
    </dgm:pt>
    <dgm:pt modelId="{64C7DF28-59AB-48D8-9E8E-27177662CEB2}" type="pres">
      <dgm:prSet presAssocID="{EBFCB6D5-1705-41B4-BE2D-51518BF4825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F8A5C42-8367-40A4-9DBB-01BE2BE6DE73}" type="pres">
      <dgm:prSet presAssocID="{EBFCB6D5-1705-41B4-BE2D-51518BF48257}" presName="spaceRect" presStyleCnt="0"/>
      <dgm:spPr/>
    </dgm:pt>
    <dgm:pt modelId="{1E3DD7B5-62B5-4D5D-B1A1-10F4AC703E56}" type="pres">
      <dgm:prSet presAssocID="{EBFCB6D5-1705-41B4-BE2D-51518BF48257}" presName="parTx" presStyleLbl="revTx" presStyleIdx="1" presStyleCnt="5">
        <dgm:presLayoutVars>
          <dgm:chMax val="0"/>
          <dgm:chPref val="0"/>
        </dgm:presLayoutVars>
      </dgm:prSet>
      <dgm:spPr/>
    </dgm:pt>
    <dgm:pt modelId="{6EFD1C0F-AB90-4D87-A021-4E2DC2E19EE6}" type="pres">
      <dgm:prSet presAssocID="{730298C4-9872-4923-A4E9-5FCCBF59CBE3}" presName="sibTrans" presStyleCnt="0"/>
      <dgm:spPr/>
    </dgm:pt>
    <dgm:pt modelId="{BFEA3D5F-C669-4622-8950-243A7F18BB00}" type="pres">
      <dgm:prSet presAssocID="{F10C3428-C4BC-40DF-B153-B8FB62BA371A}" presName="compNode" presStyleCnt="0"/>
      <dgm:spPr/>
    </dgm:pt>
    <dgm:pt modelId="{C6CC907D-B023-4C66-BA42-F03254E588FD}" type="pres">
      <dgm:prSet presAssocID="{F10C3428-C4BC-40DF-B153-B8FB62BA371A}" presName="bgRect" presStyleLbl="bgShp" presStyleIdx="2" presStyleCnt="5"/>
      <dgm:spPr/>
    </dgm:pt>
    <dgm:pt modelId="{6E837E6A-8F5D-42B8-8974-C29E34B38697}" type="pres">
      <dgm:prSet presAssocID="{F10C3428-C4BC-40DF-B153-B8FB62BA371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A5DDA76A-36C5-478A-B82C-CD7B6FBD9CBA}" type="pres">
      <dgm:prSet presAssocID="{F10C3428-C4BC-40DF-B153-B8FB62BA371A}" presName="spaceRect" presStyleCnt="0"/>
      <dgm:spPr/>
    </dgm:pt>
    <dgm:pt modelId="{1D141312-5DD8-4AF1-BAA6-2BED324ED003}" type="pres">
      <dgm:prSet presAssocID="{F10C3428-C4BC-40DF-B153-B8FB62BA371A}" presName="parTx" presStyleLbl="revTx" presStyleIdx="2" presStyleCnt="5">
        <dgm:presLayoutVars>
          <dgm:chMax val="0"/>
          <dgm:chPref val="0"/>
        </dgm:presLayoutVars>
      </dgm:prSet>
      <dgm:spPr/>
    </dgm:pt>
    <dgm:pt modelId="{EC8356CB-DA7A-45D1-AEC3-99A99BCAF697}" type="pres">
      <dgm:prSet presAssocID="{A850B428-CE71-410B-A2D5-1E06AF5EB7C3}" presName="sibTrans" presStyleCnt="0"/>
      <dgm:spPr/>
    </dgm:pt>
    <dgm:pt modelId="{8CCFD229-F58B-4B87-BF9F-2B71B4156513}" type="pres">
      <dgm:prSet presAssocID="{18929811-03DE-451B-8F7D-447CC4A61B2A}" presName="compNode" presStyleCnt="0"/>
      <dgm:spPr/>
    </dgm:pt>
    <dgm:pt modelId="{A6985642-59B8-4A13-B2D3-66C12E5F14EF}" type="pres">
      <dgm:prSet presAssocID="{18929811-03DE-451B-8F7D-447CC4A61B2A}" presName="bgRect" presStyleLbl="bgShp" presStyleIdx="3" presStyleCnt="5"/>
      <dgm:spPr/>
    </dgm:pt>
    <dgm:pt modelId="{D070CB95-5506-434D-B751-FD813A2E39D9}" type="pres">
      <dgm:prSet presAssocID="{18929811-03DE-451B-8F7D-447CC4A61B2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enti"/>
        </a:ext>
      </dgm:extLst>
    </dgm:pt>
    <dgm:pt modelId="{9AD56C50-3F2B-4167-B937-79DED9A207D5}" type="pres">
      <dgm:prSet presAssocID="{18929811-03DE-451B-8F7D-447CC4A61B2A}" presName="spaceRect" presStyleCnt="0"/>
      <dgm:spPr/>
    </dgm:pt>
    <dgm:pt modelId="{82F5F661-B739-4341-837B-CCE37B423842}" type="pres">
      <dgm:prSet presAssocID="{18929811-03DE-451B-8F7D-447CC4A61B2A}" presName="parTx" presStyleLbl="revTx" presStyleIdx="3" presStyleCnt="5">
        <dgm:presLayoutVars>
          <dgm:chMax val="0"/>
          <dgm:chPref val="0"/>
        </dgm:presLayoutVars>
      </dgm:prSet>
      <dgm:spPr/>
    </dgm:pt>
    <dgm:pt modelId="{044BB40B-5F3F-425A-94A2-C300A862A52D}" type="pres">
      <dgm:prSet presAssocID="{16CC6654-C222-428C-B8DC-19AE749B1BB9}" presName="sibTrans" presStyleCnt="0"/>
      <dgm:spPr/>
    </dgm:pt>
    <dgm:pt modelId="{54F4E089-D4A7-479F-981C-8B16BACC5B39}" type="pres">
      <dgm:prSet presAssocID="{48F01295-5095-4695-963C-49AE3DA48EFC}" presName="compNode" presStyleCnt="0"/>
      <dgm:spPr/>
    </dgm:pt>
    <dgm:pt modelId="{401EB337-4986-4263-A4A8-F8BAF42424CA}" type="pres">
      <dgm:prSet presAssocID="{48F01295-5095-4695-963C-49AE3DA48EFC}" presName="bgRect" presStyleLbl="bgShp" presStyleIdx="4" presStyleCnt="5"/>
      <dgm:spPr/>
    </dgm:pt>
    <dgm:pt modelId="{BE8BA84B-BDCD-45AC-A3B2-66D81D0FBE38}" type="pres">
      <dgm:prSet presAssocID="{48F01295-5095-4695-963C-49AE3DA48EF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ometro"/>
        </a:ext>
      </dgm:extLst>
    </dgm:pt>
    <dgm:pt modelId="{B302B122-94B6-4543-8FE8-4FDC60543305}" type="pres">
      <dgm:prSet presAssocID="{48F01295-5095-4695-963C-49AE3DA48EFC}" presName="spaceRect" presStyleCnt="0"/>
      <dgm:spPr/>
    </dgm:pt>
    <dgm:pt modelId="{13FDA4C6-AE54-4E4D-92AB-2F1A120D2D57}" type="pres">
      <dgm:prSet presAssocID="{48F01295-5095-4695-963C-49AE3DA48EF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01B3703-9E0D-4993-94FF-6D1CC3F8D07F}" type="presOf" srcId="{EBFCB6D5-1705-41B4-BE2D-51518BF48257}" destId="{1E3DD7B5-62B5-4D5D-B1A1-10F4AC703E56}" srcOrd="0" destOrd="0" presId="urn:microsoft.com/office/officeart/2018/2/layout/IconVerticalSolidList"/>
    <dgm:cxn modelId="{4795B219-0EBF-470C-ABC1-342DDD79DDDD}" type="presOf" srcId="{F10C3428-C4BC-40DF-B153-B8FB62BA371A}" destId="{1D141312-5DD8-4AF1-BAA6-2BED324ED003}" srcOrd="0" destOrd="0" presId="urn:microsoft.com/office/officeart/2018/2/layout/IconVerticalSolidList"/>
    <dgm:cxn modelId="{3CB41F2C-F9FF-427E-A746-06418F229791}" srcId="{C49A216D-F7A6-4A8D-B6A1-A6D8B29BF0D5}" destId="{F10C3428-C4BC-40DF-B153-B8FB62BA371A}" srcOrd="2" destOrd="0" parTransId="{A863A2E6-EB17-4E59-A3E5-218D981E2308}" sibTransId="{A850B428-CE71-410B-A2D5-1E06AF5EB7C3}"/>
    <dgm:cxn modelId="{F7A26947-F5B1-4DB5-B09D-63A00B32883D}" srcId="{C49A216D-F7A6-4A8D-B6A1-A6D8B29BF0D5}" destId="{18929811-03DE-451B-8F7D-447CC4A61B2A}" srcOrd="3" destOrd="0" parTransId="{5EC9BE27-7C6C-4A9F-8E81-1AA057BC2D64}" sibTransId="{16CC6654-C222-428C-B8DC-19AE749B1BB9}"/>
    <dgm:cxn modelId="{4539E67E-9E9E-4CFB-83D9-4B723919DA8A}" type="presOf" srcId="{48F01295-5095-4695-963C-49AE3DA48EFC}" destId="{13FDA4C6-AE54-4E4D-92AB-2F1A120D2D57}" srcOrd="0" destOrd="0" presId="urn:microsoft.com/office/officeart/2018/2/layout/IconVerticalSolidList"/>
    <dgm:cxn modelId="{94952482-9155-4D85-ACCE-D11CBB1ACE78}" srcId="{C49A216D-F7A6-4A8D-B6A1-A6D8B29BF0D5}" destId="{945952EF-5A71-4068-B99A-FB070017655D}" srcOrd="0" destOrd="0" parTransId="{05BD0BB2-37F3-46C2-870D-B2540F9CB725}" sibTransId="{B355E290-6B36-4FFE-BDDB-D3F852D58DB1}"/>
    <dgm:cxn modelId="{33C82385-F890-426D-8901-BC1E47A2CD14}" type="presOf" srcId="{C49A216D-F7A6-4A8D-B6A1-A6D8B29BF0D5}" destId="{6803023B-7F04-440A-ABA0-262AE9BACC3F}" srcOrd="0" destOrd="0" presId="urn:microsoft.com/office/officeart/2018/2/layout/IconVerticalSolidList"/>
    <dgm:cxn modelId="{9006ACA9-9C36-4537-B464-716BACDC4F80}" type="presOf" srcId="{18929811-03DE-451B-8F7D-447CC4A61B2A}" destId="{82F5F661-B739-4341-837B-CCE37B423842}" srcOrd="0" destOrd="0" presId="urn:microsoft.com/office/officeart/2018/2/layout/IconVerticalSolidList"/>
    <dgm:cxn modelId="{06366AE0-A968-4CC0-9CB4-8F8CEE36942F}" srcId="{C49A216D-F7A6-4A8D-B6A1-A6D8B29BF0D5}" destId="{EBFCB6D5-1705-41B4-BE2D-51518BF48257}" srcOrd="1" destOrd="0" parTransId="{18397906-0085-49BD-B93C-9D5E595974C0}" sibTransId="{730298C4-9872-4923-A4E9-5FCCBF59CBE3}"/>
    <dgm:cxn modelId="{A72631E1-80D0-4D68-BF6F-4CB81E891CEA}" srcId="{C49A216D-F7A6-4A8D-B6A1-A6D8B29BF0D5}" destId="{48F01295-5095-4695-963C-49AE3DA48EFC}" srcOrd="4" destOrd="0" parTransId="{6ED139EB-FF32-417D-870D-71AD066B60B9}" sibTransId="{F939CEA7-8267-4C19-8EAE-A693E7E197BA}"/>
    <dgm:cxn modelId="{FCC2B5ED-10E8-44CB-863B-8378F785E040}" type="presOf" srcId="{945952EF-5A71-4068-B99A-FB070017655D}" destId="{950FE059-80B4-4D07-9DC2-5E05669F5F6E}" srcOrd="0" destOrd="0" presId="urn:microsoft.com/office/officeart/2018/2/layout/IconVerticalSolidList"/>
    <dgm:cxn modelId="{9EAD6858-4210-4C32-A421-1404B57F12E6}" type="presParOf" srcId="{6803023B-7F04-440A-ABA0-262AE9BACC3F}" destId="{B034DC21-0F18-4685-957F-190DFCE7ABE3}" srcOrd="0" destOrd="0" presId="urn:microsoft.com/office/officeart/2018/2/layout/IconVerticalSolidList"/>
    <dgm:cxn modelId="{7D168880-05D4-4E36-A870-544C617E6025}" type="presParOf" srcId="{B034DC21-0F18-4685-957F-190DFCE7ABE3}" destId="{E5067D37-B644-4F35-A049-859CBBBB7A9B}" srcOrd="0" destOrd="0" presId="urn:microsoft.com/office/officeart/2018/2/layout/IconVerticalSolidList"/>
    <dgm:cxn modelId="{1DD08302-D845-4DD3-90D5-CB4D3918F82D}" type="presParOf" srcId="{B034DC21-0F18-4685-957F-190DFCE7ABE3}" destId="{D4A8F960-6B6E-4B75-ACB0-3C047AFEDEB6}" srcOrd="1" destOrd="0" presId="urn:microsoft.com/office/officeart/2018/2/layout/IconVerticalSolidList"/>
    <dgm:cxn modelId="{A3A2323D-DF20-4FA5-B25D-04622BDEB055}" type="presParOf" srcId="{B034DC21-0F18-4685-957F-190DFCE7ABE3}" destId="{3DFA52F0-48A8-4133-B66F-731C3CF93C28}" srcOrd="2" destOrd="0" presId="urn:microsoft.com/office/officeart/2018/2/layout/IconVerticalSolidList"/>
    <dgm:cxn modelId="{0548B267-E34E-440D-B791-3172A4607D6A}" type="presParOf" srcId="{B034DC21-0F18-4685-957F-190DFCE7ABE3}" destId="{950FE059-80B4-4D07-9DC2-5E05669F5F6E}" srcOrd="3" destOrd="0" presId="urn:microsoft.com/office/officeart/2018/2/layout/IconVerticalSolidList"/>
    <dgm:cxn modelId="{B9148DEF-1ECF-4CB6-B6D6-7094FC1706B6}" type="presParOf" srcId="{6803023B-7F04-440A-ABA0-262AE9BACC3F}" destId="{A069AC7D-B46F-4B1B-B194-6896F82A5738}" srcOrd="1" destOrd="0" presId="urn:microsoft.com/office/officeart/2018/2/layout/IconVerticalSolidList"/>
    <dgm:cxn modelId="{60323A62-A4D7-4FEA-9BA2-DA94BFF333C1}" type="presParOf" srcId="{6803023B-7F04-440A-ABA0-262AE9BACC3F}" destId="{2A7A54FB-59E9-4B3B-9437-698B2D11E3E2}" srcOrd="2" destOrd="0" presId="urn:microsoft.com/office/officeart/2018/2/layout/IconVerticalSolidList"/>
    <dgm:cxn modelId="{2496ED8C-6833-420F-82BE-5A0EF60BE368}" type="presParOf" srcId="{2A7A54FB-59E9-4B3B-9437-698B2D11E3E2}" destId="{56EC3493-8C5A-4D89-A1B5-9D3522AE31C5}" srcOrd="0" destOrd="0" presId="urn:microsoft.com/office/officeart/2018/2/layout/IconVerticalSolidList"/>
    <dgm:cxn modelId="{16DCB110-B672-49D5-B19D-6CBEB3901D92}" type="presParOf" srcId="{2A7A54FB-59E9-4B3B-9437-698B2D11E3E2}" destId="{64C7DF28-59AB-48D8-9E8E-27177662CEB2}" srcOrd="1" destOrd="0" presId="urn:microsoft.com/office/officeart/2018/2/layout/IconVerticalSolidList"/>
    <dgm:cxn modelId="{F82CF70F-030F-4E8E-B0D1-F5658EE209D4}" type="presParOf" srcId="{2A7A54FB-59E9-4B3B-9437-698B2D11E3E2}" destId="{FF8A5C42-8367-40A4-9DBB-01BE2BE6DE73}" srcOrd="2" destOrd="0" presId="urn:microsoft.com/office/officeart/2018/2/layout/IconVerticalSolidList"/>
    <dgm:cxn modelId="{BBA2F573-5EE7-454A-B073-A2128DE3D7FF}" type="presParOf" srcId="{2A7A54FB-59E9-4B3B-9437-698B2D11E3E2}" destId="{1E3DD7B5-62B5-4D5D-B1A1-10F4AC703E56}" srcOrd="3" destOrd="0" presId="urn:microsoft.com/office/officeart/2018/2/layout/IconVerticalSolidList"/>
    <dgm:cxn modelId="{61D62D9E-2565-4F4D-9338-D151D2D3F3D3}" type="presParOf" srcId="{6803023B-7F04-440A-ABA0-262AE9BACC3F}" destId="{6EFD1C0F-AB90-4D87-A021-4E2DC2E19EE6}" srcOrd="3" destOrd="0" presId="urn:microsoft.com/office/officeart/2018/2/layout/IconVerticalSolidList"/>
    <dgm:cxn modelId="{8FC53C49-9CED-4C89-B2BB-0D3AB4E9F1BB}" type="presParOf" srcId="{6803023B-7F04-440A-ABA0-262AE9BACC3F}" destId="{BFEA3D5F-C669-4622-8950-243A7F18BB00}" srcOrd="4" destOrd="0" presId="urn:microsoft.com/office/officeart/2018/2/layout/IconVerticalSolidList"/>
    <dgm:cxn modelId="{38ED9DFD-C53F-4E29-8AFB-0D8B6287CF15}" type="presParOf" srcId="{BFEA3D5F-C669-4622-8950-243A7F18BB00}" destId="{C6CC907D-B023-4C66-BA42-F03254E588FD}" srcOrd="0" destOrd="0" presId="urn:microsoft.com/office/officeart/2018/2/layout/IconVerticalSolidList"/>
    <dgm:cxn modelId="{4D5A17C0-5882-4A0E-9AFE-089AA9136CC2}" type="presParOf" srcId="{BFEA3D5F-C669-4622-8950-243A7F18BB00}" destId="{6E837E6A-8F5D-42B8-8974-C29E34B38697}" srcOrd="1" destOrd="0" presId="urn:microsoft.com/office/officeart/2018/2/layout/IconVerticalSolidList"/>
    <dgm:cxn modelId="{AA8ECCA2-711F-48A9-A9DF-5816D56E8F14}" type="presParOf" srcId="{BFEA3D5F-C669-4622-8950-243A7F18BB00}" destId="{A5DDA76A-36C5-478A-B82C-CD7B6FBD9CBA}" srcOrd="2" destOrd="0" presId="urn:microsoft.com/office/officeart/2018/2/layout/IconVerticalSolidList"/>
    <dgm:cxn modelId="{6FC0F300-1A08-43C2-A011-B4C274FF80FF}" type="presParOf" srcId="{BFEA3D5F-C669-4622-8950-243A7F18BB00}" destId="{1D141312-5DD8-4AF1-BAA6-2BED324ED003}" srcOrd="3" destOrd="0" presId="urn:microsoft.com/office/officeart/2018/2/layout/IconVerticalSolidList"/>
    <dgm:cxn modelId="{D888613C-ECA4-4EDC-93AC-D26A92C55655}" type="presParOf" srcId="{6803023B-7F04-440A-ABA0-262AE9BACC3F}" destId="{EC8356CB-DA7A-45D1-AEC3-99A99BCAF697}" srcOrd="5" destOrd="0" presId="urn:microsoft.com/office/officeart/2018/2/layout/IconVerticalSolidList"/>
    <dgm:cxn modelId="{D7BF9488-EFCE-4437-B17D-6759DF3B2220}" type="presParOf" srcId="{6803023B-7F04-440A-ABA0-262AE9BACC3F}" destId="{8CCFD229-F58B-4B87-BF9F-2B71B4156513}" srcOrd="6" destOrd="0" presId="urn:microsoft.com/office/officeart/2018/2/layout/IconVerticalSolidList"/>
    <dgm:cxn modelId="{18630CEF-BEE1-462E-B756-6AE80110F90E}" type="presParOf" srcId="{8CCFD229-F58B-4B87-BF9F-2B71B4156513}" destId="{A6985642-59B8-4A13-B2D3-66C12E5F14EF}" srcOrd="0" destOrd="0" presId="urn:microsoft.com/office/officeart/2018/2/layout/IconVerticalSolidList"/>
    <dgm:cxn modelId="{5019CA5A-BF92-4AE6-A766-1266075BBF37}" type="presParOf" srcId="{8CCFD229-F58B-4B87-BF9F-2B71B4156513}" destId="{D070CB95-5506-434D-B751-FD813A2E39D9}" srcOrd="1" destOrd="0" presId="urn:microsoft.com/office/officeart/2018/2/layout/IconVerticalSolidList"/>
    <dgm:cxn modelId="{11B46A01-6ECE-41CC-A595-7409CFD90019}" type="presParOf" srcId="{8CCFD229-F58B-4B87-BF9F-2B71B4156513}" destId="{9AD56C50-3F2B-4167-B937-79DED9A207D5}" srcOrd="2" destOrd="0" presId="urn:microsoft.com/office/officeart/2018/2/layout/IconVerticalSolidList"/>
    <dgm:cxn modelId="{A518B10A-D24F-45B6-A7DF-F0511E2E7A47}" type="presParOf" srcId="{8CCFD229-F58B-4B87-BF9F-2B71B4156513}" destId="{82F5F661-B739-4341-837B-CCE37B423842}" srcOrd="3" destOrd="0" presId="urn:microsoft.com/office/officeart/2018/2/layout/IconVerticalSolidList"/>
    <dgm:cxn modelId="{E9CE73EF-22DC-4B56-B7B6-B5F5C5F86E8C}" type="presParOf" srcId="{6803023B-7F04-440A-ABA0-262AE9BACC3F}" destId="{044BB40B-5F3F-425A-94A2-C300A862A52D}" srcOrd="7" destOrd="0" presId="urn:microsoft.com/office/officeart/2018/2/layout/IconVerticalSolidList"/>
    <dgm:cxn modelId="{013C764F-B0B4-4F1B-B8EA-380CDB57F501}" type="presParOf" srcId="{6803023B-7F04-440A-ABA0-262AE9BACC3F}" destId="{54F4E089-D4A7-479F-981C-8B16BACC5B39}" srcOrd="8" destOrd="0" presId="urn:microsoft.com/office/officeart/2018/2/layout/IconVerticalSolidList"/>
    <dgm:cxn modelId="{2D681C77-92C3-4757-9C22-F4CE22CDE8D3}" type="presParOf" srcId="{54F4E089-D4A7-479F-981C-8B16BACC5B39}" destId="{401EB337-4986-4263-A4A8-F8BAF42424CA}" srcOrd="0" destOrd="0" presId="urn:microsoft.com/office/officeart/2018/2/layout/IconVerticalSolidList"/>
    <dgm:cxn modelId="{CB907FD4-A229-469C-9B55-89946C1897EA}" type="presParOf" srcId="{54F4E089-D4A7-479F-981C-8B16BACC5B39}" destId="{BE8BA84B-BDCD-45AC-A3B2-66D81D0FBE38}" srcOrd="1" destOrd="0" presId="urn:microsoft.com/office/officeart/2018/2/layout/IconVerticalSolidList"/>
    <dgm:cxn modelId="{A6DC98FC-BE8A-4038-AA8E-E431E757B709}" type="presParOf" srcId="{54F4E089-D4A7-479F-981C-8B16BACC5B39}" destId="{B302B122-94B6-4543-8FE8-4FDC60543305}" srcOrd="2" destOrd="0" presId="urn:microsoft.com/office/officeart/2018/2/layout/IconVerticalSolidList"/>
    <dgm:cxn modelId="{4B4D6B60-08F0-4D68-8A92-AD4A558D372B}" type="presParOf" srcId="{54F4E089-D4A7-479F-981C-8B16BACC5B39}" destId="{13FDA4C6-AE54-4E4D-92AB-2F1A120D2D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8FDD6-204D-4216-8E4A-5F0BD708636E}">
      <dsp:nvSpPr>
        <dsp:cNvPr id="0" name=""/>
        <dsp:cNvSpPr/>
      </dsp:nvSpPr>
      <dsp:spPr>
        <a:xfrm>
          <a:off x="467820" y="3673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0B38C-3E71-4200-AC98-9FACD97442B6}">
      <dsp:nvSpPr>
        <dsp:cNvPr id="0" name=""/>
        <dsp:cNvSpPr/>
      </dsp:nvSpPr>
      <dsp:spPr>
        <a:xfrm>
          <a:off x="701820" y="60134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66100-5616-43AD-A53A-5C7C6E011AAF}">
      <dsp:nvSpPr>
        <dsp:cNvPr id="0" name=""/>
        <dsp:cNvSpPr/>
      </dsp:nvSpPr>
      <dsp:spPr>
        <a:xfrm>
          <a:off x="116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600" kern="1200"/>
            <a:t>Programmazione</a:t>
          </a:r>
          <a:endParaRPr lang="en-US" sz="1600" kern="1200"/>
        </a:p>
      </dsp:txBody>
      <dsp:txXfrm>
        <a:off x="116820" y="1807344"/>
        <a:ext cx="1800000" cy="720000"/>
      </dsp:txXfrm>
    </dsp:sp>
    <dsp:sp modelId="{3A9DC814-65DE-4D21-B705-4CA3216A4627}">
      <dsp:nvSpPr>
        <dsp:cNvPr id="0" name=""/>
        <dsp:cNvSpPr/>
      </dsp:nvSpPr>
      <dsp:spPr>
        <a:xfrm>
          <a:off x="2582820" y="3673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65869-3753-4738-9208-C361BE2C31F3}">
      <dsp:nvSpPr>
        <dsp:cNvPr id="0" name=""/>
        <dsp:cNvSpPr/>
      </dsp:nvSpPr>
      <dsp:spPr>
        <a:xfrm>
          <a:off x="2816820" y="60134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5EA91-3100-4E35-8333-31D720B40BE2}">
      <dsp:nvSpPr>
        <dsp:cNvPr id="0" name=""/>
        <dsp:cNvSpPr/>
      </dsp:nvSpPr>
      <dsp:spPr>
        <a:xfrm>
          <a:off x="2231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600" kern="1200"/>
            <a:t>Sistemi operativi e reti</a:t>
          </a:r>
          <a:endParaRPr lang="en-US" sz="1600" kern="1200"/>
        </a:p>
      </dsp:txBody>
      <dsp:txXfrm>
        <a:off x="2231820" y="1807344"/>
        <a:ext cx="1800000" cy="720000"/>
      </dsp:txXfrm>
    </dsp:sp>
    <dsp:sp modelId="{C6EDFE54-4158-4FDA-8F5A-A3EBA5F19DB5}">
      <dsp:nvSpPr>
        <dsp:cNvPr id="0" name=""/>
        <dsp:cNvSpPr/>
      </dsp:nvSpPr>
      <dsp:spPr>
        <a:xfrm>
          <a:off x="4697820" y="3673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E1125-91F4-44C6-9DA6-90B7F6690556}">
      <dsp:nvSpPr>
        <dsp:cNvPr id="0" name=""/>
        <dsp:cNvSpPr/>
      </dsp:nvSpPr>
      <dsp:spPr>
        <a:xfrm>
          <a:off x="4931820" y="60134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01F0D-743A-42C6-A97A-F69838A8BF26}">
      <dsp:nvSpPr>
        <dsp:cNvPr id="0" name=""/>
        <dsp:cNvSpPr/>
      </dsp:nvSpPr>
      <dsp:spPr>
        <a:xfrm>
          <a:off x="4346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600" kern="1200"/>
            <a:t>Gestione di database</a:t>
          </a:r>
          <a:endParaRPr lang="en-US" sz="1600" kern="1200"/>
        </a:p>
      </dsp:txBody>
      <dsp:txXfrm>
        <a:off x="4346820" y="1807344"/>
        <a:ext cx="1800000" cy="720000"/>
      </dsp:txXfrm>
    </dsp:sp>
    <dsp:sp modelId="{4D4BF47D-33E2-4C1C-A580-B83038D84447}">
      <dsp:nvSpPr>
        <dsp:cNvPr id="0" name=""/>
        <dsp:cNvSpPr/>
      </dsp:nvSpPr>
      <dsp:spPr>
        <a:xfrm>
          <a:off x="1525320" y="29773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B72B2-605A-4CF9-AD94-F9C1B06B3803}">
      <dsp:nvSpPr>
        <dsp:cNvPr id="0" name=""/>
        <dsp:cNvSpPr/>
      </dsp:nvSpPr>
      <dsp:spPr>
        <a:xfrm>
          <a:off x="1759320" y="321134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CCE45-AC14-42D7-A258-A457A843C97C}">
      <dsp:nvSpPr>
        <dsp:cNvPr id="0" name=""/>
        <dsp:cNvSpPr/>
      </dsp:nvSpPr>
      <dsp:spPr>
        <a:xfrm>
          <a:off x="1174320" y="441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600" kern="1200"/>
            <a:t>Sicurezza informatica</a:t>
          </a:r>
          <a:endParaRPr lang="en-US" sz="1600" kern="1200"/>
        </a:p>
      </dsp:txBody>
      <dsp:txXfrm>
        <a:off x="1174320" y="4417344"/>
        <a:ext cx="1800000" cy="720000"/>
      </dsp:txXfrm>
    </dsp:sp>
    <dsp:sp modelId="{FE868473-DD3D-4082-A398-275014FDDB33}">
      <dsp:nvSpPr>
        <dsp:cNvPr id="0" name=""/>
        <dsp:cNvSpPr/>
      </dsp:nvSpPr>
      <dsp:spPr>
        <a:xfrm>
          <a:off x="3640320" y="29773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8CAB9-CFDE-4086-8440-7940E8540AAF}">
      <dsp:nvSpPr>
        <dsp:cNvPr id="0" name=""/>
        <dsp:cNvSpPr/>
      </dsp:nvSpPr>
      <dsp:spPr>
        <a:xfrm>
          <a:off x="3874320" y="321134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FE214-87AC-4D1B-9B64-E4A235D96D8F}">
      <dsp:nvSpPr>
        <dsp:cNvPr id="0" name=""/>
        <dsp:cNvSpPr/>
      </dsp:nvSpPr>
      <dsp:spPr>
        <a:xfrm>
          <a:off x="3289320" y="441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600" kern="1200"/>
            <a:t>Problem solving e pensiero critico</a:t>
          </a:r>
          <a:endParaRPr lang="en-US" sz="1600" kern="1200"/>
        </a:p>
      </dsp:txBody>
      <dsp:txXfrm>
        <a:off x="3289320" y="4417344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357B5-B23E-44A2-9553-EE5A2887E47C}">
      <dsp:nvSpPr>
        <dsp:cNvPr id="0" name=""/>
        <dsp:cNvSpPr/>
      </dsp:nvSpPr>
      <dsp:spPr>
        <a:xfrm>
          <a:off x="474228" y="85847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F60EF-3038-4850-B52D-0A47070A8183}">
      <dsp:nvSpPr>
        <dsp:cNvPr id="0" name=""/>
        <dsp:cNvSpPr/>
      </dsp:nvSpPr>
      <dsp:spPr>
        <a:xfrm>
          <a:off x="708228" y="109247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F79A3-393C-4782-A092-D45B8BB49F19}">
      <dsp:nvSpPr>
        <dsp:cNvPr id="0" name=""/>
        <dsp:cNvSpPr/>
      </dsp:nvSpPr>
      <dsp:spPr>
        <a:xfrm>
          <a:off x="12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b="1" kern="1200"/>
            <a:t>Programmazione PLC (Programmable Logic Controller)</a:t>
          </a:r>
          <a:endParaRPr lang="en-US" sz="1200" kern="1200"/>
        </a:p>
      </dsp:txBody>
      <dsp:txXfrm>
        <a:off x="123228" y="2298474"/>
        <a:ext cx="1800000" cy="720000"/>
      </dsp:txXfrm>
    </dsp:sp>
    <dsp:sp modelId="{77EB3F9E-9DE6-4D25-A2E8-B9F74154E2B9}">
      <dsp:nvSpPr>
        <dsp:cNvPr id="0" name=""/>
        <dsp:cNvSpPr/>
      </dsp:nvSpPr>
      <dsp:spPr>
        <a:xfrm>
          <a:off x="2589228" y="85847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1FE69-784B-452A-9AD1-00E5E74C16CB}">
      <dsp:nvSpPr>
        <dsp:cNvPr id="0" name=""/>
        <dsp:cNvSpPr/>
      </dsp:nvSpPr>
      <dsp:spPr>
        <a:xfrm>
          <a:off x="2823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43495-6B7A-43B9-AADD-D031877BAFC4}">
      <dsp:nvSpPr>
        <dsp:cNvPr id="0" name=""/>
        <dsp:cNvSpPr/>
      </dsp:nvSpPr>
      <dsp:spPr>
        <a:xfrm>
          <a:off x="2238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kern="1200"/>
            <a:t>Sistemi SCADA (Supervisory Control and Data Acquisition)</a:t>
          </a:r>
          <a:endParaRPr lang="en-US" sz="1200" kern="1200"/>
        </a:p>
      </dsp:txBody>
      <dsp:txXfrm>
        <a:off x="2238228" y="2298474"/>
        <a:ext cx="1800000" cy="720000"/>
      </dsp:txXfrm>
    </dsp:sp>
    <dsp:sp modelId="{883A6906-1E05-4105-8451-956FBA4C0852}">
      <dsp:nvSpPr>
        <dsp:cNvPr id="0" name=""/>
        <dsp:cNvSpPr/>
      </dsp:nvSpPr>
      <dsp:spPr>
        <a:xfrm>
          <a:off x="4704228" y="85847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A62C9-2BD4-44F8-B5C2-E8EF58C41965}">
      <dsp:nvSpPr>
        <dsp:cNvPr id="0" name=""/>
        <dsp:cNvSpPr/>
      </dsp:nvSpPr>
      <dsp:spPr>
        <a:xfrm>
          <a:off x="4938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0A138-BC01-4FA5-B086-FCAFB6D68FF9}">
      <dsp:nvSpPr>
        <dsp:cNvPr id="0" name=""/>
        <dsp:cNvSpPr/>
      </dsp:nvSpPr>
      <dsp:spPr>
        <a:xfrm>
          <a:off x="435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kern="1200"/>
            <a:t>Integrazione di sistemi meccatronici</a:t>
          </a:r>
          <a:endParaRPr lang="en-US" sz="1200" kern="1200"/>
        </a:p>
      </dsp:txBody>
      <dsp:txXfrm>
        <a:off x="4353228" y="2298474"/>
        <a:ext cx="1800000" cy="720000"/>
      </dsp:txXfrm>
    </dsp:sp>
    <dsp:sp modelId="{FAEF5779-EB2C-4CAA-9796-2A1D80A5A07A}">
      <dsp:nvSpPr>
        <dsp:cNvPr id="0" name=""/>
        <dsp:cNvSpPr/>
      </dsp:nvSpPr>
      <dsp:spPr>
        <a:xfrm>
          <a:off x="6819228" y="85847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8BBE2-31C1-462B-8A05-0E410066DD0B}">
      <dsp:nvSpPr>
        <dsp:cNvPr id="0" name=""/>
        <dsp:cNvSpPr/>
      </dsp:nvSpPr>
      <dsp:spPr>
        <a:xfrm>
          <a:off x="7053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AC563-03AE-4968-9E2A-C6E9353FE9E6}">
      <dsp:nvSpPr>
        <dsp:cNvPr id="0" name=""/>
        <dsp:cNvSpPr/>
      </dsp:nvSpPr>
      <dsp:spPr>
        <a:xfrm>
          <a:off x="6468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kern="1200"/>
            <a:t>Automazione robotica</a:t>
          </a:r>
          <a:endParaRPr lang="en-US" sz="1200" kern="1200"/>
        </a:p>
      </dsp:txBody>
      <dsp:txXfrm>
        <a:off x="6468228" y="2298474"/>
        <a:ext cx="1800000" cy="720000"/>
      </dsp:txXfrm>
    </dsp:sp>
    <dsp:sp modelId="{9055D3ED-F108-45ED-9A3B-F6B905CCF212}">
      <dsp:nvSpPr>
        <dsp:cNvPr id="0" name=""/>
        <dsp:cNvSpPr/>
      </dsp:nvSpPr>
      <dsp:spPr>
        <a:xfrm>
          <a:off x="8934228" y="85847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EE0DC-61D3-414A-8972-556A111442D1}">
      <dsp:nvSpPr>
        <dsp:cNvPr id="0" name=""/>
        <dsp:cNvSpPr/>
      </dsp:nvSpPr>
      <dsp:spPr>
        <a:xfrm>
          <a:off x="9168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47041-400F-49FA-9225-B486E69E5EEB}">
      <dsp:nvSpPr>
        <dsp:cNvPr id="0" name=""/>
        <dsp:cNvSpPr/>
      </dsp:nvSpPr>
      <dsp:spPr>
        <a:xfrm>
          <a:off x="858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kern="1200"/>
            <a:t>Analisi dei dati e manutenzione predittiva</a:t>
          </a:r>
          <a:endParaRPr lang="en-US" sz="1200" kern="1200"/>
        </a:p>
      </dsp:txBody>
      <dsp:txXfrm>
        <a:off x="8583228" y="2298474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67D37-B644-4F35-A049-859CBBBB7A9B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8F960-6B6E-4B75-ACB0-3C047AFEDEB6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FE059-80B4-4D07-9DC2-5E05669F5F6E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Comunicazione efficace</a:t>
          </a:r>
          <a:endParaRPr lang="en-US" sz="1900" kern="1200"/>
        </a:p>
      </dsp:txBody>
      <dsp:txXfrm>
        <a:off x="1059754" y="4307"/>
        <a:ext cx="5304469" cy="917536"/>
      </dsp:txXfrm>
    </dsp:sp>
    <dsp:sp modelId="{56EC3493-8C5A-4D89-A1B5-9D3522AE31C5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7DF28-59AB-48D8-9E8E-27177662CEB2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DD7B5-62B5-4D5D-B1A1-10F4AC703E56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Problem solving</a:t>
          </a:r>
          <a:endParaRPr lang="en-US" sz="1900" kern="1200"/>
        </a:p>
      </dsp:txBody>
      <dsp:txXfrm>
        <a:off x="1059754" y="1151227"/>
        <a:ext cx="5304469" cy="917536"/>
      </dsp:txXfrm>
    </dsp:sp>
    <dsp:sp modelId="{C6CC907D-B023-4C66-BA42-F03254E588FD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37E6A-8F5D-42B8-8974-C29E34B38697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41312-5DD8-4AF1-BAA6-2BED324ED003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Adattabilità e flessibilità</a:t>
          </a:r>
          <a:endParaRPr lang="en-US" sz="1900" kern="1200"/>
        </a:p>
      </dsp:txBody>
      <dsp:txXfrm>
        <a:off x="1059754" y="2298147"/>
        <a:ext cx="5304469" cy="917536"/>
      </dsp:txXfrm>
    </dsp:sp>
    <dsp:sp modelId="{A6985642-59B8-4A13-B2D3-66C12E5F14EF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0CB95-5506-434D-B751-FD813A2E39D9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5F661-B739-4341-837B-CCE37B423842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Lavoro di squadra</a:t>
          </a:r>
          <a:endParaRPr lang="en-US" sz="1900" kern="1200"/>
        </a:p>
      </dsp:txBody>
      <dsp:txXfrm>
        <a:off x="1059754" y="3445068"/>
        <a:ext cx="5304469" cy="917536"/>
      </dsp:txXfrm>
    </dsp:sp>
    <dsp:sp modelId="{401EB337-4986-4263-A4A8-F8BAF42424CA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BA84B-BDCD-45AC-A3B2-66D81D0FBE38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DA4C6-AE54-4E4D-92AB-2F1A120D2D57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Gestione del tempo</a:t>
          </a:r>
          <a:endParaRPr lang="en-US" sz="1900" kern="1200"/>
        </a:p>
      </dsp:txBody>
      <dsp:txXfrm>
        <a:off x="1059754" y="4591988"/>
        <a:ext cx="5304469" cy="917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hennecke.com/it/company/worldwide/hennecke-om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mauro-baraldi-701383264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71">
            <a:extLst>
              <a:ext uri="{FF2B5EF4-FFF2-40B4-BE49-F238E27FC236}">
                <a16:creationId xmlns:a16="http://schemas.microsoft.com/office/drawing/2014/main" id="{2EAA8ABB-E28C-4BD6-B2CD-376882E92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93668" y="679731"/>
            <a:ext cx="3505210" cy="3147260"/>
          </a:xfrm>
        </p:spPr>
        <p:txBody>
          <a:bodyPr>
            <a:noAutofit/>
          </a:bodyPr>
          <a:lstStyle/>
          <a:p>
            <a:r>
              <a:rPr lang="de-DE" sz="4800" dirty="0"/>
              <a:t>LA MIA ESPERIENZA PCTO IN AZIENDA</a:t>
            </a:r>
            <a:endParaRPr lang="it-IT" sz="49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763604" y="4217928"/>
            <a:ext cx="3090345" cy="180685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de-DE" sz="1200" dirty="0">
                <a:latin typeface="Arial"/>
                <a:ea typeface="Roboto"/>
                <a:cs typeface="Arial"/>
              </a:rPr>
              <a:t>Da 50 </a:t>
            </a:r>
            <a:r>
              <a:rPr lang="de-DE" sz="1200" err="1">
                <a:latin typeface="Arial"/>
                <a:ea typeface="Roboto"/>
                <a:cs typeface="Arial"/>
              </a:rPr>
              <a:t>anni</a:t>
            </a:r>
            <a:r>
              <a:rPr lang="de-DE" sz="1200" dirty="0">
                <a:latin typeface="Arial"/>
                <a:ea typeface="Roboto"/>
                <a:cs typeface="Arial"/>
              </a:rPr>
              <a:t> </a:t>
            </a:r>
            <a:r>
              <a:rPr lang="de-DE" sz="1200" dirty="0">
                <a:latin typeface="Arial"/>
                <a:ea typeface="Roboto"/>
                <a:cs typeface="Arial"/>
                <a:hlinkClick r:id="rId2"/>
              </a:rPr>
              <a:t>Hennecke-OMS</a:t>
            </a:r>
            <a:r>
              <a:rPr lang="de-DE" sz="1200" dirty="0">
                <a:latin typeface="Arial"/>
                <a:ea typeface="Roboto"/>
                <a:cs typeface="Arial"/>
              </a:rPr>
              <a:t> </a:t>
            </a:r>
            <a:r>
              <a:rPr lang="de-DE" sz="1200" err="1">
                <a:latin typeface="Arial"/>
                <a:ea typeface="Roboto"/>
                <a:cs typeface="Arial"/>
              </a:rPr>
              <a:t>offre</a:t>
            </a:r>
            <a:r>
              <a:rPr lang="de-DE" sz="1200" dirty="0">
                <a:latin typeface="Arial"/>
                <a:ea typeface="Roboto"/>
                <a:cs typeface="Arial"/>
              </a:rPr>
              <a:t> ai </a:t>
            </a:r>
            <a:r>
              <a:rPr lang="de-DE" sz="1200" err="1">
                <a:latin typeface="Arial"/>
                <a:ea typeface="Roboto"/>
                <a:cs typeface="Arial"/>
              </a:rPr>
              <a:t>propri</a:t>
            </a:r>
            <a:r>
              <a:rPr lang="de-DE" sz="1200" dirty="0">
                <a:latin typeface="Arial"/>
                <a:ea typeface="Roboto"/>
                <a:cs typeface="Arial"/>
              </a:rPr>
              <a:t> </a:t>
            </a:r>
            <a:r>
              <a:rPr lang="de-DE" sz="1200" err="1">
                <a:latin typeface="Arial"/>
                <a:ea typeface="Roboto"/>
                <a:cs typeface="Arial"/>
              </a:rPr>
              <a:t>clienti</a:t>
            </a:r>
            <a:r>
              <a:rPr lang="de-DE" sz="1200" dirty="0">
                <a:latin typeface="Arial"/>
                <a:ea typeface="Roboto"/>
                <a:cs typeface="Arial"/>
              </a:rPr>
              <a:t> </a:t>
            </a:r>
            <a:r>
              <a:rPr lang="de-DE" sz="1200" err="1">
                <a:latin typeface="Arial"/>
                <a:ea typeface="Roboto"/>
                <a:cs typeface="Arial"/>
              </a:rPr>
              <a:t>soluzioni</a:t>
            </a:r>
            <a:r>
              <a:rPr lang="de-DE" sz="1200" dirty="0">
                <a:latin typeface="Arial"/>
                <a:ea typeface="Roboto"/>
                <a:cs typeface="Arial"/>
              </a:rPr>
              <a:t> </a:t>
            </a:r>
            <a:r>
              <a:rPr lang="de-DE" sz="1200" err="1">
                <a:latin typeface="Arial"/>
                <a:ea typeface="Roboto"/>
                <a:cs typeface="Arial"/>
              </a:rPr>
              <a:t>produttive</a:t>
            </a:r>
            <a:r>
              <a:rPr lang="de-DE" sz="1200" dirty="0">
                <a:latin typeface="Arial"/>
                <a:ea typeface="Roboto"/>
                <a:cs typeface="Arial"/>
              </a:rPr>
              <a:t> </a:t>
            </a:r>
            <a:r>
              <a:rPr lang="de-DE" sz="1200" err="1">
                <a:latin typeface="Arial"/>
                <a:ea typeface="Roboto"/>
                <a:cs typeface="Arial"/>
              </a:rPr>
              <a:t>integrate</a:t>
            </a:r>
            <a:r>
              <a:rPr lang="de-DE" sz="1200" dirty="0">
                <a:latin typeface="Arial"/>
                <a:ea typeface="Roboto"/>
                <a:cs typeface="Arial"/>
              </a:rPr>
              <a:t> </a:t>
            </a:r>
            <a:r>
              <a:rPr lang="de-DE" sz="1200" err="1">
                <a:latin typeface="Arial"/>
                <a:ea typeface="Roboto"/>
                <a:cs typeface="Arial"/>
              </a:rPr>
              <a:t>nel</a:t>
            </a:r>
            <a:r>
              <a:rPr lang="de-DE" sz="1200" dirty="0">
                <a:latin typeface="Arial"/>
                <a:ea typeface="Roboto"/>
                <a:cs typeface="Arial"/>
              </a:rPr>
              <a:t> </a:t>
            </a:r>
            <a:r>
              <a:rPr lang="de-DE" sz="1200" err="1">
                <a:latin typeface="Arial"/>
                <a:ea typeface="Roboto"/>
                <a:cs typeface="Arial"/>
              </a:rPr>
              <a:t>settore</a:t>
            </a:r>
            <a:r>
              <a:rPr lang="de-DE" sz="1200" dirty="0">
                <a:latin typeface="Arial"/>
                <a:ea typeface="Roboto"/>
                <a:cs typeface="Arial"/>
              </a:rPr>
              <a:t> della </a:t>
            </a:r>
            <a:r>
              <a:rPr lang="de-DE" sz="1200" err="1">
                <a:latin typeface="Arial"/>
                <a:ea typeface="Roboto"/>
                <a:cs typeface="Arial"/>
              </a:rPr>
              <a:t>lavorazione</a:t>
            </a:r>
            <a:r>
              <a:rPr lang="de-DE" sz="1200" dirty="0">
                <a:latin typeface="Arial"/>
                <a:ea typeface="Roboto"/>
                <a:cs typeface="Arial"/>
              </a:rPr>
              <a:t> del </a:t>
            </a:r>
            <a:r>
              <a:rPr lang="de-DE" sz="1200" err="1">
                <a:latin typeface="Arial"/>
                <a:ea typeface="Roboto"/>
                <a:cs typeface="Arial"/>
              </a:rPr>
              <a:t>poliuretano</a:t>
            </a:r>
            <a:r>
              <a:rPr lang="de-DE" sz="1200" dirty="0">
                <a:latin typeface="Arial"/>
                <a:ea typeface="Roboto"/>
                <a:cs typeface="Arial"/>
              </a:rPr>
              <a:t> (PU). </a:t>
            </a:r>
            <a:endParaRPr lang="it-IT" sz="1200">
              <a:latin typeface="Arial"/>
              <a:ea typeface="Roboto"/>
              <a:cs typeface="Arial"/>
            </a:endParaRPr>
          </a:p>
          <a:p>
            <a:pPr algn="just"/>
            <a:r>
              <a:rPr lang="de-DE" sz="1200" dirty="0">
                <a:latin typeface="Arial"/>
                <a:ea typeface="Roboto"/>
                <a:cs typeface="Arial"/>
              </a:rPr>
              <a:t>Oggi </a:t>
            </a:r>
            <a:r>
              <a:rPr lang="de-DE" sz="1200" err="1">
                <a:latin typeface="Arial"/>
                <a:ea typeface="Roboto"/>
                <a:cs typeface="Arial"/>
              </a:rPr>
              <a:t>l'azienda</a:t>
            </a:r>
            <a:r>
              <a:rPr lang="de-DE" sz="1200" dirty="0">
                <a:latin typeface="Arial"/>
                <a:ea typeface="Roboto"/>
                <a:cs typeface="Arial"/>
              </a:rPr>
              <a:t> si </a:t>
            </a:r>
            <a:r>
              <a:rPr lang="de-DE" sz="1200" err="1">
                <a:latin typeface="Arial"/>
                <a:ea typeface="Roboto"/>
                <a:cs typeface="Arial"/>
              </a:rPr>
              <a:t>colloca</a:t>
            </a:r>
            <a:r>
              <a:rPr lang="de-DE" sz="1200" dirty="0">
                <a:latin typeface="Arial"/>
                <a:ea typeface="Roboto"/>
                <a:cs typeface="Arial"/>
              </a:rPr>
              <a:t> </a:t>
            </a:r>
            <a:r>
              <a:rPr lang="de-DE" sz="1200" err="1">
                <a:latin typeface="Arial"/>
                <a:ea typeface="Roboto"/>
                <a:cs typeface="Arial"/>
              </a:rPr>
              <a:t>tra</a:t>
            </a:r>
            <a:r>
              <a:rPr lang="de-DE" sz="1200" dirty="0">
                <a:latin typeface="Arial"/>
                <a:ea typeface="Roboto"/>
                <a:cs typeface="Arial"/>
              </a:rPr>
              <a:t> i </a:t>
            </a:r>
            <a:r>
              <a:rPr lang="de-DE" sz="1200" err="1">
                <a:latin typeface="Arial"/>
                <a:ea typeface="Roboto"/>
                <a:cs typeface="Arial"/>
              </a:rPr>
              <a:t>maggiori</a:t>
            </a:r>
            <a:r>
              <a:rPr lang="de-DE" sz="1200" dirty="0">
                <a:latin typeface="Arial"/>
                <a:ea typeface="Roboto"/>
                <a:cs typeface="Arial"/>
              </a:rPr>
              <a:t> </a:t>
            </a:r>
            <a:r>
              <a:rPr lang="de-DE" sz="1200" err="1">
                <a:latin typeface="Arial"/>
                <a:ea typeface="Roboto"/>
                <a:cs typeface="Arial"/>
              </a:rPr>
              <a:t>produttori</a:t>
            </a:r>
            <a:r>
              <a:rPr lang="de-DE" sz="1200" dirty="0">
                <a:latin typeface="Arial"/>
                <a:ea typeface="Roboto"/>
                <a:cs typeface="Arial"/>
              </a:rPr>
              <a:t> </a:t>
            </a:r>
            <a:r>
              <a:rPr lang="de-DE" sz="1200" err="1">
                <a:latin typeface="Arial"/>
                <a:ea typeface="Roboto"/>
                <a:cs typeface="Arial"/>
              </a:rPr>
              <a:t>mondiali</a:t>
            </a:r>
            <a:r>
              <a:rPr lang="de-DE" sz="1200" dirty="0">
                <a:latin typeface="Arial"/>
                <a:ea typeface="Roboto"/>
                <a:cs typeface="Arial"/>
              </a:rPr>
              <a:t> di </a:t>
            </a:r>
            <a:r>
              <a:rPr lang="de-DE" sz="1200" err="1">
                <a:latin typeface="Arial"/>
                <a:ea typeface="Roboto"/>
                <a:cs typeface="Arial"/>
              </a:rPr>
              <a:t>impianti</a:t>
            </a:r>
            <a:r>
              <a:rPr lang="de-DE" sz="1200" dirty="0">
                <a:latin typeface="Arial"/>
                <a:ea typeface="Roboto"/>
                <a:cs typeface="Arial"/>
              </a:rPr>
              <a:t> per la </a:t>
            </a:r>
            <a:r>
              <a:rPr lang="de-DE" sz="1200" err="1">
                <a:latin typeface="Arial"/>
                <a:ea typeface="Roboto"/>
                <a:cs typeface="Arial"/>
              </a:rPr>
              <a:t>lavorazione</a:t>
            </a:r>
            <a:r>
              <a:rPr lang="de-DE" sz="1200" dirty="0">
                <a:latin typeface="Arial"/>
                <a:ea typeface="Roboto"/>
                <a:cs typeface="Arial"/>
              </a:rPr>
              <a:t> del </a:t>
            </a:r>
            <a:r>
              <a:rPr lang="de-DE" sz="1200" err="1">
                <a:latin typeface="Arial"/>
                <a:ea typeface="Roboto"/>
                <a:cs typeface="Arial"/>
              </a:rPr>
              <a:t>poliuretano</a:t>
            </a:r>
            <a:r>
              <a:rPr lang="de-DE" sz="1200" dirty="0">
                <a:latin typeface="Arial"/>
                <a:ea typeface="Roboto"/>
                <a:cs typeface="Arial"/>
              </a:rPr>
              <a:t> e </a:t>
            </a:r>
            <a:r>
              <a:rPr lang="de-DE" sz="1200" err="1">
                <a:latin typeface="Arial"/>
                <a:ea typeface="Roboto"/>
                <a:cs typeface="Arial"/>
              </a:rPr>
              <a:t>conta</a:t>
            </a:r>
            <a:r>
              <a:rPr lang="de-DE" sz="1200" dirty="0">
                <a:latin typeface="Arial"/>
                <a:ea typeface="Roboto"/>
                <a:cs typeface="Arial"/>
              </a:rPr>
              <a:t> più di 140 </a:t>
            </a:r>
            <a:r>
              <a:rPr lang="de-DE" sz="1200" err="1">
                <a:latin typeface="Arial"/>
                <a:ea typeface="Roboto"/>
                <a:cs typeface="Arial"/>
              </a:rPr>
              <a:t>dipendenti</a:t>
            </a:r>
            <a:r>
              <a:rPr lang="de-DE" sz="1200" dirty="0">
                <a:latin typeface="Arial"/>
                <a:ea typeface="Roboto"/>
                <a:cs typeface="Arial"/>
              </a:rPr>
              <a:t> </a:t>
            </a:r>
            <a:r>
              <a:rPr lang="de-DE" sz="1200" err="1">
                <a:latin typeface="Arial"/>
                <a:ea typeface="Roboto"/>
                <a:cs typeface="Arial"/>
              </a:rPr>
              <a:t>presso</a:t>
            </a:r>
            <a:r>
              <a:rPr lang="de-DE" sz="1200" dirty="0">
                <a:latin typeface="Arial"/>
                <a:ea typeface="Roboto"/>
                <a:cs typeface="Arial"/>
              </a:rPr>
              <a:t> la </a:t>
            </a:r>
            <a:r>
              <a:rPr lang="de-DE" sz="1200" err="1">
                <a:latin typeface="Arial"/>
                <a:ea typeface="Roboto"/>
                <a:cs typeface="Arial"/>
              </a:rPr>
              <a:t>sede</a:t>
            </a:r>
            <a:r>
              <a:rPr lang="de-DE" sz="1200" dirty="0">
                <a:latin typeface="Arial"/>
                <a:ea typeface="Roboto"/>
                <a:cs typeface="Arial"/>
              </a:rPr>
              <a:t> di Verano </a:t>
            </a:r>
            <a:r>
              <a:rPr lang="de-DE" sz="1200" err="1">
                <a:latin typeface="Arial"/>
                <a:ea typeface="Roboto"/>
                <a:cs typeface="Arial"/>
              </a:rPr>
              <a:t>Brianza</a:t>
            </a:r>
            <a:r>
              <a:rPr lang="de-DE" sz="1200" dirty="0">
                <a:latin typeface="Arial"/>
                <a:ea typeface="Roboto"/>
                <a:cs typeface="Arial"/>
              </a:rPr>
              <a:t>, </a:t>
            </a:r>
            <a:r>
              <a:rPr lang="de-DE" sz="1200" err="1">
                <a:latin typeface="Arial"/>
                <a:ea typeface="Roboto"/>
                <a:cs typeface="Arial"/>
              </a:rPr>
              <a:t>vicino</a:t>
            </a:r>
            <a:r>
              <a:rPr lang="de-DE" sz="1200" dirty="0">
                <a:latin typeface="Arial"/>
                <a:ea typeface="Roboto"/>
                <a:cs typeface="Arial"/>
              </a:rPr>
              <a:t> a Milano.</a:t>
            </a:r>
            <a:endParaRPr lang="it-IT" sz="1200" dirty="0">
              <a:latin typeface="Arial"/>
              <a:cs typeface="Arial"/>
            </a:endParaRPr>
          </a:p>
        </p:txBody>
      </p:sp>
      <p:grpSp>
        <p:nvGrpSpPr>
          <p:cNvPr id="96" name="Group 7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524256" cy="5777808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Hennecke-OMS S.P.A. | Hennecke GROUP - Macchine, impianti e tecnologie per  la lavorazione del poliuretano">
            <a:extLst>
              <a:ext uri="{FF2B5EF4-FFF2-40B4-BE49-F238E27FC236}">
                <a16:creationId xmlns:a16="http://schemas.microsoft.com/office/drawing/2014/main" id="{D0AA2BFF-8D0C-D566-5DA3-CB80A81F39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6548" b="2"/>
          <a:stretch/>
        </p:blipFill>
        <p:spPr>
          <a:xfrm>
            <a:off x="996363" y="972235"/>
            <a:ext cx="3383280" cy="5047735"/>
          </a:xfrm>
          <a:prstGeom prst="rect">
            <a:avLst/>
          </a:prstGeom>
        </p:spPr>
      </p:pic>
      <p:pic>
        <p:nvPicPr>
          <p:cNvPr id="8" name="Immagine 7" descr="PANELMASTER STEEL - Tecnologia per la produzione in continuo di pannelli  sandwich con isolamento termico in poliuretano o lana minerale | Hennecke  GROUP - Macchine, impianti e tecnologie per la lavorazione del poliuretano">
            <a:extLst>
              <a:ext uri="{FF2B5EF4-FFF2-40B4-BE49-F238E27FC236}">
                <a16:creationId xmlns:a16="http://schemas.microsoft.com/office/drawing/2014/main" id="{29808E58-23AA-CE55-8373-2A4CCD11A4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445" r="24448"/>
          <a:stretch/>
        </p:blipFill>
        <p:spPr>
          <a:xfrm>
            <a:off x="4683639" y="972235"/>
            <a:ext cx="3383280" cy="504773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AC7B68C-C8E9-5CAF-1D72-8D7FDAEF007F}"/>
              </a:ext>
            </a:extLst>
          </p:cNvPr>
          <p:cNvSpPr txBox="1"/>
          <p:nvPr/>
        </p:nvSpPr>
        <p:spPr>
          <a:xfrm>
            <a:off x="9592733" y="6634670"/>
            <a:ext cx="259604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it-IT" sz="800" dirty="0"/>
              <a:t>Mattia Molteni, 5^C Informatica e Telecomunicazioni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430B9BC-FD76-AA24-359F-388C1B1F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1000" kern="1200" dirty="0">
                <a:latin typeface="+mj-lt"/>
                <a:ea typeface="+mj-ea"/>
                <a:cs typeface="+mj-cs"/>
              </a:rPr>
              <a:t>Servizi di </a:t>
            </a:r>
            <a:r>
              <a:rPr lang="en-US" sz="1000" kern="1200" dirty="0" err="1">
                <a:latin typeface="+mj-lt"/>
                <a:ea typeface="+mj-ea"/>
                <a:cs typeface="+mj-cs"/>
              </a:rPr>
              <a:t>assistenza</a:t>
            </a:r>
            <a:r>
              <a:rPr lang="en-US" sz="1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000" kern="1200" dirty="0" err="1">
                <a:latin typeface="+mj-lt"/>
                <a:ea typeface="+mj-ea"/>
                <a:cs typeface="+mj-cs"/>
              </a:rPr>
              <a:t>completi</a:t>
            </a:r>
            <a:r>
              <a:rPr lang="en-US" sz="1000" kern="1200" dirty="0">
                <a:latin typeface="+mj-lt"/>
                <a:ea typeface="+mj-ea"/>
                <a:cs typeface="+mj-cs"/>
              </a:rPr>
              <a:t> per </a:t>
            </a:r>
            <a:r>
              <a:rPr lang="en-US" sz="1000" kern="1200" dirty="0" err="1">
                <a:latin typeface="+mj-lt"/>
                <a:ea typeface="+mj-ea"/>
                <a:cs typeface="+mj-cs"/>
              </a:rPr>
              <a:t>una</a:t>
            </a:r>
            <a:r>
              <a:rPr lang="en-US" sz="1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000" kern="1200" dirty="0" err="1">
                <a:latin typeface="+mj-lt"/>
                <a:ea typeface="+mj-ea"/>
                <a:cs typeface="+mj-cs"/>
              </a:rPr>
              <a:t>produzione</a:t>
            </a:r>
            <a:r>
              <a:rPr lang="en-US" sz="1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000" kern="1200" dirty="0" err="1">
                <a:latin typeface="+mj-lt"/>
                <a:ea typeface="+mj-ea"/>
                <a:cs typeface="+mj-cs"/>
              </a:rPr>
              <a:t>sicura</a:t>
            </a:r>
            <a:r>
              <a:rPr lang="en-US" sz="1000" kern="1200" dirty="0">
                <a:latin typeface="+mj-lt"/>
                <a:ea typeface="+mj-ea"/>
                <a:cs typeface="+mj-cs"/>
              </a:rPr>
              <a:t> ed </a:t>
            </a:r>
            <a:r>
              <a:rPr lang="en-US" sz="1000" kern="1200" dirty="0" err="1">
                <a:latin typeface="+mj-lt"/>
                <a:ea typeface="+mj-ea"/>
                <a:cs typeface="+mj-cs"/>
              </a:rPr>
              <a:t>efficiente</a:t>
            </a:r>
            <a:r>
              <a:rPr lang="en-US" sz="1000" kern="1200" dirty="0">
                <a:latin typeface="+mj-lt"/>
                <a:ea typeface="+mj-ea"/>
                <a:cs typeface="+mj-cs"/>
              </a:rPr>
              <a:t> </a:t>
            </a:r>
            <a:br>
              <a:rPr lang="en-US" sz="1000" kern="1200" dirty="0"/>
            </a:br>
            <a:r>
              <a:rPr lang="en-US" sz="1000" kern="1200" dirty="0">
                <a:latin typeface="+mj-lt"/>
                <a:ea typeface="+mj-ea"/>
                <a:cs typeface="+mj-cs"/>
              </a:rPr>
              <a:t>360°TRAININGS, Per </a:t>
            </a:r>
            <a:r>
              <a:rPr lang="en-US" sz="1000" kern="1200" dirty="0" err="1">
                <a:latin typeface="+mj-lt"/>
                <a:ea typeface="+mj-ea"/>
                <a:cs typeface="+mj-cs"/>
              </a:rPr>
              <a:t>sapere</a:t>
            </a:r>
            <a:r>
              <a:rPr lang="en-US" sz="1000" kern="1200" dirty="0">
                <a:latin typeface="+mj-lt"/>
                <a:ea typeface="+mj-ea"/>
                <a:cs typeface="+mj-cs"/>
              </a:rPr>
              <a:t> sempre </a:t>
            </a:r>
            <a:r>
              <a:rPr lang="en-US" sz="1000" kern="1200" dirty="0" err="1">
                <a:latin typeface="+mj-lt"/>
                <a:ea typeface="+mj-ea"/>
                <a:cs typeface="+mj-cs"/>
              </a:rPr>
              <a:t>cosa</a:t>
            </a:r>
            <a:r>
              <a:rPr lang="en-US" sz="1000" kern="1200" dirty="0">
                <a:latin typeface="+mj-lt"/>
                <a:ea typeface="+mj-ea"/>
                <a:cs typeface="+mj-cs"/>
              </a:rPr>
              <a:t> fare. </a:t>
            </a:r>
            <a:endParaRPr lang="it-IT" dirty="0">
              <a:ea typeface="+mj-ea"/>
              <a:cs typeface="+mj-cs"/>
            </a:endParaRPr>
          </a:p>
          <a:p>
            <a:pPr algn="just"/>
            <a:r>
              <a:rPr lang="en-US" sz="1000" kern="1200" dirty="0">
                <a:latin typeface="+mj-lt"/>
                <a:ea typeface="+mj-ea"/>
                <a:cs typeface="+mj-cs"/>
              </a:rPr>
              <a:t>360°SPARE PART SERVICE, </a:t>
            </a:r>
            <a:r>
              <a:rPr lang="en-US" sz="1000" kern="1200" dirty="0" err="1">
                <a:latin typeface="+mj-lt"/>
                <a:ea typeface="+mj-ea"/>
                <a:cs typeface="+mj-cs"/>
              </a:rPr>
              <a:t>Competenza</a:t>
            </a:r>
            <a:r>
              <a:rPr lang="en-US" sz="1000" kern="1200" dirty="0">
                <a:latin typeface="+mj-lt"/>
                <a:ea typeface="+mj-ea"/>
                <a:cs typeface="+mj-cs"/>
              </a:rPr>
              <a:t> sui </a:t>
            </a:r>
            <a:r>
              <a:rPr lang="en-US" sz="1000" kern="1200" dirty="0" err="1">
                <a:latin typeface="+mj-lt"/>
                <a:ea typeface="+mj-ea"/>
                <a:cs typeface="+mj-cs"/>
              </a:rPr>
              <a:t>ricambi</a:t>
            </a:r>
            <a:r>
              <a:rPr lang="en-US" sz="1000" kern="1200" dirty="0">
                <a:latin typeface="+mj-lt"/>
                <a:ea typeface="+mj-ea"/>
                <a:cs typeface="+mj-cs"/>
              </a:rPr>
              <a:t> da un </a:t>
            </a:r>
            <a:r>
              <a:rPr lang="en-US" sz="1000" kern="1200" dirty="0" err="1">
                <a:latin typeface="+mj-lt"/>
                <a:ea typeface="+mj-ea"/>
                <a:cs typeface="+mj-cs"/>
              </a:rPr>
              <a:t>unico</a:t>
            </a:r>
            <a:r>
              <a:rPr lang="en-US" sz="1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000" kern="1200" dirty="0" err="1">
                <a:latin typeface="+mj-lt"/>
                <a:ea typeface="+mj-ea"/>
                <a:cs typeface="+mj-cs"/>
              </a:rPr>
              <a:t>fornitore</a:t>
            </a:r>
            <a:r>
              <a:rPr lang="en-US" sz="1000" kern="1200" dirty="0">
                <a:latin typeface="+mj-lt"/>
                <a:ea typeface="+mj-ea"/>
                <a:cs typeface="+mj-cs"/>
              </a:rPr>
              <a:t> </a:t>
            </a:r>
            <a:endParaRPr lang="en-US" sz="1000" kern="1200" dirty="0">
              <a:latin typeface="+mj-lt"/>
            </a:endParaRPr>
          </a:p>
          <a:p>
            <a:pPr algn="just"/>
            <a:r>
              <a:rPr lang="en-US" sz="1000" kern="1200" dirty="0">
                <a:latin typeface="+mj-lt"/>
                <a:ea typeface="+mj-ea"/>
                <a:cs typeface="+mj-cs"/>
              </a:rPr>
              <a:t>360°REPAIR SERVICE, Veloce, </a:t>
            </a:r>
            <a:r>
              <a:rPr lang="en-US" sz="1000" kern="1200" dirty="0" err="1">
                <a:latin typeface="+mj-lt"/>
                <a:ea typeface="+mj-ea"/>
                <a:cs typeface="+mj-cs"/>
              </a:rPr>
              <a:t>affidabile</a:t>
            </a:r>
            <a:r>
              <a:rPr lang="en-US" sz="1000" kern="1200" dirty="0">
                <a:latin typeface="+mj-lt"/>
                <a:ea typeface="+mj-ea"/>
                <a:cs typeface="+mj-cs"/>
              </a:rPr>
              <a:t>, </a:t>
            </a:r>
            <a:r>
              <a:rPr lang="en-US" sz="1000" kern="1200" dirty="0" err="1">
                <a:latin typeface="+mj-lt"/>
                <a:ea typeface="+mj-ea"/>
                <a:cs typeface="+mj-cs"/>
              </a:rPr>
              <a:t>professionale</a:t>
            </a:r>
            <a:r>
              <a:rPr lang="en-US" sz="1000" kern="1200" dirty="0">
                <a:latin typeface="+mj-lt"/>
                <a:ea typeface="+mj-ea"/>
                <a:cs typeface="+mj-cs"/>
              </a:rPr>
              <a:t> </a:t>
            </a:r>
            <a:endParaRPr lang="en-US" sz="1000" kern="1200" dirty="0">
              <a:latin typeface="+mj-lt"/>
            </a:endParaRPr>
          </a:p>
          <a:p>
            <a:pPr algn="just"/>
            <a:r>
              <a:rPr lang="en-US" sz="1000" kern="1200" dirty="0">
                <a:latin typeface="+mj-lt"/>
                <a:ea typeface="+mj-ea"/>
                <a:cs typeface="+mj-cs"/>
              </a:rPr>
              <a:t>360°CONNECT, </a:t>
            </a:r>
            <a:r>
              <a:rPr lang="en-US" sz="1000" kern="1200" dirty="0" err="1">
                <a:latin typeface="+mj-lt"/>
                <a:ea typeface="+mj-ea"/>
                <a:cs typeface="+mj-cs"/>
              </a:rPr>
              <a:t>Supporto</a:t>
            </a:r>
            <a:r>
              <a:rPr lang="en-US" sz="1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000" kern="1200" dirty="0" err="1">
                <a:latin typeface="+mj-lt"/>
                <a:ea typeface="+mj-ea"/>
                <a:cs typeface="+mj-cs"/>
              </a:rPr>
              <a:t>qualificato</a:t>
            </a:r>
            <a:r>
              <a:rPr lang="en-US" sz="1000" kern="1200" dirty="0">
                <a:latin typeface="+mj-lt"/>
                <a:ea typeface="+mj-ea"/>
                <a:cs typeface="+mj-cs"/>
              </a:rPr>
              <a:t>, </a:t>
            </a:r>
            <a:r>
              <a:rPr lang="en-US" sz="1000" kern="1200" dirty="0" err="1">
                <a:latin typeface="+mj-lt"/>
                <a:ea typeface="+mj-ea"/>
                <a:cs typeface="+mj-cs"/>
              </a:rPr>
              <a:t>assistenza</a:t>
            </a:r>
            <a:r>
              <a:rPr lang="en-US" sz="1000" kern="1200" dirty="0">
                <a:latin typeface="+mj-lt"/>
                <a:ea typeface="+mj-ea"/>
                <a:cs typeface="+mj-cs"/>
              </a:rPr>
              <a:t> da </a:t>
            </a:r>
            <a:r>
              <a:rPr lang="en-US" sz="1000" kern="1200" dirty="0" err="1">
                <a:latin typeface="+mj-lt"/>
                <a:ea typeface="+mj-ea"/>
                <a:cs typeface="+mj-cs"/>
              </a:rPr>
              <a:t>remoto</a:t>
            </a:r>
            <a:r>
              <a:rPr lang="en-US" sz="1000" kern="1200" dirty="0">
                <a:latin typeface="+mj-lt"/>
                <a:ea typeface="+mj-ea"/>
                <a:cs typeface="+mj-cs"/>
              </a:rPr>
              <a:t> e </a:t>
            </a:r>
            <a:r>
              <a:rPr lang="en-US" sz="1000" kern="1200" dirty="0" err="1">
                <a:latin typeface="+mj-lt"/>
                <a:ea typeface="+mj-ea"/>
                <a:cs typeface="+mj-cs"/>
              </a:rPr>
              <a:t>monitoraggio</a:t>
            </a:r>
            <a:r>
              <a:rPr lang="en-US" sz="1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000" kern="1200" dirty="0" err="1">
                <a:latin typeface="+mj-lt"/>
                <a:ea typeface="+mj-ea"/>
                <a:cs typeface="+mj-cs"/>
              </a:rPr>
              <a:t>dei</a:t>
            </a:r>
            <a:r>
              <a:rPr lang="en-US" sz="1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000" kern="1200" dirty="0" err="1">
                <a:latin typeface="+mj-lt"/>
                <a:ea typeface="+mj-ea"/>
                <a:cs typeface="+mj-cs"/>
              </a:rPr>
              <a:t>processi</a:t>
            </a:r>
            <a:r>
              <a:rPr lang="en-US" sz="1000" kern="1200" dirty="0">
                <a:latin typeface="+mj-lt"/>
                <a:ea typeface="+mj-ea"/>
                <a:cs typeface="+mj-cs"/>
              </a:rPr>
              <a:t> </a:t>
            </a:r>
            <a:endParaRPr lang="en-US" sz="1000" kern="1200" dirty="0">
              <a:latin typeface="+mj-lt"/>
            </a:endParaRPr>
          </a:p>
          <a:p>
            <a:pPr algn="just"/>
            <a:r>
              <a:rPr lang="en-US" sz="1000" kern="1200" dirty="0">
                <a:latin typeface="+mj-lt"/>
                <a:ea typeface="+mj-ea"/>
                <a:cs typeface="+mj-cs"/>
              </a:rPr>
              <a:t>360°PREVENTIVE SERVICE, </a:t>
            </a:r>
            <a:r>
              <a:rPr lang="en-US" sz="1000" kern="1200" dirty="0" err="1">
                <a:latin typeface="+mj-lt"/>
                <a:ea typeface="+mj-ea"/>
                <a:cs typeface="+mj-cs"/>
              </a:rPr>
              <a:t>Ottimizzazione</a:t>
            </a:r>
            <a:r>
              <a:rPr lang="en-US" sz="1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000" kern="1200" dirty="0" err="1">
                <a:latin typeface="+mj-lt"/>
                <a:ea typeface="+mj-ea"/>
                <a:cs typeface="+mj-cs"/>
              </a:rPr>
              <a:t>della</a:t>
            </a:r>
            <a:r>
              <a:rPr lang="en-US" sz="1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000" kern="1200" dirty="0" err="1">
                <a:latin typeface="+mj-lt"/>
                <a:ea typeface="+mj-ea"/>
                <a:cs typeface="+mj-cs"/>
              </a:rPr>
              <a:t>produzione</a:t>
            </a:r>
            <a:r>
              <a:rPr lang="en-US" sz="1000" kern="1200" dirty="0">
                <a:latin typeface="+mj-lt"/>
                <a:ea typeface="+mj-ea"/>
                <a:cs typeface="+mj-cs"/>
              </a:rPr>
              <a:t>, </a:t>
            </a:r>
            <a:r>
              <a:rPr lang="en-US" sz="1000" kern="1200" dirty="0" err="1">
                <a:latin typeface="+mj-lt"/>
                <a:ea typeface="+mj-ea"/>
                <a:cs typeface="+mj-cs"/>
              </a:rPr>
              <a:t>minimizzazione</a:t>
            </a:r>
            <a:r>
              <a:rPr lang="en-US" sz="1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000" kern="1200" dirty="0" err="1">
                <a:latin typeface="+mj-lt"/>
                <a:ea typeface="+mj-ea"/>
                <a:cs typeface="+mj-cs"/>
              </a:rPr>
              <a:t>dei</a:t>
            </a:r>
            <a:r>
              <a:rPr lang="en-US" sz="1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1000" kern="1200" dirty="0" err="1">
                <a:latin typeface="+mj-lt"/>
                <a:ea typeface="+mj-ea"/>
                <a:cs typeface="+mj-cs"/>
              </a:rPr>
              <a:t>rischi</a:t>
            </a:r>
            <a:r>
              <a:rPr lang="en-US" sz="1000" kern="1200" dirty="0">
                <a:latin typeface="+mj-lt"/>
                <a:ea typeface="+mj-ea"/>
                <a:cs typeface="+mj-cs"/>
              </a:rPr>
              <a:t> </a:t>
            </a:r>
            <a:endParaRPr lang="en-US" sz="1000" kern="1200" dirty="0">
              <a:latin typeface="+mj-lt"/>
            </a:endParaRPr>
          </a:p>
          <a:p>
            <a:pPr algn="just"/>
            <a:r>
              <a:rPr lang="en-US" sz="1000" kern="1200" dirty="0">
                <a:latin typeface="+mj-lt"/>
                <a:ea typeface="+mj-ea"/>
                <a:cs typeface="+mj-cs"/>
              </a:rPr>
              <a:t>360°RETROFIT, </a:t>
            </a:r>
            <a:r>
              <a:rPr lang="en-US" sz="1000" kern="1200" dirty="0" err="1">
                <a:latin typeface="+mj-lt"/>
                <a:ea typeface="+mj-ea"/>
                <a:cs typeface="+mj-cs"/>
              </a:rPr>
              <a:t>Innovazioni</a:t>
            </a:r>
            <a:r>
              <a:rPr lang="en-US" sz="1000" kern="1200" dirty="0">
                <a:latin typeface="+mj-lt"/>
                <a:ea typeface="+mj-ea"/>
                <a:cs typeface="+mj-cs"/>
              </a:rPr>
              <a:t> da </a:t>
            </a:r>
            <a:r>
              <a:rPr lang="en-US" sz="1000" kern="1200" dirty="0" err="1">
                <a:latin typeface="+mj-lt"/>
                <a:ea typeface="+mj-ea"/>
                <a:cs typeface="+mj-cs"/>
              </a:rPr>
              <a:t>installare</a:t>
            </a:r>
            <a:r>
              <a:rPr lang="en-US" sz="1000" kern="1200" dirty="0">
                <a:latin typeface="+mj-lt"/>
                <a:ea typeface="+mj-ea"/>
                <a:cs typeface="+mj-cs"/>
              </a:rPr>
              <a:t> a posteriori </a:t>
            </a:r>
            <a:endParaRPr lang="en-US" sz="1000" kern="1200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35C6396B-4C38-0152-6A05-CBFA808BB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205" y="431603"/>
            <a:ext cx="10369645" cy="37330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678755-413A-E947-0B2E-3D5064374310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Servizi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B8D194-9FB4-BB31-C022-E25EA3D87E98}"/>
              </a:ext>
            </a:extLst>
          </p:cNvPr>
          <p:cNvSpPr txBox="1"/>
          <p:nvPr/>
        </p:nvSpPr>
        <p:spPr>
          <a:xfrm>
            <a:off x="5864802" y="92593"/>
            <a:ext cx="11284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it-IT" dirty="0"/>
              <a:t>P</a:t>
            </a:r>
            <a:r>
              <a:rPr lang="it-IT"/>
              <a:t>rodotti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66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Hennecke Group">
            <a:extLst>
              <a:ext uri="{FF2B5EF4-FFF2-40B4-BE49-F238E27FC236}">
                <a16:creationId xmlns:a16="http://schemas.microsoft.com/office/drawing/2014/main" id="{D09A3B84-4944-8BFB-1B65-694F30428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7661" y="2451552"/>
            <a:ext cx="3994606" cy="1974625"/>
          </a:xfrm>
        </p:spPr>
      </p:pic>
      <p:pic>
        <p:nvPicPr>
          <p:cNvPr id="5" name="Immagine 4" descr="Uffici prefabbricati per esterno e interni - Centrobox Fiumana| Forlì Cesena">
            <a:extLst>
              <a:ext uri="{FF2B5EF4-FFF2-40B4-BE49-F238E27FC236}">
                <a16:creationId xmlns:a16="http://schemas.microsoft.com/office/drawing/2014/main" id="{B1B9F3B7-A22F-C6BC-2BDA-697DBACF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14" y="1801584"/>
            <a:ext cx="2643415" cy="198482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713D6B-FE32-1214-1211-24D4F5A1B7CF}"/>
              </a:ext>
            </a:extLst>
          </p:cNvPr>
          <p:cNvSpPr txBox="1"/>
          <p:nvPr/>
        </p:nvSpPr>
        <p:spPr>
          <a:xfrm>
            <a:off x="308619" y="1285988"/>
            <a:ext cx="26434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400" dirty="0"/>
              <a:t>Gli uffici risultavano come questi</a:t>
            </a:r>
            <a:endParaRPr lang="it-IT" sz="140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01934DD-74A4-268F-BB43-78815FFA9D8E}"/>
              </a:ext>
            </a:extLst>
          </p:cNvPr>
          <p:cNvSpPr txBox="1"/>
          <p:nvPr/>
        </p:nvSpPr>
        <p:spPr>
          <a:xfrm>
            <a:off x="4892142" y="1279121"/>
            <a:ext cx="2643414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400" dirty="0"/>
              <a:t>Anche se spesso il lavoro avveniva sugli impianti e altrettanto frequentemente in trasferta in paesi come Olanda, Francia o Stati Uniti</a:t>
            </a:r>
          </a:p>
        </p:txBody>
      </p:sp>
      <p:pic>
        <p:nvPicPr>
          <p:cNvPr id="9" name="Immagine 8" descr="Level OfficeLandscape">
            <a:extLst>
              <a:ext uri="{FF2B5EF4-FFF2-40B4-BE49-F238E27FC236}">
                <a16:creationId xmlns:a16="http://schemas.microsoft.com/office/drawing/2014/main" id="{23A6AA14-4DF1-0E45-18E3-4FA3C2BE8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900" y="1804759"/>
            <a:ext cx="2643415" cy="197847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92A0AA1-7DD4-8366-9BB2-68BD289B29B1}"/>
              </a:ext>
            </a:extLst>
          </p:cNvPr>
          <p:cNvSpPr txBox="1"/>
          <p:nvPr/>
        </p:nvSpPr>
        <p:spPr>
          <a:xfrm>
            <a:off x="9234905" y="1285987"/>
            <a:ext cx="26434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400" dirty="0"/>
              <a:t>Io sono stato inserito in DIVISIONE ELETTRICA (DE)</a:t>
            </a:r>
          </a:p>
        </p:txBody>
      </p:sp>
      <p:pic>
        <p:nvPicPr>
          <p:cNvPr id="12" name="Immagine 11" descr="Immagine che contiene testo, schermata, logo, Carattere&#10;&#10;Descrizione generata automaticamente">
            <a:extLst>
              <a:ext uri="{FF2B5EF4-FFF2-40B4-BE49-F238E27FC236}">
                <a16:creationId xmlns:a16="http://schemas.microsoft.com/office/drawing/2014/main" id="{5C84905D-0DA0-897A-75DF-62405AAAC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25" y="4752520"/>
            <a:ext cx="2639789" cy="197938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E0D2BA4-7289-C96F-BF49-4758A16D9377}"/>
              </a:ext>
            </a:extLst>
          </p:cNvPr>
          <p:cNvSpPr txBox="1"/>
          <p:nvPr/>
        </p:nvSpPr>
        <p:spPr>
          <a:xfrm>
            <a:off x="308618" y="4179774"/>
            <a:ext cx="26434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400" dirty="0">
                <a:hlinkClick r:id="rId6"/>
              </a:rPr>
              <a:t>Mauro Baraldi</a:t>
            </a:r>
            <a:r>
              <a:rPr lang="it-IT" sz="1400" dirty="0"/>
              <a:t> è stato il mio Tutor (responsabile softwaristi)</a:t>
            </a:r>
          </a:p>
        </p:txBody>
      </p:sp>
      <p:pic>
        <p:nvPicPr>
          <p:cNvPr id="3" name="Immagine 2" descr="Uffici prefabbricati per esterno e interni - Centrobox Fiumana| Forlì Cesena">
            <a:extLst>
              <a:ext uri="{FF2B5EF4-FFF2-40B4-BE49-F238E27FC236}">
                <a16:creationId xmlns:a16="http://schemas.microsoft.com/office/drawing/2014/main" id="{278A46E4-2812-138B-81AF-779A0EF27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899" y="4695369"/>
            <a:ext cx="2643415" cy="198482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83A3187-5023-D5A2-8025-330CC7743583}"/>
              </a:ext>
            </a:extLst>
          </p:cNvPr>
          <p:cNvSpPr txBox="1"/>
          <p:nvPr/>
        </p:nvSpPr>
        <p:spPr>
          <a:xfrm>
            <a:off x="9234904" y="4179773"/>
            <a:ext cx="26434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400" dirty="0"/>
              <a:t>Gli uffici risultavano come questi</a:t>
            </a:r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FF44258-1367-D84C-F478-EDF227304D13}"/>
              </a:ext>
            </a:extLst>
          </p:cNvPr>
          <p:cNvSpPr txBox="1"/>
          <p:nvPr/>
        </p:nvSpPr>
        <p:spPr>
          <a:xfrm>
            <a:off x="3839748" y="5088911"/>
            <a:ext cx="474798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it-IT" dirty="0"/>
              <a:t>I miei colleghi si occupavano di programmare i quadri elettrici e i PLC che successivamente erano installati sugli impianti per permettere l'automazione della linea di produzione.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C0A50BA5-2773-E0F1-C7B6-587F4AD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D38DE8B3-5D0C-5D85-59D3-97E1F74CDE3C}"/>
              </a:ext>
            </a:extLst>
          </p:cNvPr>
          <p:cNvSpPr>
            <a:spLocks noGrp="1"/>
          </p:cNvSpPr>
          <p:nvPr/>
        </p:nvSpPr>
        <p:spPr>
          <a:xfrm>
            <a:off x="2252254" y="301988"/>
            <a:ext cx="7685316" cy="645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STRUTTURA AZIENDALE E INSERIMENTO 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47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2A4B603-FE7B-B121-7D20-F3BA6107A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/>
              <a:t>LAVORO SVOLTO DURANTE LO STAGE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B63F48-A270-E73D-7746-811CF88DB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Formazione (videocorso Siemens)</a:t>
            </a:r>
            <a:endParaRPr lang="it-IT" dirty="0"/>
          </a:p>
          <a:p>
            <a:pPr marL="0" indent="0">
              <a:buNone/>
            </a:pPr>
            <a:r>
              <a:rPr lang="it-IT" sz="2400" dirty="0"/>
              <a:t>Affiancamento (2 giorni di affiancamento)</a:t>
            </a:r>
          </a:p>
          <a:p>
            <a:pPr marL="0" indent="0">
              <a:buNone/>
            </a:pPr>
            <a:r>
              <a:rPr lang="it-IT" sz="2400" dirty="0"/>
              <a:t>Modifica MTO (successiva supervisione del mio tutor)</a:t>
            </a:r>
            <a:endParaRPr lang="it-IT" dirty="0"/>
          </a:p>
          <a:p>
            <a:pPr marL="0" indent="0">
              <a:buNone/>
            </a:pPr>
            <a:r>
              <a:rPr lang="it-IT" sz="2400" dirty="0"/>
              <a:t>Programma traduzione (lavoro non concluso)</a:t>
            </a:r>
            <a:endParaRPr lang="it-IT" dirty="0"/>
          </a:p>
          <a:p>
            <a:pPr marL="0" indent="0">
              <a:buNone/>
            </a:pPr>
            <a:r>
              <a:rPr lang="it-IT" sz="2400" dirty="0"/>
              <a:t>Partecipazione riunioni aziendali (2)</a:t>
            </a:r>
            <a:endParaRPr lang="it-IT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16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76B95A5-D8AD-9F2B-9AF9-36071D61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COMPETENZE VERIFICATE UTILI</a:t>
            </a:r>
            <a:endParaRPr lang="it-IT" dirty="0"/>
          </a:p>
        </p:txBody>
      </p:sp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26A8EDC1-2458-95CC-EA2E-E39184AE70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33746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797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0CD519-6529-894D-94C0-A62CA0CD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pPr algn="ctr"/>
            <a:r>
              <a:rPr lang="it-IT" sz="4800" dirty="0"/>
              <a:t>COMPETENZE ACQUISITE</a:t>
            </a:r>
            <a:endParaRPr lang="it-IT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5" name="Segnaposto contenuto 2">
            <a:extLst>
              <a:ext uri="{FF2B5EF4-FFF2-40B4-BE49-F238E27FC236}">
                <a16:creationId xmlns:a16="http://schemas.microsoft.com/office/drawing/2014/main" id="{82118C0D-5E29-B2B0-A670-411EAEF5B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366319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761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C36A2E-D12A-A1D7-2F5A-83FD1F7EE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SOFT SKILL NECESSARIE PER AMBIENTE LAVORATIVO</a:t>
            </a:r>
            <a:endParaRPr lang="it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A4DA420D-1DB0-ACD0-D837-FA3ABF783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23026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042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A51ABA-E527-5FE9-C1D3-1DF9AFAF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pPr algn="ctr"/>
            <a:r>
              <a:rPr lang="it-IT" sz="5200" dirty="0"/>
              <a:t>COMMENTO PCTO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3A4069-41D7-0314-9D04-18874C83B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it-IT" sz="2000" dirty="0">
                <a:ea typeface="+mn-lt"/>
                <a:cs typeface="+mn-lt"/>
              </a:rPr>
              <a:t>L'esperienza di PCTO di 4 settimane è stata affrontata in modo costruttivo e sereno, permettendo di acquisire competenze pratiche e di applicare la teoria appresa a scuola. Grazie a un ambiente di lavoro stimolante e collaborativo, è stato possibile migliorare sia le abilità tecniche che le soft skill, rafforzando la capacità di lavorare in team e di affrontare nuove sfide con spirito positivo e proattivo.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88255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Atenei: quattro università milanesi tra le 50 migliori al mondo – Cluster  Lombardo">
            <a:extLst>
              <a:ext uri="{FF2B5EF4-FFF2-40B4-BE49-F238E27FC236}">
                <a16:creationId xmlns:a16="http://schemas.microsoft.com/office/drawing/2014/main" id="{8073EC2D-81E8-31BB-07B1-CBEDED005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6" y="788310"/>
            <a:ext cx="3874124" cy="2314789"/>
          </a:xfrm>
          <a:prstGeom prst="rect">
            <a:avLst/>
          </a:prstGeom>
        </p:spPr>
      </p:pic>
      <p:pic>
        <p:nvPicPr>
          <p:cNvPr id="5" name="Immagine 4" descr="Carta Murale Mondo Fisica+Politica Manifattura Del Tigullio – Cartolibreria  Santacatterina">
            <a:extLst>
              <a:ext uri="{FF2B5EF4-FFF2-40B4-BE49-F238E27FC236}">
                <a16:creationId xmlns:a16="http://schemas.microsoft.com/office/drawing/2014/main" id="{7B530976-8D92-2FF4-4803-E589EEDCF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76" y="3625423"/>
            <a:ext cx="3874124" cy="2566607"/>
          </a:xfrm>
          <a:prstGeom prst="rect">
            <a:avLst/>
          </a:prstGeom>
        </p:spPr>
      </p:pic>
      <p:sp>
        <p:nvSpPr>
          <p:cNvPr id="25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4FDCAF-3C44-1E10-2A02-1221F0C5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516" y="916494"/>
            <a:ext cx="3500475" cy="618985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IL MIO FUTURO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ADC0F9-16F4-217C-21C5-B688B3F5E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517" y="1629229"/>
            <a:ext cx="4505654" cy="4005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it-IT" sz="1400" dirty="0">
                <a:ea typeface="+mn-lt"/>
                <a:cs typeface="+mn-lt"/>
              </a:rPr>
              <a:t>" Riflettendo sul mio futuro, sono determinato a proseguire il mio percorso accademico in Italia, dove credo di poter accedere a opportunità di formazione e crescita più in linea con le mie aspirazioni. </a:t>
            </a:r>
            <a:endParaRPr lang="it-IT" sz="1400" dirty="0"/>
          </a:p>
          <a:p>
            <a:pPr marL="0" indent="0" algn="just">
              <a:buNone/>
            </a:pPr>
            <a:r>
              <a:rPr lang="it-IT" sz="1400" dirty="0">
                <a:ea typeface="+mn-lt"/>
                <a:cs typeface="+mn-lt"/>
              </a:rPr>
              <a:t>Nonostante il mio attuale percorso di studi informatico, non escludo la possibilità di orientarmi verso un indirizzo economico, riconoscendo l'importanza di un approccio multidisciplinare in un mondo sempre più interconnesso. </a:t>
            </a:r>
          </a:p>
          <a:p>
            <a:pPr marL="0" indent="0" algn="just">
              <a:buNone/>
            </a:pPr>
            <a:r>
              <a:rPr lang="it-IT" sz="1400" dirty="0">
                <a:ea typeface="+mn-lt"/>
                <a:cs typeface="+mn-lt"/>
              </a:rPr>
              <a:t>Qualunque sarà la mia scelta definitiva, sono certo che questa mi consentirà di acquisire competenze fondamentali per affrontare con successo le sfide future e realizzare i miei obiettivi professionali.</a:t>
            </a:r>
          </a:p>
          <a:p>
            <a:pPr marL="0" indent="0" algn="just">
              <a:buNone/>
            </a:pPr>
            <a:r>
              <a:rPr lang="it-IT" sz="1400" dirty="0"/>
              <a:t>Sono certo che una volta ultimato il mio percorso di studi abbandonerò l'Italia in cerca di opportunità migliori di quelle che vengono offerte qua. "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95331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540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Tema di Office</vt:lpstr>
      <vt:lpstr>LA MIA ESPERIENZA PCTO IN AZIENDA</vt:lpstr>
      <vt:lpstr>Servizi di assistenza completi per una produzione sicura ed efficiente  360°TRAININGS, Per sapere sempre cosa fare.  360°SPARE PART SERVICE, Competenza sui ricambi da un unico fornitore  360°REPAIR SERVICE, Veloce, affidabile, professionale  360°CONNECT, Supporto qualificato, assistenza da remoto e monitoraggio dei processi  360°PREVENTIVE SERVICE, Ottimizzazione della produzione, minimizzazione dei rischi  360°RETROFIT, Innovazioni da installare a posteriori </vt:lpstr>
      <vt:lpstr>Presentazione standard di PowerPoint</vt:lpstr>
      <vt:lpstr>LAVORO SVOLTO DURANTE LO STAGE</vt:lpstr>
      <vt:lpstr>COMPETENZE VERIFICATE UTILI</vt:lpstr>
      <vt:lpstr>COMPETENZE ACQUISITE</vt:lpstr>
      <vt:lpstr>SOFT SKILL NECESSARIE PER AMBIENTE LAVORATIVO</vt:lpstr>
      <vt:lpstr>COMMENTO PCTO</vt:lpstr>
      <vt:lpstr>IL MIO FUTURO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Mattia Molteni</dc:creator>
  <cp:lastModifiedBy>Mattia Molteni</cp:lastModifiedBy>
  <cp:revision>385</cp:revision>
  <dcterms:created xsi:type="dcterms:W3CDTF">2024-09-15T16:11:34Z</dcterms:created>
  <dcterms:modified xsi:type="dcterms:W3CDTF">2024-09-17T15:08:29Z</dcterms:modified>
</cp:coreProperties>
</file>