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799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327E1-FCAA-499B-9DAD-BA69F7BB0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D51CF5-3C17-4176-97AB-3A50E5116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C30477-EB00-4537-B699-2FD42B0E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2093-164B-4672-9510-1247007B90D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B8D4C2-F7F2-4363-8F05-4D58060E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2CF1E6-9958-49D4-8B54-548F885D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824-821B-4783-8124-ADFDD0B02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32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47A06-CBF1-4D61-9651-485DB425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D314FB-BD5A-4A58-BBD5-BBC77280B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EBA3D4-D3A5-4D39-B2CE-FFA18BD2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2093-164B-4672-9510-1247007B90D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37E509-C9CA-4131-A70D-75D2B2A0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4CF823-9EB6-4B4C-AE47-B0289BBA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824-821B-4783-8124-ADFDD0B02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A429BE-C8CC-4AC1-9730-1BA118E62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1846CA-35A8-4AAB-BCE5-7F8B1B316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C022D9-6226-4FF9-8115-037DB601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2093-164B-4672-9510-1247007B90D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169BD2-83F6-4B19-86BA-92D0ACE3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C9D26A-A118-4EF1-B315-595E87B3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824-821B-4783-8124-ADFDD0B02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73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C5AE9-D9C7-43AA-8AD6-6830ED9E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B067AF-9042-4D19-8AC2-D11667B3E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3395EF-B37A-4E76-AD5E-32C43DAA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2093-164B-4672-9510-1247007B90D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CB644B-F287-4338-A874-4E33A475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2BEE4A-823A-4366-9216-F7F9648E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824-821B-4783-8124-ADFDD0B02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6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6D956-1FB9-4A0A-AC9E-D48CD490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832EA0-4113-447E-BA87-6CE68415F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32F8E1-A839-49FE-94B5-DD386652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2093-164B-4672-9510-1247007B90D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2E7ABA-ECF8-4D41-AB97-74576F65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E8BA2B-E3C3-4786-BCB3-0CD6CF84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824-821B-4783-8124-ADFDD0B02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86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376B4-A890-429D-9424-EBB408BB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489B20-7D0A-4BAB-AF09-F152D772D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26F506-5C7B-4197-8622-09AF5D9C5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54AFA4-0D95-4B7E-9334-D51237EE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2093-164B-4672-9510-1247007B90D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CD3BCB-D23C-47D8-93E6-81898C62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D3BDB4-7EA0-406C-A81A-17FCC594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824-821B-4783-8124-ADFDD0B02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0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47C46-83E4-43E7-A0B8-DCE44BCB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69DF3F-3698-4214-B69F-CC0453E6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F8DCBC-F573-4901-BD01-0907A04E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F40861-59ED-452C-B578-D71E62E2A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993F5D-9786-495A-8CC4-7E0388205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543D531-68A1-4FAD-B474-B6A4BB79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2093-164B-4672-9510-1247007B90D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13DF24-A7AF-4AA7-B5CF-FA3350CB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46902E-08FA-44D4-8FF4-AE49B2F3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824-821B-4783-8124-ADFDD0B02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97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10AEB-A3EA-48DE-B76C-75384859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6A2C2B-D29F-4E22-835A-212FCC48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2093-164B-4672-9510-1247007B90D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7A2B22-D20C-4DC3-B18D-39F9AD27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D4D684-DA3E-44F6-8A24-119C1D33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824-821B-4783-8124-ADFDD0B02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69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E4C323-C0A9-4E20-96F2-3BB738F8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2093-164B-4672-9510-1247007B90D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DC9F1B5-7431-4B03-878F-BF385DF3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1D1BD0-A4C0-4216-B0DF-E855FBE2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824-821B-4783-8124-ADFDD0B02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90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5CF5A-EBF8-4432-A337-65FDF3A3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BD39D5-4F85-43D5-B16D-8D34BA3A7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226803-3E8E-49C3-B0CE-6F1CE8BD6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D422B8-642F-42E3-B168-49DFBB76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2093-164B-4672-9510-1247007B90D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28F21A-1C05-4C5F-8D6A-41C4362E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E039B1-B8B3-4131-BA1A-57C3E4FB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824-821B-4783-8124-ADFDD0B02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24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23E5C-20F5-4C35-8B8F-C1853713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20517F-1751-4551-8B94-6E08B22CF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AC4E35-008C-4192-A479-78388BEB5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82ABFA-B001-4111-B7A5-57A863B4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2093-164B-4672-9510-1247007B90D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3565A5-28C4-46ED-823D-A1055CF3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CF488C-E28A-446D-B292-0CDADF20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824-821B-4783-8124-ADFDD0B02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4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3E460F-1624-4D39-96FE-B615D852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0DB99F-2F1D-478D-B74E-C1619E600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EFA5CC-4B9F-4C4E-BE48-1C78287E6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52093-164B-4672-9510-1247007B90D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0D3E4-855A-48EE-8A80-09943DC46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EB89E2-8409-4FB8-A797-831E9F1CF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29824-821B-4783-8124-ADFDD0B02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2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0.135.174.189/PaulLi/fwimg_pars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C0F2645-14B4-4088-B793-CB3F5B975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0" y="218700"/>
            <a:ext cx="3789526" cy="6015123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784E139-716B-4431-8CE0-0E053C9C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541591"/>
            <a:ext cx="3537345" cy="176867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C4E4EA4E-2529-4493-A009-1B85C73ED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784" y="143567"/>
            <a:ext cx="3943439" cy="609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4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一張含有 桌 的圖片&#10;&#10;自動產生的描述">
            <a:extLst>
              <a:ext uri="{FF2B5EF4-FFF2-40B4-BE49-F238E27FC236}">
                <a16:creationId xmlns:a16="http://schemas.microsoft.com/office/drawing/2014/main" id="{359F2737-ECA3-41D9-834E-8FA4678AA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6144"/>
            <a:ext cx="981685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EE50480-6DE0-4AA4-A873-A5E6E0AF931D}"/>
              </a:ext>
            </a:extLst>
          </p:cNvPr>
          <p:cNvSpPr txBox="1"/>
          <p:nvPr/>
        </p:nvSpPr>
        <p:spPr>
          <a:xfrm>
            <a:off x="755375" y="5868063"/>
            <a:ext cx="6253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When parsing X13 </a:t>
            </a:r>
            <a:r>
              <a:rPr lang="en-US" altLang="zh-TW" dirty="0" err="1"/>
              <a:t>fw</a:t>
            </a:r>
            <a:r>
              <a:rPr lang="en-US" altLang="zh-TW" dirty="0"/>
              <a:t> image, need to config offset as following:</a:t>
            </a:r>
          </a:p>
          <a:p>
            <a:r>
              <a:rPr lang="en-US" altLang="zh-TW" dirty="0" err="1"/>
              <a:t>CPLDROT_Table</a:t>
            </a:r>
            <a:r>
              <a:rPr lang="en-US" altLang="zh-TW" dirty="0"/>
              <a:t> Start Address: 020 0000 since 1MB Offset</a:t>
            </a:r>
          </a:p>
          <a:p>
            <a:r>
              <a:rPr lang="en-US" altLang="zh-TW" dirty="0"/>
              <a:t>BMC_CPLD_SIGNATURE_OFFSET 0x00220000 changed too.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97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DD8E77-61D8-4793-B068-7FD203FA3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" y="166977"/>
            <a:ext cx="12014422" cy="6496216"/>
          </a:xfrm>
        </p:spPr>
        <p:txBody>
          <a:bodyPr>
            <a:normAutofit/>
          </a:bodyPr>
          <a:lstStyle/>
          <a:p>
            <a:r>
              <a:rPr lang="en-US" altLang="zh-TW" sz="1800" dirty="0" err="1"/>
              <a:t>sha_all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EVP_MD_CTX_create</a:t>
            </a:r>
            <a:r>
              <a:rPr lang="en-US" altLang="zh-TW" sz="1800" dirty="0"/>
              <a:t>())</a:t>
            </a:r>
          </a:p>
          <a:p>
            <a:r>
              <a:rPr lang="sv-SE" altLang="zh-TW" sz="1800" dirty="0"/>
              <a:t>EVP_DigestInit_ex(sha_all, EVP_sha512(), NULL))</a:t>
            </a:r>
          </a:p>
          <a:p>
            <a:r>
              <a:rPr lang="en-US" altLang="zh-TW" sz="1800" dirty="0"/>
              <a:t>#ifdef CPLD_ROT2HW2_FEATURE</a:t>
            </a:r>
          </a:p>
          <a:p>
            <a:r>
              <a:rPr lang="en-US" altLang="zh-TW" sz="1800" dirty="0" err="1"/>
              <a:t>EVP_DigestUpdate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sha_all</a:t>
            </a:r>
            <a:r>
              <a:rPr lang="en-US" altLang="zh-TW" sz="1800" dirty="0"/>
              <a:t>, (</a:t>
            </a:r>
            <a:r>
              <a:rPr lang="en-US" altLang="zh-TW" sz="1800" dirty="0" err="1"/>
              <a:t>tmpBuf</a:t>
            </a:r>
            <a:r>
              <a:rPr lang="en-US" altLang="zh-TW" sz="1800" dirty="0"/>
              <a:t> + </a:t>
            </a:r>
            <a:r>
              <a:rPr lang="en-US" altLang="zh-TW" sz="1800" b="1" dirty="0"/>
              <a:t>BOOTLOADER_OFFSET</a:t>
            </a:r>
            <a:r>
              <a:rPr lang="en-US" altLang="zh-TW" sz="1800" dirty="0"/>
              <a:t>), </a:t>
            </a:r>
            <a:r>
              <a:rPr lang="en-US" altLang="zh-TW" sz="1800" b="1" dirty="0"/>
              <a:t>BOOTLOADER_SIZE</a:t>
            </a:r>
            <a:r>
              <a:rPr lang="en-US" altLang="zh-TW" sz="1800" dirty="0"/>
              <a:t>)) </a:t>
            </a:r>
            <a:r>
              <a:rPr lang="en-US" altLang="zh-TW" sz="1800" b="1" dirty="0"/>
              <a:t>	0x00000000</a:t>
            </a:r>
            <a:r>
              <a:rPr lang="en-US" altLang="zh-TW" sz="1800" dirty="0"/>
              <a:t> , </a:t>
            </a:r>
            <a:r>
              <a:rPr lang="en-US" altLang="zh-TW" sz="1800" b="1" dirty="0"/>
              <a:t>0x00100000</a:t>
            </a:r>
          </a:p>
          <a:p>
            <a:r>
              <a:rPr lang="en-US" altLang="zh-TW" sz="1800" dirty="0" err="1"/>
              <a:t>EVP_DigestUpdate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sha_all</a:t>
            </a:r>
            <a:r>
              <a:rPr lang="en-US" altLang="zh-TW" sz="1800" dirty="0"/>
              <a:t>, (</a:t>
            </a:r>
            <a:r>
              <a:rPr lang="en-US" altLang="zh-TW" sz="1800" dirty="0" err="1"/>
              <a:t>tmpBuf</a:t>
            </a:r>
            <a:r>
              <a:rPr lang="en-US" altLang="zh-TW" sz="1800" dirty="0"/>
              <a:t> + </a:t>
            </a:r>
            <a:r>
              <a:rPr lang="en-US" altLang="zh-TW" sz="1800" b="1" dirty="0"/>
              <a:t>CPLDROT_TBL_OFFSET</a:t>
            </a:r>
            <a:r>
              <a:rPr lang="en-US" altLang="zh-TW" sz="1800" dirty="0"/>
              <a:t>), </a:t>
            </a:r>
            <a:r>
              <a:rPr lang="en-US" altLang="zh-TW" sz="1800" b="1" dirty="0"/>
              <a:t>CPLDROT_SIGN_OFFSET - CPLDROT_TBL_OFFSET</a:t>
            </a:r>
            <a:r>
              <a:rPr lang="en-US" altLang="zh-TW" sz="1800" dirty="0"/>
              <a:t>))</a:t>
            </a:r>
          </a:p>
          <a:p>
            <a:pPr marL="0" indent="0">
              <a:buNone/>
            </a:pPr>
            <a:r>
              <a:rPr lang="en-US" altLang="zh-TW" sz="1800" b="1" dirty="0"/>
              <a:t>					0x00100000</a:t>
            </a:r>
            <a:r>
              <a:rPr lang="en-US" altLang="zh-TW" sz="1800" dirty="0"/>
              <a:t> , </a:t>
            </a:r>
            <a:r>
              <a:rPr lang="en-US" altLang="zh-TW" sz="1800" b="1" dirty="0"/>
              <a:t>0x00020000 (= 0x00120000 - 0x00100000)</a:t>
            </a:r>
          </a:p>
          <a:p>
            <a:r>
              <a:rPr lang="en-US" altLang="zh-TW" sz="1800" dirty="0" err="1"/>
              <a:t>EVP_DigestUpdate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sha_all</a:t>
            </a:r>
            <a:r>
              <a:rPr lang="en-US" altLang="zh-TW" sz="1800" dirty="0"/>
              <a:t>,(</a:t>
            </a:r>
            <a:r>
              <a:rPr lang="en-US" altLang="zh-TW" sz="1800" dirty="0" err="1"/>
              <a:t>tmpBuf</a:t>
            </a:r>
            <a:r>
              <a:rPr lang="en-US" altLang="zh-TW" sz="1800" dirty="0"/>
              <a:t> + </a:t>
            </a:r>
            <a:r>
              <a:rPr lang="en-US" altLang="zh-TW" sz="1800" b="1" dirty="0"/>
              <a:t>ROOTFS_OFFSET), ROOTFS_SIZE</a:t>
            </a:r>
            <a:r>
              <a:rPr lang="en-US" altLang="zh-TW" sz="1800" dirty="0"/>
              <a:t>))		</a:t>
            </a:r>
            <a:r>
              <a:rPr lang="en-US" altLang="zh-TW" sz="1800" b="1" dirty="0"/>
              <a:t>0x00140000</a:t>
            </a:r>
            <a:r>
              <a:rPr lang="en-US" altLang="zh-TW" sz="1800" dirty="0"/>
              <a:t> , </a:t>
            </a:r>
            <a:r>
              <a:rPr lang="en-US" altLang="zh-TW" sz="1800" b="1" dirty="0"/>
              <a:t>0x01DC0000</a:t>
            </a:r>
          </a:p>
          <a:p>
            <a:r>
              <a:rPr lang="en-US" altLang="zh-TW" sz="1800" dirty="0" err="1">
                <a:solidFill>
                  <a:srgbClr val="FF0000"/>
                </a:solidFill>
              </a:rPr>
              <a:t>EVP_DigestUpdate</a:t>
            </a:r>
            <a:r>
              <a:rPr lang="en-US" altLang="zh-TW" sz="1800" dirty="0">
                <a:solidFill>
                  <a:srgbClr val="FF0000"/>
                </a:solidFill>
              </a:rPr>
              <a:t>(</a:t>
            </a:r>
            <a:r>
              <a:rPr lang="en-US" altLang="zh-TW" sz="1800" dirty="0" err="1">
                <a:solidFill>
                  <a:srgbClr val="FF0000"/>
                </a:solidFill>
              </a:rPr>
              <a:t>sha_all</a:t>
            </a:r>
            <a:r>
              <a:rPr lang="en-US" altLang="zh-TW" sz="1800" dirty="0">
                <a:solidFill>
                  <a:srgbClr val="FF0000"/>
                </a:solidFill>
              </a:rPr>
              <a:t>,(</a:t>
            </a:r>
            <a:r>
              <a:rPr lang="en-US" altLang="zh-TW" sz="1800" dirty="0" err="1">
                <a:solidFill>
                  <a:srgbClr val="FF0000"/>
                </a:solidFill>
              </a:rPr>
              <a:t>tmpBuf</a:t>
            </a:r>
            <a:r>
              <a:rPr lang="en-US" altLang="zh-TW" sz="1800" dirty="0">
                <a:solidFill>
                  <a:srgbClr val="FF0000"/>
                </a:solidFill>
              </a:rPr>
              <a:t> + TEEOS_OFFSET), TEEOS_SIZE))	 	</a:t>
            </a:r>
            <a:r>
              <a:rPr lang="en-US" altLang="zh-TW" sz="1800" b="1" dirty="0">
                <a:solidFill>
                  <a:srgbClr val="FF0000"/>
                </a:solidFill>
              </a:rPr>
              <a:t>0x01F10000 , 0x000f0000</a:t>
            </a:r>
          </a:p>
          <a:p>
            <a:r>
              <a:rPr lang="en-US" altLang="zh-TW" sz="1800" dirty="0" err="1">
                <a:solidFill>
                  <a:srgbClr val="FF0000"/>
                </a:solidFill>
              </a:rPr>
              <a:t>EVP_DigestUpdate</a:t>
            </a:r>
            <a:r>
              <a:rPr lang="en-US" altLang="zh-TW" sz="1800" dirty="0">
                <a:solidFill>
                  <a:srgbClr val="FF0000"/>
                </a:solidFill>
              </a:rPr>
              <a:t>(</a:t>
            </a:r>
            <a:r>
              <a:rPr lang="en-US" altLang="zh-TW" sz="1800" dirty="0" err="1">
                <a:solidFill>
                  <a:srgbClr val="FF0000"/>
                </a:solidFill>
              </a:rPr>
              <a:t>sha_all</a:t>
            </a:r>
            <a:r>
              <a:rPr lang="en-US" altLang="zh-TW" sz="1800" dirty="0">
                <a:solidFill>
                  <a:srgbClr val="FF0000"/>
                </a:solidFill>
              </a:rPr>
              <a:t>,(</a:t>
            </a:r>
            <a:r>
              <a:rPr lang="en-US" altLang="zh-TW" sz="1800" dirty="0" err="1">
                <a:solidFill>
                  <a:srgbClr val="FF0000"/>
                </a:solidFill>
              </a:rPr>
              <a:t>tmpBuf</a:t>
            </a:r>
            <a:r>
              <a:rPr lang="en-US" altLang="zh-TW" sz="1800" dirty="0">
                <a:solidFill>
                  <a:srgbClr val="FF0000"/>
                </a:solidFill>
              </a:rPr>
              <a:t> + TEE_SIGNTBL_OFFSET), TEE_SIGNTBL_SIZE))	</a:t>
            </a:r>
            <a:r>
              <a:rPr lang="en-US" altLang="zh-TW" sz="1800" b="1" dirty="0">
                <a:solidFill>
                  <a:srgbClr val="FF0000"/>
                </a:solidFill>
              </a:rPr>
              <a:t>0x02000000 , 0x00100000</a:t>
            </a:r>
          </a:p>
          <a:p>
            <a:r>
              <a:rPr lang="en-US" altLang="zh-TW" sz="1800" dirty="0" err="1"/>
              <a:t>EVP_DigestUpdate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sha_all</a:t>
            </a:r>
            <a:r>
              <a:rPr lang="en-US" altLang="zh-TW" sz="1800" dirty="0"/>
              <a:t>,(</a:t>
            </a:r>
            <a:r>
              <a:rPr lang="en-US" altLang="zh-TW" sz="1800" dirty="0" err="1"/>
              <a:t>tmpBuf</a:t>
            </a:r>
            <a:r>
              <a:rPr lang="en-US" altLang="zh-TW" sz="1800" dirty="0"/>
              <a:t> + </a:t>
            </a:r>
            <a:r>
              <a:rPr lang="en-US" altLang="zh-TW" sz="1800" b="1" dirty="0"/>
              <a:t>WEBFS_OFFSET</a:t>
            </a:r>
            <a:r>
              <a:rPr lang="en-US" altLang="zh-TW" sz="1800" dirty="0"/>
              <a:t>), </a:t>
            </a:r>
            <a:r>
              <a:rPr lang="en-US" altLang="zh-TW" sz="1800" b="1" dirty="0"/>
              <a:t>WEBFS_SIZE</a:t>
            </a:r>
            <a:r>
              <a:rPr lang="en-US" altLang="zh-TW" sz="1800" dirty="0"/>
              <a:t>))		</a:t>
            </a:r>
            <a:r>
              <a:rPr lang="en-US" altLang="zh-TW" sz="1800" b="1" dirty="0"/>
              <a:t>0x02100000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, 0x00D00000</a:t>
            </a:r>
          </a:p>
          <a:p>
            <a:r>
              <a:rPr lang="en-US" altLang="zh-TW" sz="1800" dirty="0" err="1"/>
              <a:t>EVP_DigestUpdate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sha_all</a:t>
            </a:r>
            <a:r>
              <a:rPr lang="en-US" altLang="zh-TW" sz="1800" dirty="0"/>
              <a:t>,(</a:t>
            </a:r>
            <a:r>
              <a:rPr lang="en-US" altLang="zh-TW" sz="1800" dirty="0" err="1"/>
              <a:t>tmpBuf</a:t>
            </a:r>
            <a:r>
              <a:rPr lang="en-US" altLang="zh-TW" sz="1800" dirty="0"/>
              <a:t> + </a:t>
            </a:r>
            <a:r>
              <a:rPr lang="en-US" altLang="zh-TW" sz="1800" b="1" dirty="0"/>
              <a:t>KERNEL_OFFSET</a:t>
            </a:r>
            <a:r>
              <a:rPr lang="en-US" altLang="zh-TW" sz="1800" dirty="0"/>
              <a:t>) , </a:t>
            </a:r>
            <a:r>
              <a:rPr lang="en-US" altLang="zh-TW" sz="1800" b="1" dirty="0"/>
              <a:t>KERNEL_SIZE </a:t>
            </a:r>
            <a:r>
              <a:rPr lang="en-US" altLang="zh-TW" sz="1800" dirty="0"/>
              <a:t>- </a:t>
            </a:r>
            <a:r>
              <a:rPr lang="en-US" altLang="zh-TW" sz="1800" b="1" dirty="0"/>
              <a:t>PAGE_SIZE_NVM </a:t>
            </a:r>
            <a:r>
              <a:rPr lang="en-US" altLang="zh-TW" sz="1800" dirty="0"/>
              <a:t>+ </a:t>
            </a:r>
            <a:r>
              <a:rPr lang="en-US" altLang="zh-TW" sz="1800" b="1" dirty="0"/>
              <a:t>SIGA_OFFSET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r>
              <a:rPr lang="en-US" altLang="zh-TW" sz="1800" b="1" dirty="0"/>
              <a:t>					0x03200000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, 0x007ffc00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(= 0x00800000 - ?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+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??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)</a:t>
            </a:r>
          </a:p>
          <a:p>
            <a:r>
              <a:rPr lang="en-US" altLang="zh-TW" sz="1800" dirty="0" err="1"/>
              <a:t>EVP_DigestUpdate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sha_all</a:t>
            </a:r>
            <a:r>
              <a:rPr lang="en-US" altLang="zh-TW" sz="1800" dirty="0"/>
              <a:t>, (</a:t>
            </a:r>
            <a:r>
              <a:rPr lang="en-US" altLang="zh-TW" sz="1800" dirty="0" err="1"/>
              <a:t>tmpBuf</a:t>
            </a:r>
            <a:r>
              <a:rPr lang="en-US" altLang="zh-TW" sz="1800" dirty="0"/>
              <a:t> + </a:t>
            </a:r>
            <a:r>
              <a:rPr lang="en-US" altLang="zh-TW" sz="1800" b="1" dirty="0"/>
              <a:t>SPL_B_OFFSET</a:t>
            </a:r>
            <a:r>
              <a:rPr lang="en-US" altLang="zh-TW" sz="1800" dirty="0"/>
              <a:t>), </a:t>
            </a:r>
            <a:r>
              <a:rPr lang="en-US" altLang="zh-TW" sz="1800" b="1" dirty="0"/>
              <a:t>SPL_B_SIZE</a:t>
            </a:r>
            <a:r>
              <a:rPr lang="en-US" altLang="zh-TW" sz="1800" dirty="0"/>
              <a:t>))		 </a:t>
            </a:r>
            <a:r>
              <a:rPr lang="en-US" altLang="zh-TW" sz="1800" b="1" dirty="0"/>
              <a:t>0x03A00000 , 0x00010000</a:t>
            </a:r>
          </a:p>
          <a:p>
            <a:r>
              <a:rPr lang="en-US" altLang="zh-TW" sz="1800" dirty="0" err="1"/>
              <a:t>digest_all</a:t>
            </a:r>
            <a:r>
              <a:rPr lang="en-US" altLang="zh-TW" sz="1800" dirty="0"/>
              <a:t> = (unsigned char *)</a:t>
            </a:r>
            <a:r>
              <a:rPr lang="en-US" altLang="zh-TW" sz="1800" dirty="0" err="1"/>
              <a:t>OPENSSL_malloc</a:t>
            </a:r>
            <a:r>
              <a:rPr lang="en-US" altLang="zh-TW" sz="1800" dirty="0"/>
              <a:t>(</a:t>
            </a:r>
            <a:r>
              <a:rPr lang="en-US" altLang="zh-TW" sz="1800" dirty="0" err="1"/>
              <a:t>EVP_MD_size</a:t>
            </a:r>
            <a:r>
              <a:rPr lang="en-US" altLang="zh-TW" sz="1800" dirty="0"/>
              <a:t>(EVP_sha512()))) == NULL)</a:t>
            </a:r>
          </a:p>
          <a:p>
            <a:r>
              <a:rPr lang="en-US" altLang="zh-TW" sz="1800" dirty="0"/>
              <a:t>1 == </a:t>
            </a:r>
            <a:r>
              <a:rPr lang="en-US" altLang="zh-TW" sz="1800" dirty="0" err="1"/>
              <a:t>RSA_verify</a:t>
            </a:r>
            <a:r>
              <a:rPr lang="en-US" altLang="zh-TW" sz="1800" dirty="0"/>
              <a:t>(NID_sha512, </a:t>
            </a:r>
            <a:r>
              <a:rPr lang="en-US" altLang="zh-TW" sz="1800" dirty="0" err="1"/>
              <a:t>digest_all</a:t>
            </a:r>
            <a:r>
              <a:rPr lang="en-US" altLang="zh-TW" sz="1800" dirty="0"/>
              <a:t>, SHA512_DIGEST_LENGTH, </a:t>
            </a:r>
            <a:r>
              <a:rPr lang="en-US" altLang="zh-TW" sz="1800" dirty="0" err="1"/>
              <a:t>signall_enc</a:t>
            </a:r>
            <a:r>
              <a:rPr lang="en-US" altLang="zh-TW" sz="1800" dirty="0"/>
              <a:t>, BMC_SIGN_SIZE, *</a:t>
            </a:r>
            <a:r>
              <a:rPr lang="en-US" altLang="zh-TW" sz="1800" dirty="0" err="1"/>
              <a:t>rsa</a:t>
            </a:r>
            <a:r>
              <a:rPr lang="en-US" altLang="zh-TW" sz="1800" dirty="0"/>
              <a:t>))</a:t>
            </a:r>
          </a:p>
          <a:p>
            <a:r>
              <a:rPr lang="en-US" altLang="zh-TW" sz="1800" dirty="0"/>
              <a:t>RSA verify OK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4551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E324366-2B99-40CC-8D0A-56386D46F2F1}"/>
              </a:ext>
            </a:extLst>
          </p:cNvPr>
          <p:cNvSpPr txBox="1"/>
          <p:nvPr/>
        </p:nvSpPr>
        <p:spPr>
          <a:xfrm>
            <a:off x="153063" y="109532"/>
            <a:ext cx="1190906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#else // Normal</a:t>
            </a:r>
            <a:endParaRPr lang="en-US" altLang="zh-TW" dirty="0"/>
          </a:p>
          <a:p>
            <a:r>
              <a:rPr lang="en-US" altLang="zh-TW" dirty="0" err="1"/>
              <a:t>EVP_DigestUpdate</a:t>
            </a:r>
            <a:r>
              <a:rPr lang="en-US" altLang="zh-TW" dirty="0"/>
              <a:t>(</a:t>
            </a:r>
            <a:r>
              <a:rPr lang="en-US" altLang="zh-TW" dirty="0" err="1"/>
              <a:t>sha_all</a:t>
            </a:r>
            <a:r>
              <a:rPr lang="en-US" altLang="zh-TW" dirty="0"/>
              <a:t>, (</a:t>
            </a:r>
            <a:r>
              <a:rPr lang="en-US" altLang="zh-TW" dirty="0" err="1"/>
              <a:t>tmpBuf</a:t>
            </a:r>
            <a:r>
              <a:rPr lang="en-US" altLang="zh-TW" dirty="0"/>
              <a:t> + </a:t>
            </a:r>
            <a:r>
              <a:rPr lang="en-US" altLang="zh-TW" b="1" dirty="0"/>
              <a:t>BOOTLOADER_OFFSET</a:t>
            </a:r>
            <a:r>
              <a:rPr lang="en-US" altLang="zh-TW" dirty="0"/>
              <a:t>), </a:t>
            </a:r>
            <a:r>
              <a:rPr lang="en-US" altLang="zh-TW" b="1" dirty="0"/>
              <a:t>BOOTLOADER_SIZE</a:t>
            </a:r>
            <a:r>
              <a:rPr lang="en-US" altLang="zh-TW" dirty="0"/>
              <a:t>))</a:t>
            </a:r>
          </a:p>
          <a:p>
            <a:r>
              <a:rPr lang="en-US" altLang="zh-TW" dirty="0" err="1"/>
              <a:t>EVP_DigestUpdate</a:t>
            </a:r>
            <a:r>
              <a:rPr lang="en-US" altLang="zh-TW" dirty="0"/>
              <a:t> (</a:t>
            </a:r>
            <a:r>
              <a:rPr lang="en-US" altLang="zh-TW" dirty="0" err="1"/>
              <a:t>sha_all</a:t>
            </a:r>
            <a:r>
              <a:rPr lang="en-US" altLang="zh-TW" dirty="0"/>
              <a:t>, (</a:t>
            </a:r>
            <a:r>
              <a:rPr lang="en-US" altLang="zh-TW" dirty="0" err="1"/>
              <a:t>tmpBuf</a:t>
            </a:r>
            <a:r>
              <a:rPr lang="en-US" altLang="zh-TW" dirty="0"/>
              <a:t> + </a:t>
            </a:r>
            <a:r>
              <a:rPr lang="en-US" altLang="zh-TW" b="1" dirty="0"/>
              <a:t>CPLDROT_TBL_OFFSET</a:t>
            </a:r>
            <a:r>
              <a:rPr lang="en-US" altLang="zh-TW" dirty="0"/>
              <a:t>), CPLDROT_SIGN_OFFSET-CPLDROT_TBL_OFFSET)</a:t>
            </a:r>
          </a:p>
          <a:p>
            <a:r>
              <a:rPr lang="en-US" altLang="zh-TW" dirty="0" err="1"/>
              <a:t>EVP_DigestUpdate</a:t>
            </a:r>
            <a:r>
              <a:rPr lang="en-US" altLang="zh-TW" dirty="0"/>
              <a:t>(</a:t>
            </a:r>
            <a:r>
              <a:rPr lang="en-US" altLang="zh-TW" dirty="0" err="1"/>
              <a:t>sha_all</a:t>
            </a:r>
            <a:r>
              <a:rPr lang="en-US" altLang="zh-TW" dirty="0"/>
              <a:t>,(</a:t>
            </a:r>
            <a:r>
              <a:rPr lang="en-US" altLang="zh-TW" dirty="0" err="1"/>
              <a:t>tmpBuf</a:t>
            </a:r>
            <a:r>
              <a:rPr lang="en-US" altLang="zh-TW" dirty="0"/>
              <a:t> + </a:t>
            </a:r>
            <a:r>
              <a:rPr lang="en-US" altLang="zh-TW" b="1" dirty="0"/>
              <a:t>ROOTFS_OFFSET</a:t>
            </a:r>
            <a:r>
              <a:rPr lang="en-US" altLang="zh-TW" dirty="0"/>
              <a:t>), </a:t>
            </a:r>
            <a:r>
              <a:rPr lang="en-US" altLang="zh-TW" b="1" dirty="0"/>
              <a:t>ROOTFS_SIZE</a:t>
            </a:r>
            <a:r>
              <a:rPr lang="en-US" altLang="zh-TW" dirty="0"/>
              <a:t>))</a:t>
            </a:r>
          </a:p>
          <a:p>
            <a:r>
              <a:rPr lang="en-US" altLang="zh-TW" dirty="0" err="1"/>
              <a:t>EVP_DigestUpdate</a:t>
            </a:r>
            <a:r>
              <a:rPr lang="en-US" altLang="zh-TW" dirty="0"/>
              <a:t>(</a:t>
            </a:r>
            <a:r>
              <a:rPr lang="en-US" altLang="zh-TW" dirty="0" err="1"/>
              <a:t>sha_all</a:t>
            </a:r>
            <a:r>
              <a:rPr lang="en-US" altLang="zh-TW" dirty="0"/>
              <a:t>,(</a:t>
            </a:r>
            <a:r>
              <a:rPr lang="en-US" altLang="zh-TW" dirty="0" err="1"/>
              <a:t>tmpBuf</a:t>
            </a:r>
            <a:r>
              <a:rPr lang="en-US" altLang="zh-TW" dirty="0"/>
              <a:t> + </a:t>
            </a:r>
            <a:r>
              <a:rPr lang="en-US" altLang="zh-TW" b="1" dirty="0"/>
              <a:t>KERNEL_OFFSET</a:t>
            </a:r>
            <a:r>
              <a:rPr lang="en-US" altLang="zh-TW" dirty="0"/>
              <a:t>) , KERNEL_SIZE - PAGE_SIZE_NVM + SIGA_OFFSET))</a:t>
            </a:r>
          </a:p>
          <a:p>
            <a:r>
              <a:rPr lang="en-US" altLang="zh-TW" dirty="0" err="1"/>
              <a:t>EVP_DigestUpdate</a:t>
            </a:r>
            <a:r>
              <a:rPr lang="en-US" altLang="zh-TW" dirty="0"/>
              <a:t>(</a:t>
            </a:r>
            <a:r>
              <a:rPr lang="en-US" altLang="zh-TW" dirty="0" err="1"/>
              <a:t>sha_all</a:t>
            </a:r>
            <a:r>
              <a:rPr lang="en-US" altLang="zh-TW" dirty="0"/>
              <a:t>,(</a:t>
            </a:r>
            <a:r>
              <a:rPr lang="en-US" altLang="zh-TW" dirty="0" err="1"/>
              <a:t>tmpBuf</a:t>
            </a:r>
            <a:r>
              <a:rPr lang="en-US" altLang="zh-TW" dirty="0"/>
              <a:t> + </a:t>
            </a:r>
            <a:r>
              <a:rPr lang="en-US" altLang="zh-TW" b="1" dirty="0"/>
              <a:t>SPL_B_OFFSET</a:t>
            </a:r>
            <a:r>
              <a:rPr lang="en-US" altLang="zh-TW" dirty="0"/>
              <a:t>), SPL_B_SIZE))</a:t>
            </a:r>
          </a:p>
          <a:p>
            <a:r>
              <a:rPr lang="en-US" altLang="zh-TW" dirty="0" err="1"/>
              <a:t>EVP_DigestUpdate</a:t>
            </a:r>
            <a:r>
              <a:rPr lang="en-US" altLang="zh-TW" dirty="0"/>
              <a:t>(</a:t>
            </a:r>
            <a:r>
              <a:rPr lang="en-US" altLang="zh-TW" dirty="0" err="1"/>
              <a:t>sha_all</a:t>
            </a:r>
            <a:r>
              <a:rPr lang="en-US" altLang="zh-TW" dirty="0"/>
              <a:t>,(</a:t>
            </a:r>
            <a:r>
              <a:rPr lang="en-US" altLang="zh-TW" dirty="0" err="1"/>
              <a:t>tmpBuf</a:t>
            </a:r>
            <a:r>
              <a:rPr lang="en-US" altLang="zh-TW" dirty="0"/>
              <a:t> + </a:t>
            </a:r>
            <a:r>
              <a:rPr lang="en-US" altLang="zh-TW" b="1" dirty="0"/>
              <a:t>WEBFS_OFFSET</a:t>
            </a:r>
            <a:r>
              <a:rPr lang="en-US" altLang="zh-TW" dirty="0"/>
              <a:t>), </a:t>
            </a:r>
            <a:r>
              <a:rPr lang="en-US" altLang="zh-TW" dirty="0" err="1"/>
              <a:t>webs_size</a:t>
            </a:r>
            <a:r>
              <a:rPr lang="en-US" altLang="zh-TW" dirty="0"/>
              <a:t>))</a:t>
            </a:r>
          </a:p>
          <a:p>
            <a:endParaRPr lang="en-US" altLang="zh-TW" dirty="0"/>
          </a:p>
          <a:p>
            <a:r>
              <a:rPr lang="en-US" altLang="zh-TW" dirty="0" err="1"/>
              <a:t>Fwimg</a:t>
            </a:r>
            <a:r>
              <a:rPr lang="en-US" altLang="zh-TW" dirty="0"/>
              <a:t> parsing BMCH12SSG Rot1plus image</a:t>
            </a:r>
          </a:p>
          <a:p>
            <a:r>
              <a:rPr lang="en-US" altLang="zh-TW" dirty="0"/>
              <a:t>0x00000000	0x00100000</a:t>
            </a:r>
          </a:p>
          <a:p>
            <a:r>
              <a:rPr lang="en-US" altLang="zh-TW" dirty="0"/>
              <a:t>0x00100000	0x00020000</a:t>
            </a:r>
          </a:p>
          <a:p>
            <a:r>
              <a:rPr lang="en-US" altLang="zh-TW" dirty="0"/>
              <a:t>0x00140000	0x01ac0000</a:t>
            </a:r>
          </a:p>
          <a:p>
            <a:r>
              <a:rPr lang="en-US" altLang="zh-TW" dirty="0"/>
              <a:t>0x01c00000	0x003ffc00</a:t>
            </a:r>
          </a:p>
          <a:p>
            <a:r>
              <a:rPr lang="en-US" altLang="zh-TW" dirty="0"/>
              <a:t>0x02000000	0x00010000</a:t>
            </a:r>
          </a:p>
          <a:p>
            <a:r>
              <a:rPr lang="en-US" altLang="zh-TW" dirty="0"/>
              <a:t>0x02100000	0x00d00000</a:t>
            </a:r>
          </a:p>
          <a:p>
            <a:endParaRPr lang="en-US" altLang="zh-TW" dirty="0"/>
          </a:p>
          <a:p>
            <a:r>
              <a:rPr lang="en-US" altLang="zh-TW" dirty="0" err="1"/>
              <a:t>Signbin_extrac.c</a:t>
            </a:r>
            <a:endParaRPr lang="en-US" altLang="zh-TW" dirty="0"/>
          </a:p>
          <a:p>
            <a:r>
              <a:rPr lang="en-US" altLang="zh-TW" dirty="0"/>
              <a:t>BOOTLOADER_OFFSET= 0x00000000 	BOOTLOADER_SIZE= 0x00100000</a:t>
            </a:r>
          </a:p>
          <a:p>
            <a:r>
              <a:rPr lang="en-US" altLang="zh-TW" dirty="0"/>
              <a:t>CPLDROT_TBL_OFFSET= 0x00100000 	CPLDROT_SIGN_OFFSET - CPLDROT_TBL_OFFSET= 0x00020000</a:t>
            </a:r>
          </a:p>
          <a:p>
            <a:r>
              <a:rPr lang="en-US" altLang="zh-TW" dirty="0"/>
              <a:t>ROOTFS_OFFSET= 0x00140000 	ROOTFS_SIZE= 0x01AC0000</a:t>
            </a:r>
          </a:p>
          <a:p>
            <a:r>
              <a:rPr lang="en-US" altLang="zh-TW" dirty="0"/>
              <a:t>KERNEL_OFFSET= 0x01C00000 	KERNEL_SIZE - PAGE_SIZE_NVM + SIGA_OFFSET= 0x3FFC00</a:t>
            </a:r>
          </a:p>
          <a:p>
            <a:r>
              <a:rPr lang="en-US" altLang="zh-TW" dirty="0"/>
              <a:t>SPL_B_OFFSET= 0x02000000 		SPL_B_SIZE= 0x00010000</a:t>
            </a:r>
          </a:p>
          <a:p>
            <a:r>
              <a:rPr lang="en-US" altLang="zh-TW" dirty="0"/>
              <a:t>WEBFS_OFFSET= 0x02100000 </a:t>
            </a:r>
            <a:r>
              <a:rPr lang="en-US" altLang="zh-TW"/>
              <a:t>	 WEBFS_SIZE = </a:t>
            </a:r>
            <a:r>
              <a:rPr lang="en-US" altLang="zh-TW" dirty="0"/>
              <a:t>0x00D00000</a:t>
            </a:r>
          </a:p>
          <a:p>
            <a:r>
              <a:rPr lang="en-US" altLang="zh-TW" dirty="0"/>
              <a:t>			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81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1EC4F2C-30A3-44C5-A48F-AD2132E2E398}"/>
              </a:ext>
            </a:extLst>
          </p:cNvPr>
          <p:cNvSpPr txBox="1"/>
          <p:nvPr/>
        </p:nvSpPr>
        <p:spPr>
          <a:xfrm>
            <a:off x="394253" y="2958545"/>
            <a:ext cx="117977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// print from </a:t>
            </a:r>
            <a:r>
              <a:rPr lang="en-US" altLang="zh-TW" sz="1600" dirty="0" err="1"/>
              <a:t>UpdateMode.c</a:t>
            </a:r>
            <a:endParaRPr lang="en-US" altLang="zh-TW" sz="1600" dirty="0"/>
          </a:p>
          <a:p>
            <a:r>
              <a:rPr lang="zh-TW" altLang="en-US" sz="1600" dirty="0"/>
              <a:t>BOOTLOADER_OFFSET     </a:t>
            </a:r>
            <a:r>
              <a:rPr lang="en-US" altLang="zh-TW" sz="1600" dirty="0"/>
              <a:t>	</a:t>
            </a:r>
            <a:r>
              <a:rPr lang="zh-TW" altLang="en-US" sz="1600" dirty="0"/>
              <a:t>=0x00000000,</a:t>
            </a:r>
            <a:r>
              <a:rPr lang="en-US" altLang="zh-TW" sz="1600" dirty="0"/>
              <a:t>	</a:t>
            </a:r>
            <a:r>
              <a:rPr lang="zh-TW" altLang="en-US" sz="1600" dirty="0"/>
              <a:t>BOOTLOADER_SIZE                             </a:t>
            </a:r>
            <a:r>
              <a:rPr lang="en-US" altLang="zh-TW" sz="1600" dirty="0"/>
              <a:t>		</a:t>
            </a:r>
            <a:r>
              <a:rPr lang="zh-TW" altLang="en-US" sz="1600" dirty="0"/>
              <a:t>=0x00100000</a:t>
            </a:r>
          </a:p>
          <a:p>
            <a:r>
              <a:rPr lang="zh-TW" altLang="en-US" sz="1600" dirty="0"/>
              <a:t> CPLDROT_TBL_OFFSET    </a:t>
            </a:r>
            <a:r>
              <a:rPr lang="en-US" altLang="zh-TW" sz="1600" dirty="0"/>
              <a:t>	</a:t>
            </a:r>
            <a:r>
              <a:rPr lang="zh-TW" altLang="en-US" sz="1600" dirty="0"/>
              <a:t>=0x00100000,</a:t>
            </a:r>
            <a:r>
              <a:rPr lang="en-US" altLang="zh-TW" sz="1600" dirty="0"/>
              <a:t>	</a:t>
            </a:r>
            <a:r>
              <a:rPr lang="zh-TW" altLang="en-US" sz="1600" dirty="0"/>
              <a:t>CPLDROT_SIGN_OFFSET-CPLDROT_TBL_OFFSET      </a:t>
            </a:r>
            <a:r>
              <a:rPr lang="en-US" altLang="zh-TW" sz="1600" dirty="0"/>
              <a:t>	</a:t>
            </a:r>
            <a:r>
              <a:rPr lang="zh-TW" altLang="en-US" sz="1600" dirty="0"/>
              <a:t>=0x00020000</a:t>
            </a:r>
          </a:p>
          <a:p>
            <a:r>
              <a:rPr lang="zh-TW" altLang="en-US" sz="1600" dirty="0"/>
              <a:t> ROOTFS_OFFSET         </a:t>
            </a:r>
            <a:r>
              <a:rPr lang="en-US" altLang="zh-TW" sz="1600" dirty="0"/>
              <a:t>	</a:t>
            </a:r>
            <a:r>
              <a:rPr lang="zh-TW" altLang="en-US" sz="1600" dirty="0"/>
              <a:t>=0x00140000,</a:t>
            </a:r>
            <a:r>
              <a:rPr lang="en-US" altLang="zh-TW" sz="1600" dirty="0"/>
              <a:t>	</a:t>
            </a:r>
            <a:r>
              <a:rPr lang="zh-TW" altLang="en-US" sz="1600" dirty="0"/>
              <a:t>ROOTFS_SIZE                                 </a:t>
            </a:r>
            <a:r>
              <a:rPr lang="en-US" altLang="zh-TW" sz="1600" dirty="0"/>
              <a:t>			</a:t>
            </a:r>
            <a:r>
              <a:rPr lang="zh-TW" altLang="en-US" sz="1600" dirty="0"/>
              <a:t>=0x01dc0000</a:t>
            </a:r>
          </a:p>
          <a:p>
            <a:r>
              <a:rPr lang="zh-TW" altLang="en-US" sz="1600" dirty="0"/>
              <a:t> TEEOS_OFFSET          </a:t>
            </a:r>
            <a:r>
              <a:rPr lang="en-US" altLang="zh-TW" sz="1600" dirty="0"/>
              <a:t>		</a:t>
            </a:r>
            <a:r>
              <a:rPr lang="zh-TW" altLang="en-US" sz="1600" dirty="0"/>
              <a:t>=0x01f10000,</a:t>
            </a:r>
            <a:r>
              <a:rPr lang="en-US" altLang="zh-TW" sz="1600" dirty="0"/>
              <a:t>	</a:t>
            </a:r>
            <a:r>
              <a:rPr lang="zh-TW" altLang="en-US" sz="1600" dirty="0"/>
              <a:t>TEEOS_SIZE                                  </a:t>
            </a:r>
            <a:r>
              <a:rPr lang="en-US" altLang="zh-TW" sz="1600" dirty="0"/>
              <a:t>			</a:t>
            </a:r>
            <a:r>
              <a:rPr lang="zh-TW" altLang="en-US" sz="1600" dirty="0"/>
              <a:t>=0x000f0000</a:t>
            </a:r>
          </a:p>
          <a:p>
            <a:r>
              <a:rPr lang="zh-TW" altLang="en-US" sz="1600" dirty="0"/>
              <a:t> TEE_SIGNTBL_OFFSET    </a:t>
            </a:r>
            <a:r>
              <a:rPr lang="en-US" altLang="zh-TW" sz="1600" dirty="0"/>
              <a:t>	</a:t>
            </a:r>
            <a:r>
              <a:rPr lang="zh-TW" altLang="en-US" sz="1600" dirty="0"/>
              <a:t>=0x02000000,</a:t>
            </a:r>
            <a:r>
              <a:rPr lang="en-US" altLang="zh-TW" sz="1600" dirty="0"/>
              <a:t>	</a:t>
            </a:r>
            <a:r>
              <a:rPr lang="zh-TW" altLang="en-US" sz="1600" dirty="0"/>
              <a:t>TEE_SIGNTBL_SIZE                            </a:t>
            </a:r>
            <a:r>
              <a:rPr lang="en-US" altLang="zh-TW" sz="1600" dirty="0"/>
              <a:t>		</a:t>
            </a:r>
            <a:r>
              <a:rPr lang="zh-TW" altLang="en-US" sz="1600" dirty="0"/>
              <a:t>=0x00100000</a:t>
            </a:r>
          </a:p>
          <a:p>
            <a:r>
              <a:rPr lang="zh-TW" altLang="en-US" sz="1600" dirty="0"/>
              <a:t> WEBFS_OFFSET          </a:t>
            </a:r>
            <a:r>
              <a:rPr lang="en-US" altLang="zh-TW" sz="1600" dirty="0"/>
              <a:t>		</a:t>
            </a:r>
            <a:r>
              <a:rPr lang="zh-TW" altLang="en-US" sz="1600" dirty="0"/>
              <a:t>=0x02100000,</a:t>
            </a:r>
            <a:r>
              <a:rPr lang="en-US" altLang="zh-TW" sz="1600" dirty="0"/>
              <a:t>	</a:t>
            </a:r>
            <a:r>
              <a:rPr lang="zh-TW" altLang="en-US" sz="1600" dirty="0"/>
              <a:t>WEBFS_SIZE                                  </a:t>
            </a:r>
            <a:r>
              <a:rPr lang="en-US" altLang="zh-TW" sz="1600" dirty="0"/>
              <a:t>			</a:t>
            </a:r>
            <a:r>
              <a:rPr lang="zh-TW" altLang="en-US" sz="1600" dirty="0"/>
              <a:t>=0x00d00000</a:t>
            </a:r>
          </a:p>
          <a:p>
            <a:r>
              <a:rPr lang="zh-TW" altLang="en-US" sz="1600" dirty="0"/>
              <a:t> KERNEL_OFFSET         </a:t>
            </a:r>
            <a:r>
              <a:rPr lang="en-US" altLang="zh-TW" sz="1600" dirty="0"/>
              <a:t>		</a:t>
            </a:r>
            <a:r>
              <a:rPr lang="zh-TW" altLang="en-US" sz="1600" dirty="0"/>
              <a:t>=0x03200000,</a:t>
            </a:r>
            <a:r>
              <a:rPr lang="en-US" altLang="zh-TW" sz="1600" dirty="0"/>
              <a:t>	</a:t>
            </a:r>
            <a:r>
              <a:rPr lang="zh-TW" altLang="en-US" sz="1600" dirty="0"/>
              <a:t>KERNEL_SIZE - PAGE_SIZE_NVM + SIGA_OFFSET   </a:t>
            </a:r>
            <a:r>
              <a:rPr lang="en-US" altLang="zh-TW" sz="1600" dirty="0"/>
              <a:t>	</a:t>
            </a:r>
            <a:r>
              <a:rPr lang="zh-TW" altLang="en-US" sz="1600" dirty="0"/>
              <a:t>=0x007ffc00</a:t>
            </a:r>
          </a:p>
          <a:p>
            <a:r>
              <a:rPr lang="zh-TW" altLang="en-US" sz="1600" dirty="0"/>
              <a:t> SPL_B_OFFSET          </a:t>
            </a:r>
            <a:r>
              <a:rPr lang="en-US" altLang="zh-TW" sz="1600" dirty="0"/>
              <a:t>		</a:t>
            </a:r>
            <a:r>
              <a:rPr lang="zh-TW" altLang="en-US" sz="1600" dirty="0"/>
              <a:t>=0x03a00000,</a:t>
            </a:r>
            <a:r>
              <a:rPr lang="en-US" altLang="zh-TW" sz="1600" dirty="0"/>
              <a:t>	</a:t>
            </a:r>
            <a:r>
              <a:rPr lang="zh-TW" altLang="en-US" sz="1600" dirty="0"/>
              <a:t>SPL_B_SIZE                                  </a:t>
            </a:r>
            <a:r>
              <a:rPr lang="en-US" altLang="zh-TW" sz="1600" dirty="0"/>
              <a:t>			</a:t>
            </a:r>
            <a:r>
              <a:rPr lang="zh-TW" altLang="en-US" sz="1600" dirty="0"/>
              <a:t>=0x00010000</a:t>
            </a:r>
          </a:p>
        </p:txBody>
      </p:sp>
    </p:spTree>
    <p:extLst>
      <p:ext uri="{BB962C8B-B14F-4D97-AF65-F5344CB8AC3E}">
        <p14:creationId xmlns:p14="http://schemas.microsoft.com/office/powerpoint/2010/main" val="119011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 descr="一張含有 桌 的圖片&#10;&#10;自動產生的描述">
            <a:extLst>
              <a:ext uri="{FF2B5EF4-FFF2-40B4-BE49-F238E27FC236}">
                <a16:creationId xmlns:a16="http://schemas.microsoft.com/office/drawing/2014/main" id="{2355D282-82B8-40BC-A7BE-8253DC2E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47" y="643466"/>
            <a:ext cx="4989156" cy="557106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3428C420-4515-462B-93AF-8C89EC53A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10074" y="643467"/>
            <a:ext cx="458220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6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6338C9E-56BC-4418-A49C-908D3B868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18" y="1096691"/>
            <a:ext cx="5167163" cy="5571066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5EC5E4E-4ACD-46F4-9A38-FA028CFB0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133306"/>
            <a:ext cx="5291667" cy="549783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F2392C6-15DE-47C4-BBBA-C5086A970F1C}"/>
              </a:ext>
            </a:extLst>
          </p:cNvPr>
          <p:cNvSpPr txBox="1"/>
          <p:nvPr/>
        </p:nvSpPr>
        <p:spPr>
          <a:xfrm>
            <a:off x="705718" y="226859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4"/>
              </a:rPr>
              <a:t>http://10.135.174.189/PaulLi/fwimg_parser</a:t>
            </a:r>
            <a:endParaRPr lang="en-US" altLang="zh-TW" dirty="0"/>
          </a:p>
          <a:p>
            <a:r>
              <a:rPr lang="en-US" altLang="zh-TW" dirty="0" err="1"/>
              <a:t>Fwimg_parse</a:t>
            </a:r>
            <a:r>
              <a:rPr lang="en-US" altLang="zh-TW" dirty="0"/>
              <a:t> –f image –t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463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1743BE88-1420-4577-B0D6-F01386B4F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505852"/>
            <a:ext cx="4668298" cy="617798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9DCDD9-546D-4808-9D30-7A68542F4328}"/>
              </a:ext>
            </a:extLst>
          </p:cNvPr>
          <p:cNvSpPr txBox="1"/>
          <p:nvPr/>
        </p:nvSpPr>
        <p:spPr>
          <a:xfrm>
            <a:off x="9026879" y="558480"/>
            <a:ext cx="2502512" cy="59093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Block 0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0000 0000 SPLA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0010 0000 size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0010 0000 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Block 1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0010 0000 ROT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0002 0000 size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0012 0000 half rot table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Block 2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0014 0000 RFS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01AC 0000 size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01C0 0000 all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000000"/>
                </a:highlight>
              </a:rPr>
              <a:t>rootFS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Block 3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01C0 0000 KNL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003F FC00 size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01FF FC00 almost all kernel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Block 4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0200 0000 SPLB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0001 0000 size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0201 0000 all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000000"/>
                </a:highlight>
              </a:rPr>
              <a:t>splb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471DB999-F053-4B71-B1CA-2EAE134D1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6" y="1415331"/>
            <a:ext cx="3916428" cy="43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2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F39168E-CCB9-4AB4-B6E7-553C90EC1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977" y="1030882"/>
            <a:ext cx="3622432" cy="514211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9DCDD9-546D-4808-9D30-7A68542F4328}"/>
              </a:ext>
            </a:extLst>
          </p:cNvPr>
          <p:cNvSpPr txBox="1"/>
          <p:nvPr/>
        </p:nvSpPr>
        <p:spPr>
          <a:xfrm>
            <a:off x="8131927" y="1028343"/>
            <a:ext cx="2944239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Block 5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0210 0000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000000"/>
                </a:highlight>
              </a:rPr>
              <a:t>WebFS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00d0 0000 size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02e0 0000 all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000000"/>
                </a:highlight>
              </a:rPr>
              <a:t>webfs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--- Last Block ---</a:t>
            </a:r>
          </a:p>
          <a:p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Block 0 - skip table -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0000 0000 SPLA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0010 0000 size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0010 0000 all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000000"/>
                </a:highlight>
              </a:rPr>
              <a:t>spla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Block 1- skip table -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0010 0000 ROT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0004 0000 size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0014 0000 all rot table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471DB999-F053-4B71-B1CA-2EAE134D1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6" y="1415331"/>
            <a:ext cx="3916428" cy="43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0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9DCDD9-546D-4808-9D30-7A68542F4328}"/>
              </a:ext>
            </a:extLst>
          </p:cNvPr>
          <p:cNvSpPr txBox="1"/>
          <p:nvPr/>
        </p:nvSpPr>
        <p:spPr>
          <a:xfrm>
            <a:off x="7972901" y="956506"/>
            <a:ext cx="3392863" cy="54784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highlight>
                  <a:srgbClr val="000000"/>
                </a:highlight>
              </a:rPr>
              <a:t>Block 3 - skip table -</a:t>
            </a:r>
          </a:p>
          <a:p>
            <a:r>
              <a:rPr lang="en-US" altLang="zh-TW" sz="1400" dirty="0">
                <a:solidFill>
                  <a:schemeClr val="bg1"/>
                </a:solidFill>
                <a:highlight>
                  <a:srgbClr val="000000"/>
                </a:highlight>
              </a:rPr>
              <a:t>01C0 0000 KNL</a:t>
            </a:r>
          </a:p>
          <a:p>
            <a:r>
              <a:rPr lang="en-US" altLang="zh-TW" sz="1400" dirty="0">
                <a:solidFill>
                  <a:schemeClr val="bg1"/>
                </a:solidFill>
                <a:highlight>
                  <a:srgbClr val="000000"/>
                </a:highlight>
              </a:rPr>
              <a:t>0040 0000 size</a:t>
            </a:r>
          </a:p>
          <a:p>
            <a:r>
              <a:rPr lang="en-US" altLang="zh-TW" sz="1400" dirty="0">
                <a:solidFill>
                  <a:schemeClr val="bg1"/>
                </a:solidFill>
                <a:highlight>
                  <a:srgbClr val="000000"/>
                </a:highlight>
              </a:rPr>
              <a:t>0200 0000 all kernel</a:t>
            </a:r>
          </a:p>
          <a:p>
            <a:endParaRPr lang="en-US" altLang="zh-TW" sz="1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n-US" altLang="zh-TW" sz="1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n-US" altLang="zh-TW" sz="1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altLang="zh-TW" sz="1400" dirty="0">
                <a:solidFill>
                  <a:schemeClr val="bg1"/>
                </a:solidFill>
                <a:highlight>
                  <a:srgbClr val="000000"/>
                </a:highlight>
              </a:rPr>
              <a:t>Block 4 - skip table -</a:t>
            </a:r>
          </a:p>
          <a:p>
            <a:r>
              <a:rPr lang="en-US" altLang="zh-TW" sz="1400" dirty="0">
                <a:solidFill>
                  <a:schemeClr val="bg1"/>
                </a:solidFill>
                <a:highlight>
                  <a:srgbClr val="000000"/>
                </a:highlight>
              </a:rPr>
              <a:t>0200 0000 SPLB</a:t>
            </a:r>
          </a:p>
          <a:p>
            <a:r>
              <a:rPr lang="en-US" altLang="zh-TW" sz="1400" dirty="0">
                <a:solidFill>
                  <a:schemeClr val="bg1"/>
                </a:solidFill>
                <a:highlight>
                  <a:srgbClr val="000000"/>
                </a:highlight>
              </a:rPr>
              <a:t>0001 0000 size</a:t>
            </a:r>
          </a:p>
          <a:p>
            <a:r>
              <a:rPr lang="en-US" altLang="zh-TW" sz="1400" dirty="0">
                <a:solidFill>
                  <a:schemeClr val="bg1"/>
                </a:solidFill>
                <a:highlight>
                  <a:srgbClr val="000000"/>
                </a:highlight>
              </a:rPr>
              <a:t>0201 0000 all </a:t>
            </a:r>
            <a:r>
              <a:rPr lang="en-US" altLang="zh-TW" sz="1400" dirty="0" err="1">
                <a:solidFill>
                  <a:schemeClr val="bg1"/>
                </a:solidFill>
                <a:highlight>
                  <a:srgbClr val="000000"/>
                </a:highlight>
              </a:rPr>
              <a:t>splb</a:t>
            </a:r>
            <a:endParaRPr lang="en-US" altLang="zh-TW" sz="1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n-US" altLang="zh-TW" sz="1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n-US" altLang="zh-TW" sz="1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n-US" altLang="zh-TW" sz="1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altLang="zh-TW" sz="1400" dirty="0">
                <a:solidFill>
                  <a:schemeClr val="bg1"/>
                </a:solidFill>
                <a:highlight>
                  <a:srgbClr val="000000"/>
                </a:highlight>
              </a:rPr>
              <a:t>Block 5 - skip table -</a:t>
            </a:r>
          </a:p>
          <a:p>
            <a:r>
              <a:rPr lang="en-US" altLang="zh-TW" sz="1400" dirty="0">
                <a:solidFill>
                  <a:schemeClr val="bg1"/>
                </a:solidFill>
                <a:highlight>
                  <a:srgbClr val="000000"/>
                </a:highlight>
              </a:rPr>
              <a:t>0210 0000 </a:t>
            </a:r>
            <a:r>
              <a:rPr lang="en-US" altLang="zh-TW" sz="1400" dirty="0" err="1">
                <a:solidFill>
                  <a:schemeClr val="bg1"/>
                </a:solidFill>
                <a:highlight>
                  <a:srgbClr val="000000"/>
                </a:highlight>
              </a:rPr>
              <a:t>WebFS</a:t>
            </a:r>
            <a:endParaRPr lang="en-US" altLang="zh-TW" sz="1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altLang="zh-TW" sz="1400" dirty="0">
                <a:solidFill>
                  <a:schemeClr val="bg1"/>
                </a:solidFill>
                <a:highlight>
                  <a:srgbClr val="000000"/>
                </a:highlight>
              </a:rPr>
              <a:t>00D0 0000 size</a:t>
            </a:r>
          </a:p>
          <a:p>
            <a:r>
              <a:rPr lang="en-US" altLang="zh-TW" sz="1400" dirty="0">
                <a:solidFill>
                  <a:schemeClr val="bg1"/>
                </a:solidFill>
                <a:highlight>
                  <a:srgbClr val="000000"/>
                </a:highlight>
              </a:rPr>
              <a:t>02E0 0000 all </a:t>
            </a:r>
            <a:r>
              <a:rPr lang="en-US" altLang="zh-TW" sz="1400" dirty="0" err="1">
                <a:solidFill>
                  <a:schemeClr val="bg1"/>
                </a:solidFill>
                <a:highlight>
                  <a:srgbClr val="000000"/>
                </a:highlight>
              </a:rPr>
              <a:t>webfs</a:t>
            </a:r>
            <a:endParaRPr lang="en-US" altLang="zh-TW" sz="1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n-US" altLang="zh-TW" sz="1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altLang="zh-TW" sz="1400" dirty="0">
                <a:solidFill>
                  <a:schemeClr val="bg1"/>
                </a:solidFill>
                <a:highlight>
                  <a:srgbClr val="000000"/>
                </a:highlight>
              </a:rPr>
              <a:t>-------------------------</a:t>
            </a:r>
          </a:p>
          <a:p>
            <a:r>
              <a:rPr lang="en-US" altLang="zh-TW" sz="1400" dirty="0">
                <a:solidFill>
                  <a:schemeClr val="bg1"/>
                </a:solidFill>
                <a:highlight>
                  <a:srgbClr val="000000"/>
                </a:highlight>
              </a:rPr>
              <a:t>Non-protection</a:t>
            </a:r>
          </a:p>
          <a:p>
            <a:r>
              <a:rPr lang="en-US" altLang="zh-TW" sz="1400" dirty="0">
                <a:solidFill>
                  <a:schemeClr val="bg1"/>
                </a:solidFill>
                <a:highlight>
                  <a:srgbClr val="000000"/>
                </a:highlight>
              </a:rPr>
              <a:t>------------------------</a:t>
            </a:r>
          </a:p>
          <a:p>
            <a:r>
              <a:rPr lang="en-US" altLang="zh-TW" sz="1400" dirty="0">
                <a:solidFill>
                  <a:schemeClr val="bg1"/>
                </a:solidFill>
                <a:highlight>
                  <a:srgbClr val="000000"/>
                </a:highlight>
              </a:rPr>
              <a:t>0013 0000 – 0014 0000 part of rot </a:t>
            </a:r>
            <a:r>
              <a:rPr lang="en-US" altLang="zh-TW" sz="1400" dirty="0" err="1">
                <a:solidFill>
                  <a:schemeClr val="bg1"/>
                </a:solidFill>
                <a:highlight>
                  <a:srgbClr val="000000"/>
                </a:highlight>
              </a:rPr>
              <a:t>tbl</a:t>
            </a:r>
            <a:endParaRPr lang="en-US" altLang="zh-TW" sz="1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altLang="zh-TW" sz="1400" dirty="0">
                <a:solidFill>
                  <a:schemeClr val="bg1"/>
                </a:solidFill>
                <a:highlight>
                  <a:srgbClr val="000000"/>
                </a:highlight>
              </a:rPr>
              <a:t>0201 0000 – 0210 0000 reserved</a:t>
            </a:r>
          </a:p>
          <a:p>
            <a:r>
              <a:rPr lang="en-US" altLang="zh-TW" sz="1400" dirty="0">
                <a:solidFill>
                  <a:schemeClr val="bg1"/>
                </a:solidFill>
                <a:highlight>
                  <a:srgbClr val="000000"/>
                </a:highlight>
              </a:rPr>
              <a:t>02e0 0000 – 0400 0000 </a:t>
            </a:r>
            <a:r>
              <a:rPr lang="en-US" altLang="zh-TW" sz="1400" dirty="0" err="1">
                <a:solidFill>
                  <a:schemeClr val="bg1"/>
                </a:solidFill>
                <a:highlight>
                  <a:srgbClr val="000000"/>
                </a:highlight>
              </a:rPr>
              <a:t>bl_env</a:t>
            </a:r>
            <a:r>
              <a:rPr lang="en-US" altLang="zh-TW" sz="1400" dirty="0">
                <a:solidFill>
                  <a:schemeClr val="bg1"/>
                </a:solidFill>
                <a:highlight>
                  <a:srgbClr val="000000"/>
                </a:highlight>
              </a:rPr>
              <a:t> ~ end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471DB999-F053-4B71-B1CA-2EAE134D1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6" y="1415331"/>
            <a:ext cx="3916428" cy="437321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CEB85F-E1C5-4B39-9301-B7B62B34F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099" y="555171"/>
            <a:ext cx="3542945" cy="611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2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6AE634D0-2B8D-4800-B27F-826A636D4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01" y="643467"/>
            <a:ext cx="3369138" cy="557106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6AC5297-3D0B-4098-8E1A-B371770AE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28" y="643467"/>
            <a:ext cx="3279371" cy="557106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FAAF9C1-E7C8-4AEC-99C9-BDB271742E0D}"/>
              </a:ext>
            </a:extLst>
          </p:cNvPr>
          <p:cNvSpPr txBox="1"/>
          <p:nvPr/>
        </p:nvSpPr>
        <p:spPr>
          <a:xfrm>
            <a:off x="7459160" y="643467"/>
            <a:ext cx="4184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Purpose of“copy-skip-table”is to preserve dynamic data of the current version during firmware updates.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017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93AEE2D-5134-4E1E-A570-0E2EB9D49329}"/>
              </a:ext>
            </a:extLst>
          </p:cNvPr>
          <p:cNvSpPr txBox="1"/>
          <p:nvPr/>
        </p:nvSpPr>
        <p:spPr>
          <a:xfrm>
            <a:off x="192819" y="427584"/>
            <a:ext cx="97383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x12/</a:t>
            </a:r>
            <a:r>
              <a:rPr lang="en-US" altLang="zh-TW" b="1" dirty="0" err="1"/>
              <a:t>Project_File</a:t>
            </a:r>
            <a:r>
              <a:rPr lang="en-US" altLang="zh-TW" b="1" dirty="0"/>
              <a:t>/AST2600/flash_layout_rot2p_with_spl_64M.config</a:t>
            </a:r>
          </a:p>
          <a:p>
            <a:r>
              <a:rPr lang="zh-TW" altLang="en-US" dirty="0"/>
              <a:t>BOOTLOADER_OFFSET</a:t>
            </a:r>
            <a:r>
              <a:rPr lang="en-US" altLang="zh-TW" dirty="0"/>
              <a:t>	0x00000000</a:t>
            </a:r>
          </a:p>
          <a:p>
            <a:r>
              <a:rPr lang="en-US" altLang="zh-TW" dirty="0"/>
              <a:t>CPLDROT_TBL_OFFSET	0x00100000</a:t>
            </a:r>
          </a:p>
          <a:p>
            <a:r>
              <a:rPr lang="en-US" altLang="zh-TW" dirty="0"/>
              <a:t>ROOTFS_OFFSET		0x00140000</a:t>
            </a:r>
          </a:p>
          <a:p>
            <a:r>
              <a:rPr lang="en-US" altLang="zh-TW" dirty="0"/>
              <a:t>TEEOS_OFFSET		0x01F10000</a:t>
            </a:r>
          </a:p>
          <a:p>
            <a:r>
              <a:rPr lang="en-US" altLang="zh-TW" dirty="0"/>
              <a:t>TEE_SIGNTBL_OFFSET	0x02000000</a:t>
            </a:r>
          </a:p>
          <a:p>
            <a:r>
              <a:rPr lang="en-US" altLang="zh-TW" dirty="0"/>
              <a:t>WEBFS_OFFSET		0x02100000</a:t>
            </a:r>
          </a:p>
          <a:p>
            <a:r>
              <a:rPr lang="en-US" altLang="zh-TW" dirty="0"/>
              <a:t>KERNEL_OFFSET		0x03200000</a:t>
            </a:r>
          </a:p>
          <a:p>
            <a:r>
              <a:rPr lang="en-US" altLang="zh-TW" dirty="0"/>
              <a:t>SPL_B_OFFSET		0x03A00000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8B3FA2-4E78-43CC-AF47-B3AA5624223A}"/>
              </a:ext>
            </a:extLst>
          </p:cNvPr>
          <p:cNvSpPr txBox="1"/>
          <p:nvPr/>
        </p:nvSpPr>
        <p:spPr>
          <a:xfrm>
            <a:off x="248478" y="3429000"/>
            <a:ext cx="107243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x12/Project_File/AST2600/flash_layout_rot_with_spl_64M.config</a:t>
            </a:r>
            <a:endParaRPr lang="en-US" altLang="zh-TW" b="1" dirty="0"/>
          </a:p>
          <a:p>
            <a:r>
              <a:rPr lang="zh-TW" altLang="en-US" dirty="0"/>
              <a:t>BOOTLOADER_OFFSET</a:t>
            </a:r>
            <a:r>
              <a:rPr lang="en-US" altLang="zh-TW" dirty="0"/>
              <a:t>	0x00000000</a:t>
            </a:r>
          </a:p>
          <a:p>
            <a:r>
              <a:rPr lang="en-US" altLang="zh-TW" dirty="0"/>
              <a:t>CPLDROT_TBL_OFFSET	0x00100000</a:t>
            </a:r>
          </a:p>
          <a:p>
            <a:r>
              <a:rPr lang="en-US" altLang="zh-TW" dirty="0"/>
              <a:t>ROOTFS_OFFSET		0x00140000</a:t>
            </a:r>
          </a:p>
          <a:p>
            <a:r>
              <a:rPr lang="en-US" altLang="zh-TW" dirty="0"/>
              <a:t>KERNEL_OFFSET		0x01C00000</a:t>
            </a:r>
          </a:p>
          <a:p>
            <a:r>
              <a:rPr lang="en-US" altLang="zh-TW" dirty="0"/>
              <a:t>SPL_B_OFFSET		0x02000000</a:t>
            </a:r>
          </a:p>
          <a:p>
            <a:r>
              <a:rPr lang="en-US" altLang="zh-TW" dirty="0"/>
              <a:t>WEBFS_OFFSET		0x02100000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9CEB2DD-B162-404A-AD6B-C1E8A0279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60" y="3646412"/>
            <a:ext cx="2787122" cy="3112197"/>
          </a:xfrm>
          <a:prstGeom prst="rect">
            <a:avLst/>
          </a:prstGeom>
        </p:spPr>
      </p:pic>
      <p:pic>
        <p:nvPicPr>
          <p:cNvPr id="7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1912778F-A9CD-4DE6-9500-CD62F3965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9859" y="317463"/>
            <a:ext cx="2596291" cy="315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1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C56106-17C4-441E-BA02-F4863509C2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0115" y="275120"/>
            <a:ext cx="4195637" cy="3704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(0) </a:t>
            </a:r>
            <a:r>
              <a:rPr lang="zh-TW" altLang="en-US" sz="2400" dirty="0"/>
              <a:t>DW0000:53 00 01 00</a:t>
            </a:r>
            <a:r>
              <a:rPr lang="en-US" altLang="zh-TW" sz="2400" dirty="0"/>
              <a:t>	</a:t>
            </a:r>
            <a:endParaRPr lang="zh-TW" altLang="en-US" sz="2400" dirty="0"/>
          </a:p>
          <a:p>
            <a:r>
              <a:rPr lang="en-US" altLang="zh-TW" sz="2400" dirty="0"/>
              <a:t>(1) </a:t>
            </a:r>
            <a:r>
              <a:rPr lang="zh-TW" altLang="en-US" sz="2400" dirty="0"/>
              <a:t>DW0004:00 40 ae c1</a:t>
            </a:r>
          </a:p>
          <a:p>
            <a:r>
              <a:rPr lang="en-US" altLang="zh-TW" sz="2400" dirty="0"/>
              <a:t>(2) </a:t>
            </a:r>
            <a:r>
              <a:rPr lang="zh-TW" altLang="en-US" sz="2400" dirty="0"/>
              <a:t>DW0008:00 01 00 28</a:t>
            </a:r>
          </a:p>
          <a:p>
            <a:r>
              <a:rPr lang="en-US" altLang="zh-TW" sz="2400" dirty="0"/>
              <a:t>(3) </a:t>
            </a:r>
            <a:r>
              <a:rPr lang="zh-TW" altLang="en-US" sz="2400" dirty="0"/>
              <a:t>DW000c:00 10 01 00</a:t>
            </a:r>
          </a:p>
          <a:p>
            <a:r>
              <a:rPr lang="en-US" altLang="zh-TW" sz="2400" dirty="0"/>
              <a:t>(4) </a:t>
            </a:r>
            <a:r>
              <a:rPr lang="zh-TW" altLang="en-US" sz="2400" dirty="0"/>
              <a:t>DW0010:00 00 00 00</a:t>
            </a:r>
          </a:p>
          <a:p>
            <a:r>
              <a:rPr lang="zh-TW" altLang="en-US" sz="2400" dirty="0"/>
              <a:t>DW0014:80 80 00 00</a:t>
            </a:r>
          </a:p>
          <a:p>
            <a:r>
              <a:rPr lang="zh-TW" altLang="en-US" sz="2400" dirty="0"/>
              <a:t>DW0018:00 10 00 00</a:t>
            </a:r>
          </a:p>
          <a:p>
            <a:r>
              <a:rPr lang="zh-TW" altLang="en-US" sz="2400" dirty="0"/>
              <a:t>DW001c:80 10 00 00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9E46D05-0785-4BCA-B9F6-A05F84238D6B}"/>
              </a:ext>
            </a:extLst>
          </p:cNvPr>
          <p:cNvSpPr txBox="1"/>
          <p:nvPr/>
        </p:nvSpPr>
        <p:spPr>
          <a:xfrm>
            <a:off x="3734464" y="275120"/>
            <a:ext cx="66340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DW0 : Table revision</a:t>
            </a:r>
          </a:p>
          <a:p>
            <a:r>
              <a:rPr lang="zh-TW" altLang="en-US" dirty="0"/>
              <a:t>bit[31:16]		5300h</a:t>
            </a:r>
          </a:p>
          <a:p>
            <a:r>
              <a:rPr lang="zh-TW" altLang="en-US" dirty="0"/>
              <a:t>bit[15:0]</a:t>
            </a:r>
            <a:r>
              <a:rPr lang="en-US" altLang="zh-TW" dirty="0"/>
              <a:t>	</a:t>
            </a:r>
            <a:r>
              <a:rPr lang="zh-TW" altLang="en-US" dirty="0"/>
              <a:t>		Board ID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78A098-F4C1-4573-B5D3-DA6278B20C90}"/>
              </a:ext>
            </a:extLst>
          </p:cNvPr>
          <p:cNvSpPr txBox="1"/>
          <p:nvPr/>
        </p:nvSpPr>
        <p:spPr>
          <a:xfrm>
            <a:off x="3734464" y="1281459"/>
            <a:ext cx="67784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DW1 : Signature table check sum</a:t>
            </a:r>
          </a:p>
          <a:p>
            <a:r>
              <a:rPr lang="zh-TW" altLang="en-US" dirty="0"/>
              <a:t>bit[23:16]</a:t>
            </a:r>
            <a:r>
              <a:rPr lang="en-US" altLang="zh-TW" dirty="0"/>
              <a:t>	</a:t>
            </a:r>
            <a:r>
              <a:rPr lang="zh-TW" altLang="en-US" dirty="0"/>
              <a:t>Size of the table</a:t>
            </a:r>
            <a:r>
              <a:rPr lang="en-US" altLang="zh-TW" dirty="0"/>
              <a:t>		40</a:t>
            </a:r>
          </a:p>
          <a:p>
            <a:r>
              <a:rPr lang="en-US" altLang="zh-TW" dirty="0"/>
              <a:t>bit[15:0]		16-bit </a:t>
            </a:r>
            <a:r>
              <a:rPr lang="en-US" altLang="zh-TW" dirty="0" err="1"/>
              <a:t>arithmic</a:t>
            </a:r>
            <a:r>
              <a:rPr lang="en-US" altLang="zh-TW" dirty="0"/>
              <a:t> sum		ae c1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6901E13-9A07-4634-9964-69B33D3921FE}"/>
              </a:ext>
            </a:extLst>
          </p:cNvPr>
          <p:cNvSpPr txBox="1"/>
          <p:nvPr/>
        </p:nvSpPr>
        <p:spPr>
          <a:xfrm>
            <a:off x="3734464" y="2301683"/>
            <a:ext cx="83674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DW2 : </a:t>
            </a:r>
          </a:p>
          <a:p>
            <a:r>
              <a:rPr lang="zh-TW" altLang="en-US" dirty="0"/>
              <a:t>bit[31:16]</a:t>
            </a:r>
            <a:r>
              <a:rPr lang="en-US" altLang="zh-TW" dirty="0"/>
              <a:t>	</a:t>
            </a:r>
            <a:r>
              <a:rPr lang="zh-TW" altLang="en-US" dirty="0"/>
              <a:t>16-bit, non-0000/FFFFh, unique revision ID</a:t>
            </a:r>
            <a:r>
              <a:rPr lang="en-US" altLang="zh-TW" dirty="0"/>
              <a:t>	00 01</a:t>
            </a:r>
          </a:p>
          <a:p>
            <a:r>
              <a:rPr lang="en-US" altLang="zh-TW" dirty="0"/>
              <a:t>bit[15:0] 		Offset from the starting address of DW0 to the starting address of </a:t>
            </a:r>
          </a:p>
          <a:p>
            <a:r>
              <a:rPr lang="en-US" altLang="zh-TW" dirty="0"/>
              <a:t>		skip table (DWy+2), in unit of word (16-bit data)	00 28</a:t>
            </a:r>
          </a:p>
          <a:p>
            <a:r>
              <a:rPr lang="en-US" altLang="zh-TW" dirty="0" err="1"/>
              <a:t>last_block_offset</a:t>
            </a:r>
            <a:r>
              <a:rPr lang="en-US" altLang="zh-TW" dirty="0"/>
              <a:t> = (bswap_32(*(pDW+2))&amp;0xFFFF) *2 =&gt; 0x28 * 2 = 0x50 bytes</a:t>
            </a:r>
          </a:p>
          <a:p>
            <a:r>
              <a:rPr lang="en-US" altLang="zh-TW" dirty="0"/>
              <a:t>while(</a:t>
            </a:r>
            <a:r>
              <a:rPr lang="en-US" altLang="zh-TW" dirty="0" err="1"/>
              <a:t>DW_count</a:t>
            </a:r>
            <a:r>
              <a:rPr lang="en-US" altLang="zh-TW" dirty="0"/>
              <a:t> &lt; </a:t>
            </a:r>
            <a:r>
              <a:rPr lang="en-US" altLang="zh-TW" dirty="0" err="1"/>
              <a:t>last_block_offset</a:t>
            </a:r>
            <a:r>
              <a:rPr lang="en-US" altLang="zh-TW" dirty="0"/>
              <a:t>/4) =&gt;  </a:t>
            </a:r>
            <a:r>
              <a:rPr lang="en-US" altLang="zh-TW" dirty="0" err="1"/>
              <a:t>DW_count</a:t>
            </a:r>
            <a:r>
              <a:rPr lang="en-US" altLang="zh-TW" dirty="0"/>
              <a:t> &lt; 0x50 / 4 = 80/4 = 20 ??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BDFAB59-CE4D-405E-BAD3-52C23971574E}"/>
              </a:ext>
            </a:extLst>
          </p:cNvPr>
          <p:cNvSpPr txBox="1"/>
          <p:nvPr/>
        </p:nvSpPr>
        <p:spPr>
          <a:xfrm>
            <a:off x="3734465" y="4088184"/>
            <a:ext cx="8367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DW3 : </a:t>
            </a:r>
          </a:p>
          <a:p>
            <a:r>
              <a:rPr lang="zh-TW" altLang="en-US" dirty="0"/>
              <a:t>bit[31:0]		Pointer to the starting addr of protection map</a:t>
            </a:r>
            <a:r>
              <a:rPr lang="en-US" altLang="zh-TW" dirty="0"/>
              <a:t>	 00 10 01 00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1F0706D-9CBB-4D4E-9CE0-146404BFC68B}"/>
              </a:ext>
            </a:extLst>
          </p:cNvPr>
          <p:cNvSpPr txBox="1"/>
          <p:nvPr/>
        </p:nvSpPr>
        <p:spPr>
          <a:xfrm>
            <a:off x="3734464" y="4836583"/>
            <a:ext cx="76862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DW4 : Block-0 pointer</a:t>
            </a:r>
          </a:p>
          <a:p>
            <a:r>
              <a:rPr lang="zh-TW" altLang="en-US" dirty="0"/>
              <a:t>Bit[31:0]		Pointer to the starting address of </a:t>
            </a:r>
            <a:r>
              <a:rPr lang="zh-TW" altLang="en-US" b="1" dirty="0"/>
              <a:t>block-0</a:t>
            </a:r>
            <a:r>
              <a:rPr lang="zh-TW" altLang="en-US" dirty="0"/>
              <a:t> image</a:t>
            </a:r>
            <a:r>
              <a:rPr lang="en-US" altLang="zh-TW" dirty="0"/>
              <a:t>	00 00 00 00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C1091F7-74D2-4FB1-B215-36FE1913C699}"/>
              </a:ext>
            </a:extLst>
          </p:cNvPr>
          <p:cNvSpPr txBox="1"/>
          <p:nvPr/>
        </p:nvSpPr>
        <p:spPr>
          <a:xfrm>
            <a:off x="3734463" y="5551092"/>
            <a:ext cx="8367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DW5 :	Block-0 size (in number of bits)</a:t>
            </a:r>
            <a:r>
              <a:rPr lang="en-US" altLang="zh-TW" dirty="0"/>
              <a:t>			80 80 00 00</a:t>
            </a:r>
          </a:p>
          <a:p>
            <a:r>
              <a:rPr lang="en-US" altLang="zh-TW" dirty="0"/>
              <a:t>Bit[31] 		'1', there is additional block in the table	1</a:t>
            </a:r>
          </a:p>
        </p:txBody>
      </p:sp>
    </p:spTree>
    <p:extLst>
      <p:ext uri="{BB962C8B-B14F-4D97-AF65-F5344CB8AC3E}">
        <p14:creationId xmlns:p14="http://schemas.microsoft.com/office/powerpoint/2010/main" val="52045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4922</TotalTime>
  <Words>1571</Words>
  <Application>Microsoft Office PowerPoint</Application>
  <PresentationFormat>寬螢幕</PresentationFormat>
  <Paragraphs>159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Max Tsao - TW (HW 2)</dc:creator>
  <cp:lastModifiedBy>Max Tsao - TW (HW 2)</cp:lastModifiedBy>
  <cp:revision>19</cp:revision>
  <dcterms:created xsi:type="dcterms:W3CDTF">2021-11-10T07:55:42Z</dcterms:created>
  <dcterms:modified xsi:type="dcterms:W3CDTF">2021-11-17T08:52:25Z</dcterms:modified>
</cp:coreProperties>
</file>