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591592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		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25678" y="3003370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5916DE-9125-6276-85AE-F848E84212D4}"/>
              </a:ext>
            </a:extLst>
          </p:cNvPr>
          <p:cNvGrpSpPr/>
          <p:nvPr/>
        </p:nvGrpSpPr>
        <p:grpSpPr>
          <a:xfrm>
            <a:off x="6335193" y="994623"/>
            <a:ext cx="4020312" cy="3672860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A857B5-9A39-792E-94D9-B1DA1D596FB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D27BE-4F1A-AD78-7F97-F0A25D9E9F8A}"/>
                </a:ext>
              </a:extLst>
            </p:cNvPr>
            <p:cNvSpPr txBox="1"/>
            <p:nvPr/>
          </p:nvSpPr>
          <p:spPr>
            <a:xfrm>
              <a:off x="449179" y="3118629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6F761-DFEE-3A05-928D-DF716196B60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Platform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5193C-A976-69C8-B7DD-D16EC6908F61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64095-04FD-841B-2518-16B75E86B365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3846653" y="2331720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773640" y="146022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49521" y="1876405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263857-5295-61EA-FC40-47CC884C21E1}"/>
              </a:ext>
            </a:extLst>
          </p:cNvPr>
          <p:cNvGrpSpPr/>
          <p:nvPr/>
        </p:nvGrpSpPr>
        <p:grpSpPr>
          <a:xfrm>
            <a:off x="39820" y="495290"/>
            <a:ext cx="4020312" cy="3672860"/>
            <a:chOff x="311987" y="2947652"/>
            <a:chExt cx="4020312" cy="3672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0FA0AC-78B8-AC8D-A7AA-108F45E8B57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7041ED-DAED-B276-09E1-FB79DB07A68E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F0E370-5F20-0841-A722-D278B5498946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011B5F-FC99-9739-F589-4BCD18A81E94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4379103" y="2519069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6507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342727" y="91969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A8BB0F-AD18-3200-744D-5DF000C6695B}"/>
              </a:ext>
            </a:extLst>
          </p:cNvPr>
          <p:cNvGrpSpPr/>
          <p:nvPr/>
        </p:nvGrpSpPr>
        <p:grpSpPr>
          <a:xfrm>
            <a:off x="334096" y="630139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2C2048-5E92-52F9-4F05-CAE491D1443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6D6590-2BDA-6843-186C-5F4A6C86BA0B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4767C5-88C5-4AA0-2156-42DC8001389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		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BB27AC-31E9-E29F-DA8E-52BDFCE570A4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68E831-3539-5E9F-8FF2-DCF5676B4A9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AA0A5D-9702-5A01-4853-41F1C77C72E4}"/>
              </a:ext>
            </a:extLst>
          </p:cNvPr>
          <p:cNvGrpSpPr/>
          <p:nvPr/>
        </p:nvGrpSpPr>
        <p:grpSpPr>
          <a:xfrm>
            <a:off x="7676553" y="1290818"/>
            <a:ext cx="4020312" cy="3672860"/>
            <a:chOff x="311987" y="2947652"/>
            <a:chExt cx="4020312" cy="36728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78F3D8-449B-E212-2A5D-E12944431E6B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B4CB8A-60E9-F459-3C69-015A043349F5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2FC55B-04CE-E09E-C396-A3EA406BB89A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F68C18-5113-FA13-79AE-66743175B38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Myman, Mr Miles</cp:lastModifiedBy>
  <cp:revision>3</cp:revision>
  <dcterms:created xsi:type="dcterms:W3CDTF">2024-09-25T23:53:12Z</dcterms:created>
  <dcterms:modified xsi:type="dcterms:W3CDTF">2024-10-08T05:05:10Z</dcterms:modified>
</cp:coreProperties>
</file>