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2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6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7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9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2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4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6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5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2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3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2254" y="2951018"/>
            <a:ext cx="6957753" cy="446326"/>
          </a:xfrm>
        </p:spPr>
        <p:txBody>
          <a:bodyPr>
            <a:noAutofit/>
          </a:bodyPr>
          <a:lstStyle/>
          <a:p>
            <a:r>
              <a:rPr lang="ru-RU" sz="3200" b="1" dirty="0"/>
              <a:t>Правила </a:t>
            </a:r>
            <a:r>
              <a:rPr lang="ru-RU" sz="3200" b="1" dirty="0" err="1"/>
              <a:t>безпеки</a:t>
            </a:r>
            <a:r>
              <a:rPr lang="ru-RU" sz="3200" b="1" dirty="0"/>
              <a:t> та </a:t>
            </a:r>
            <a:r>
              <a:rPr lang="ru-RU" sz="3200" b="1" dirty="0" err="1"/>
              <a:t>етикет</a:t>
            </a:r>
            <a:r>
              <a:rPr lang="ru-RU" sz="3200" b="1" dirty="0"/>
              <a:t> </a:t>
            </a:r>
            <a:r>
              <a:rPr lang="ru-RU" sz="3200" b="1" dirty="0" err="1"/>
              <a:t>електронного</a:t>
            </a:r>
            <a:r>
              <a:rPr lang="ru-RU" sz="3200" b="1" dirty="0"/>
              <a:t> </a:t>
            </a:r>
            <a:r>
              <a:rPr lang="ru-RU" sz="3200" b="1" dirty="0" err="1"/>
              <a:t>листування</a:t>
            </a:r>
            <a:endParaRPr lang="uk-UA" sz="32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Роботу виконали </a:t>
            </a:r>
          </a:p>
          <a:p>
            <a:r>
              <a:rPr lang="uk-UA" dirty="0" err="1" smtClean="0"/>
              <a:t>Шакірова</a:t>
            </a:r>
            <a:r>
              <a:rPr lang="uk-UA" dirty="0" smtClean="0"/>
              <a:t> Наталія та</a:t>
            </a:r>
            <a:r>
              <a:rPr lang="uk-UA" dirty="0"/>
              <a:t> </a:t>
            </a:r>
            <a:r>
              <a:rPr lang="uk-UA" dirty="0" err="1" smtClean="0"/>
              <a:t>Дідик</a:t>
            </a:r>
            <a:r>
              <a:rPr lang="uk-UA" dirty="0" smtClean="0"/>
              <a:t> Оксана</a:t>
            </a:r>
          </a:p>
        </p:txBody>
      </p:sp>
    </p:spTree>
    <p:extLst>
      <p:ext uri="{BB962C8B-B14F-4D97-AF65-F5344CB8AC3E}">
        <p14:creationId xmlns:p14="http://schemas.microsoft.com/office/powerpoint/2010/main" val="108001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Загальний опис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пошта</a:t>
            </a:r>
            <a:r>
              <a:rPr lang="ru-RU" dirty="0"/>
              <a:t> - </a:t>
            </a:r>
            <a:r>
              <a:rPr lang="ru-RU" dirty="0" err="1"/>
              <a:t>засіб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 людей, тому вона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дотримання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правил </a:t>
            </a:r>
            <a:r>
              <a:rPr lang="ru-RU" dirty="0" err="1"/>
              <a:t>ввічливості</a:t>
            </a:r>
            <a:r>
              <a:rPr lang="ru-RU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193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4" y="1304561"/>
            <a:ext cx="5818689" cy="43594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5" y="2959331"/>
            <a:ext cx="4564111" cy="3423084"/>
          </a:xfrm>
        </p:spPr>
      </p:pic>
    </p:spTree>
    <p:extLst>
      <p:ext uri="{BB962C8B-B14F-4D97-AF65-F5344CB8AC3E}">
        <p14:creationId xmlns:p14="http://schemas.microsoft.com/office/powerpoint/2010/main" val="56298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Деякі з них не відрізняються від загальноприйнятих норм людського спілкування: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700" dirty="0" smtClean="0"/>
              <a:t>починати </a:t>
            </a:r>
            <a:r>
              <a:rPr lang="uk-UA" sz="1700" dirty="0"/>
              <a:t>текст листа слід з привітання, завершувати підписом;            </a:t>
            </a:r>
          </a:p>
          <a:p>
            <a:pPr fontAlgn="base"/>
            <a:r>
              <a:rPr lang="uk-UA" sz="1700" dirty="0"/>
              <a:t>якщо звертаєтеся до людини, з якою ви особисто не знайомі, називайте себе;</a:t>
            </a:r>
          </a:p>
          <a:p>
            <a:pPr fontAlgn="base"/>
            <a:r>
              <a:rPr lang="uk-UA" sz="1700" dirty="0"/>
              <a:t>не </a:t>
            </a:r>
            <a:r>
              <a:rPr lang="uk-UA" sz="1700" dirty="0" err="1"/>
              <a:t>забудьте</a:t>
            </a:r>
            <a:r>
              <a:rPr lang="uk-UA" sz="1700" dirty="0"/>
              <a:t> вжити слова «будь ласка», якщо звертаєтеся до кого-небудь з проханням;</a:t>
            </a:r>
          </a:p>
          <a:p>
            <a:pPr fontAlgn="base"/>
            <a:r>
              <a:rPr lang="uk-UA" sz="1700" dirty="0"/>
              <a:t>подякуйте, якщо хтось допомагає вам;</a:t>
            </a:r>
          </a:p>
          <a:p>
            <a:pPr fontAlgn="base"/>
            <a:r>
              <a:rPr lang="uk-UA" sz="1700" dirty="0"/>
              <a:t>слідкуйте за тоном вашого листа, намагайтеся уникати фраз, що можуть стати причиною конфлікту на релігійній, расовій, політичній чи іншій основі;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8099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1700" dirty="0"/>
              <a:t>не </a:t>
            </a:r>
            <a:r>
              <a:rPr lang="ru-RU" sz="1700" dirty="0" err="1"/>
              <a:t>надсилайте</a:t>
            </a:r>
            <a:r>
              <a:rPr lang="ru-RU" sz="1700" dirty="0"/>
              <a:t> в листах </a:t>
            </a:r>
            <a:r>
              <a:rPr lang="ru-RU" sz="1700" dirty="0" err="1"/>
              <a:t>неперевірені</a:t>
            </a:r>
            <a:r>
              <a:rPr lang="ru-RU" sz="1700" dirty="0"/>
              <a:t> </a:t>
            </a:r>
            <a:r>
              <a:rPr lang="ru-RU" sz="1700" dirty="0" err="1"/>
              <a:t>дані</a:t>
            </a:r>
            <a:r>
              <a:rPr lang="ru-RU" sz="1700" dirty="0"/>
              <a:t> без </a:t>
            </a:r>
            <a:r>
              <a:rPr lang="ru-RU" sz="1700" dirty="0" err="1"/>
              <a:t>посилання</a:t>
            </a:r>
            <a:r>
              <a:rPr lang="ru-RU" sz="1700" dirty="0"/>
              <a:t> на </a:t>
            </a:r>
            <a:r>
              <a:rPr lang="ru-RU" sz="1700" dirty="0" err="1"/>
              <a:t>їхнє</a:t>
            </a:r>
            <a:r>
              <a:rPr lang="ru-RU" sz="1700" dirty="0"/>
              <a:t> </a:t>
            </a:r>
            <a:r>
              <a:rPr lang="ru-RU" sz="1700" dirty="0" err="1"/>
              <a:t>джерело</a:t>
            </a:r>
            <a:r>
              <a:rPr lang="ru-RU" sz="1700" dirty="0"/>
              <a:t>;</a:t>
            </a:r>
          </a:p>
          <a:p>
            <a:pPr fontAlgn="base"/>
            <a:r>
              <a:rPr lang="ru-RU" sz="1700" dirty="0" err="1"/>
              <a:t>намагайтеся</a:t>
            </a:r>
            <a:r>
              <a:rPr lang="ru-RU" sz="1700" dirty="0"/>
              <a:t> не </a:t>
            </a:r>
            <a:r>
              <a:rPr lang="ru-RU" sz="1700" dirty="0" err="1"/>
              <a:t>допускати</a:t>
            </a:r>
            <a:r>
              <a:rPr lang="ru-RU" sz="1700" dirty="0"/>
              <a:t> </a:t>
            </a:r>
            <a:r>
              <a:rPr lang="ru-RU" sz="1700" dirty="0" err="1"/>
              <a:t>граматичних</a:t>
            </a:r>
            <a:r>
              <a:rPr lang="ru-RU" sz="1700" dirty="0"/>
              <a:t> </a:t>
            </a:r>
            <a:r>
              <a:rPr lang="ru-RU" sz="1700" dirty="0" err="1"/>
              <a:t>помилок</a:t>
            </a:r>
            <a:r>
              <a:rPr lang="ru-RU" sz="1700" dirty="0"/>
              <a:t>, </a:t>
            </a:r>
            <a:r>
              <a:rPr lang="ru-RU" sz="1700" dirty="0" err="1"/>
              <a:t>використовуйте</a:t>
            </a:r>
            <a:r>
              <a:rPr lang="ru-RU" sz="1700" dirty="0"/>
              <a:t>  </a:t>
            </a:r>
            <a:r>
              <a:rPr lang="ru-RU" sz="1700" dirty="0" err="1"/>
              <a:t>засоби</a:t>
            </a:r>
            <a:r>
              <a:rPr lang="ru-RU" sz="1700" dirty="0"/>
              <a:t> </a:t>
            </a:r>
            <a:r>
              <a:rPr lang="ru-RU" sz="1700" dirty="0" err="1"/>
              <a:t>перевірки</a:t>
            </a:r>
            <a:r>
              <a:rPr lang="ru-RU" sz="1700" dirty="0"/>
              <a:t> </a:t>
            </a:r>
            <a:r>
              <a:rPr lang="ru-RU" sz="1700" dirty="0" err="1"/>
              <a:t>орфографії</a:t>
            </a:r>
            <a:r>
              <a:rPr lang="ru-RU" sz="1700" dirty="0"/>
              <a:t>, </a:t>
            </a:r>
            <a:r>
              <a:rPr lang="ru-RU" sz="1700" dirty="0" err="1"/>
              <a:t>надані</a:t>
            </a:r>
            <a:r>
              <a:rPr lang="ru-RU" sz="1700" dirty="0"/>
              <a:t> </a:t>
            </a:r>
            <a:r>
              <a:rPr lang="ru-RU" sz="1700" dirty="0" err="1"/>
              <a:t>поштовою</a:t>
            </a:r>
            <a:r>
              <a:rPr lang="ru-RU" sz="1700" dirty="0"/>
              <a:t> службою.</a:t>
            </a:r>
          </a:p>
          <a:p>
            <a:pPr fontAlgn="base"/>
            <a:r>
              <a:rPr lang="ru-RU" sz="1700" dirty="0" err="1"/>
              <a:t>зазначайте</a:t>
            </a:r>
            <a:r>
              <a:rPr lang="ru-RU" sz="1700" dirty="0"/>
              <a:t> тему </a:t>
            </a:r>
            <a:r>
              <a:rPr lang="ru-RU" sz="1700" dirty="0" err="1"/>
              <a:t>свого</a:t>
            </a:r>
            <a:r>
              <a:rPr lang="ru-RU" sz="1700" dirty="0"/>
              <a:t> листа. Часто </a:t>
            </a:r>
            <a:r>
              <a:rPr lang="ru-RU" sz="1700" dirty="0" err="1"/>
              <a:t>користувач</a:t>
            </a:r>
            <a:r>
              <a:rPr lang="ru-RU" sz="1700" dirty="0"/>
              <a:t> </a:t>
            </a:r>
            <a:r>
              <a:rPr lang="ru-RU" sz="1700" dirty="0" err="1"/>
              <a:t>орієнтується</a:t>
            </a:r>
            <a:r>
              <a:rPr lang="ru-RU" sz="1700" dirty="0"/>
              <a:t> </a:t>
            </a:r>
            <a:r>
              <a:rPr lang="ru-RU" sz="1700" dirty="0" err="1"/>
              <a:t>саме</a:t>
            </a:r>
            <a:r>
              <a:rPr lang="ru-RU" sz="1700" dirty="0"/>
              <a:t> на тему, коли </a:t>
            </a:r>
            <a:r>
              <a:rPr lang="ru-RU" sz="1700" dirty="0" err="1"/>
              <a:t>переглядає</a:t>
            </a:r>
            <a:r>
              <a:rPr lang="ru-RU" sz="1700" dirty="0"/>
              <a:t> </a:t>
            </a:r>
            <a:r>
              <a:rPr lang="ru-RU" sz="1700" dirty="0" err="1"/>
              <a:t>пошту</a:t>
            </a:r>
            <a:r>
              <a:rPr lang="ru-RU" sz="1700" dirty="0"/>
              <a:t> та </a:t>
            </a:r>
            <a:r>
              <a:rPr lang="ru-RU" sz="1700" dirty="0" err="1"/>
              <a:t>обирає</a:t>
            </a:r>
            <a:r>
              <a:rPr lang="ru-RU" sz="1700" dirty="0"/>
              <a:t> </a:t>
            </a:r>
            <a:r>
              <a:rPr lang="ru-RU" sz="1700" dirty="0" err="1"/>
              <a:t>листи</a:t>
            </a:r>
            <a:r>
              <a:rPr lang="ru-RU" sz="1700" dirty="0"/>
              <a:t> для </a:t>
            </a:r>
            <a:r>
              <a:rPr lang="ru-RU" sz="1700" dirty="0" err="1"/>
              <a:t>отримання</a:t>
            </a:r>
            <a:r>
              <a:rPr lang="ru-RU" sz="1700" dirty="0"/>
              <a:t> </a:t>
            </a:r>
            <a:r>
              <a:rPr lang="ru-RU" sz="1700" dirty="0" err="1"/>
              <a:t>із</a:t>
            </a:r>
            <a:r>
              <a:rPr lang="ru-RU" sz="1700" dirty="0"/>
              <a:t> сервера;</a:t>
            </a:r>
          </a:p>
          <a:p>
            <a:pPr fontAlgn="base"/>
            <a:r>
              <a:rPr lang="ru-RU" sz="1700" dirty="0"/>
              <a:t>не </a:t>
            </a:r>
            <a:r>
              <a:rPr lang="ru-RU" sz="1700" dirty="0" err="1"/>
              <a:t>пишіть</a:t>
            </a:r>
            <a:r>
              <a:rPr lang="ru-RU" sz="1700" dirty="0"/>
              <a:t> увесь текст листа великими </a:t>
            </a:r>
            <a:r>
              <a:rPr lang="ru-RU" sz="1700" dirty="0" err="1"/>
              <a:t>літерами</a:t>
            </a:r>
            <a:r>
              <a:rPr lang="ru-RU" sz="1700" dirty="0"/>
              <a:t> - </a:t>
            </a:r>
            <a:r>
              <a:rPr lang="ru-RU" sz="1700" dirty="0" err="1"/>
              <a:t>його</a:t>
            </a:r>
            <a:r>
              <a:rPr lang="ru-RU" sz="1700" dirty="0"/>
              <a:t> </a:t>
            </a:r>
            <a:r>
              <a:rPr lang="ru-RU" sz="1700" dirty="0" err="1"/>
              <a:t>важко</a:t>
            </a:r>
            <a:r>
              <a:rPr lang="ru-RU" sz="1700" dirty="0"/>
              <a:t> </a:t>
            </a:r>
            <a:r>
              <a:rPr lang="ru-RU" sz="1700" dirty="0" err="1"/>
              <a:t>читати</a:t>
            </a:r>
            <a:endParaRPr lang="ru-RU" sz="1700" dirty="0"/>
          </a:p>
          <a:p>
            <a:pPr fontAlgn="base"/>
            <a:r>
              <a:rPr lang="ru-RU" sz="1700" dirty="0"/>
              <a:t>не </a:t>
            </a:r>
            <a:r>
              <a:rPr lang="ru-RU" sz="1700" dirty="0" err="1"/>
              <a:t>зловживайте</a:t>
            </a:r>
            <a:r>
              <a:rPr lang="ru-RU" sz="1700" dirty="0"/>
              <a:t> </a:t>
            </a:r>
            <a:r>
              <a:rPr lang="ru-RU" sz="1700" dirty="0" err="1"/>
              <a:t>позначкою</a:t>
            </a:r>
            <a:r>
              <a:rPr lang="ru-RU" sz="1700" dirty="0"/>
              <a:t> </a:t>
            </a:r>
            <a:r>
              <a:rPr lang="ru-RU" sz="1700" dirty="0" err="1"/>
              <a:t>високої</a:t>
            </a:r>
            <a:r>
              <a:rPr lang="ru-RU" sz="1700" dirty="0"/>
              <a:t> </a:t>
            </a:r>
            <a:r>
              <a:rPr lang="ru-RU" sz="1700" dirty="0" err="1"/>
              <a:t>важливості</a:t>
            </a:r>
            <a:r>
              <a:rPr lang="ru-RU" sz="1700" dirty="0"/>
              <a:t> листа;</a:t>
            </a:r>
          </a:p>
          <a:p>
            <a:pPr fontAlgn="base"/>
            <a:r>
              <a:rPr lang="ru-RU" sz="1700" dirty="0"/>
              <a:t>не </a:t>
            </a:r>
            <a:r>
              <a:rPr lang="ru-RU" sz="1700" dirty="0" err="1"/>
              <a:t>надсилайте</a:t>
            </a:r>
            <a:r>
              <a:rPr lang="ru-RU" sz="1700" dirty="0"/>
              <a:t> в листах </a:t>
            </a:r>
            <a:r>
              <a:rPr lang="ru-RU" sz="1700" dirty="0" err="1"/>
              <a:t>оголошень</a:t>
            </a:r>
            <a:r>
              <a:rPr lang="ru-RU" sz="1700" dirty="0"/>
              <a:t> і </a:t>
            </a:r>
            <a:r>
              <a:rPr lang="ru-RU" sz="1700" dirty="0" err="1"/>
              <a:t>реклами</a:t>
            </a:r>
            <a:r>
              <a:rPr lang="ru-RU" sz="1700" dirty="0"/>
              <a:t>, </a:t>
            </a:r>
            <a:r>
              <a:rPr lang="ru-RU" sz="1700" dirty="0" err="1"/>
              <a:t>якщо</a:t>
            </a:r>
            <a:r>
              <a:rPr lang="ru-RU" sz="1700" dirty="0"/>
              <a:t> вони не є предметом </a:t>
            </a:r>
            <a:r>
              <a:rPr lang="ru-RU" sz="1700" dirty="0" err="1"/>
              <a:t>обговорення</a:t>
            </a:r>
            <a:r>
              <a:rPr lang="ru-RU" sz="1700" dirty="0"/>
              <a:t>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027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8" y="2285999"/>
            <a:ext cx="4925118" cy="372247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155939"/>
            <a:ext cx="5153891" cy="38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uk-UA" sz="1600" dirty="0"/>
              <a:t>включайте до повідомлення цитати з листа, на який відповідаєте якщо ви посилаєтеся на деякі слова співрозмовника;</a:t>
            </a:r>
          </a:p>
          <a:p>
            <a:pPr fontAlgn="base"/>
            <a:r>
              <a:rPr lang="uk-UA" sz="1600" dirty="0"/>
              <a:t>не </a:t>
            </a:r>
            <a:r>
              <a:rPr lang="uk-UA" sz="1600" dirty="0" err="1"/>
              <a:t>додавайте</a:t>
            </a:r>
            <a:r>
              <a:rPr lang="uk-UA" sz="1600" dirty="0"/>
              <a:t> без потреби прикріплення до листа, це суттєво впливає на його розмір. За можливості стискайте файли, що прикріплюються. використовуючи програми-</a:t>
            </a:r>
            <a:r>
              <a:rPr lang="uk-UA" sz="1600" dirty="0" err="1"/>
              <a:t>архіватори</a:t>
            </a:r>
            <a:r>
              <a:rPr lang="uk-UA" sz="1600" dirty="0"/>
              <a:t>. Повідомляйте адресата, як: файли додаєте до листа, оскільки часто через прикріплені файли розповсюджуються комп'ютерні віруси.</a:t>
            </a:r>
          </a:p>
          <a:p>
            <a:r>
              <a:rPr lang="uk-UA" sz="1600" dirty="0"/>
              <a:t>Передавати міміку та жести, допоможуть виразити </a:t>
            </a:r>
            <a:r>
              <a:rPr lang="uk-UA" sz="1600" dirty="0" err="1"/>
              <a:t>смайлики</a:t>
            </a:r>
            <a:r>
              <a:rPr lang="uk-UA" sz="1600" dirty="0"/>
              <a:t>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080476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142</Words>
  <Application>Microsoft Office PowerPoint</Application>
  <PresentationFormat>Широкий екран</PresentationFormat>
  <Paragraphs>20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Природа</vt:lpstr>
      <vt:lpstr>Правила безпеки та етикет електронного листування</vt:lpstr>
      <vt:lpstr>Загальний опис</vt:lpstr>
      <vt:lpstr>Презентація PowerPoint</vt:lpstr>
      <vt:lpstr>Деякі з них не відрізняються від загальноприйнятих норм людського спілкування: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безпеки та етикет електронного листування</dc:title>
  <dc:creator>student</dc:creator>
  <cp:lastModifiedBy>student</cp:lastModifiedBy>
  <cp:revision>2</cp:revision>
  <dcterms:created xsi:type="dcterms:W3CDTF">2017-02-10T09:41:33Z</dcterms:created>
  <dcterms:modified xsi:type="dcterms:W3CDTF">2017-02-10T09:52:20Z</dcterms:modified>
</cp:coreProperties>
</file>