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3B47-7339-45D4-A6F0-F660CA8EE6F9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8501-C1FA-4A26-89B4-FE9CEC4B4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88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3B47-7339-45D4-A6F0-F660CA8EE6F9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8501-C1FA-4A26-89B4-FE9CEC4B4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63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3B47-7339-45D4-A6F0-F660CA8EE6F9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8501-C1FA-4A26-89B4-FE9CEC4B4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42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3B47-7339-45D4-A6F0-F660CA8EE6F9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8501-C1FA-4A26-89B4-FE9CEC4B4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52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3B47-7339-45D4-A6F0-F660CA8EE6F9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8501-C1FA-4A26-89B4-FE9CEC4B4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07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3B47-7339-45D4-A6F0-F660CA8EE6F9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8501-C1FA-4A26-89B4-FE9CEC4B4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89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3B47-7339-45D4-A6F0-F660CA8EE6F9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8501-C1FA-4A26-89B4-FE9CEC4B4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62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3B47-7339-45D4-A6F0-F660CA8EE6F9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8501-C1FA-4A26-89B4-FE9CEC4B4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72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3B47-7339-45D4-A6F0-F660CA8EE6F9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8501-C1FA-4A26-89B4-FE9CEC4B4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77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3B47-7339-45D4-A6F0-F660CA8EE6F9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8501-C1FA-4A26-89B4-FE9CEC4B4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8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3B47-7339-45D4-A6F0-F660CA8EE6F9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8501-C1FA-4A26-89B4-FE9CEC4B4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96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C3B47-7339-45D4-A6F0-F660CA8EE6F9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A8501-C1FA-4A26-89B4-FE9CEC4B4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44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172" y="1135035"/>
            <a:ext cx="2836706" cy="28300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508" y="1135035"/>
            <a:ext cx="2816617" cy="28300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64172" y="4426343"/>
            <a:ext cx="7076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절건 상태 데이터입니다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지난 자료와 같이 히스토그램 </a:t>
            </a:r>
            <a:r>
              <a:rPr lang="ko-KR" altLang="en-US" dirty="0" err="1" smtClean="0"/>
              <a:t>평활화</a:t>
            </a:r>
            <a:r>
              <a:rPr lang="ko-KR" altLang="en-US" dirty="0" smtClean="0"/>
              <a:t> 작업 진행하였습니다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76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531" y="565182"/>
            <a:ext cx="7902992" cy="46120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53076" y="5365020"/>
            <a:ext cx="8148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500</a:t>
            </a:r>
            <a:r>
              <a:rPr lang="ko-KR" altLang="en-US" dirty="0" smtClean="0"/>
              <a:t>회 학습 </a:t>
            </a:r>
            <a:r>
              <a:rPr lang="en-US" altLang="ko-KR" dirty="0" smtClean="0"/>
              <a:t>Loss </a:t>
            </a:r>
            <a:r>
              <a:rPr lang="ko-KR" altLang="en-US" dirty="0" smtClean="0"/>
              <a:t>결과입니다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250</a:t>
            </a:r>
            <a:r>
              <a:rPr lang="ko-KR" altLang="en-US" dirty="0" smtClean="0"/>
              <a:t>회 정도부터 </a:t>
            </a:r>
            <a:r>
              <a:rPr lang="en-US" altLang="ko-KR" dirty="0" smtClean="0"/>
              <a:t>Validation Loss ( </a:t>
            </a:r>
            <a:r>
              <a:rPr lang="ko-KR" altLang="en-US" dirty="0" smtClean="0"/>
              <a:t>빨간색 </a:t>
            </a:r>
            <a:r>
              <a:rPr lang="en-US" altLang="ko-KR" dirty="0" smtClean="0"/>
              <a:t>) </a:t>
            </a:r>
            <a:r>
              <a:rPr lang="ko-KR" altLang="en-US" dirty="0" smtClean="0"/>
              <a:t>그래프가 낮아지지 않는 추이를 보이는 것으로 보아 </a:t>
            </a:r>
            <a:r>
              <a:rPr lang="ko-KR" altLang="en-US" dirty="0" err="1" smtClean="0"/>
              <a:t>과적합이</a:t>
            </a:r>
            <a:r>
              <a:rPr lang="ko-KR" altLang="en-US" dirty="0" smtClean="0"/>
              <a:t> 일어남을 유추하였습니다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880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99" y="1035780"/>
            <a:ext cx="4783274" cy="28191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8743" y="4248319"/>
            <a:ext cx="4636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회 학습에서 </a:t>
            </a:r>
            <a:r>
              <a:rPr lang="en-US" altLang="ko-KR" dirty="0" smtClean="0"/>
              <a:t>250</a:t>
            </a:r>
            <a:r>
              <a:rPr lang="ko-KR" altLang="en-US" dirty="0" smtClean="0"/>
              <a:t>회 학습된 가중치를 불러와 최적화를 진행하였습니다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그래프로 보아 </a:t>
            </a:r>
            <a:r>
              <a:rPr lang="en-US" altLang="ko-KR" dirty="0" smtClean="0"/>
              <a:t>250</a:t>
            </a:r>
            <a:r>
              <a:rPr lang="ko-KR" altLang="en-US" dirty="0" smtClean="0"/>
              <a:t>회 이후로 학습이 크게 의미 없는 듯한 양상입니다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401" y="774657"/>
            <a:ext cx="3527141" cy="298899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344" y="3997230"/>
            <a:ext cx="1333686" cy="3524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40071" y="4620552"/>
            <a:ext cx="3997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예측 결과입니다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해당 모델은 </a:t>
            </a:r>
            <a:r>
              <a:rPr lang="en-US" altLang="ko-KR" dirty="0" smtClean="0"/>
              <a:t>2.5, 5% </a:t>
            </a:r>
            <a:r>
              <a:rPr lang="ko-KR" altLang="en-US" dirty="0" err="1" smtClean="0"/>
              <a:t>함수율</a:t>
            </a:r>
            <a:r>
              <a:rPr lang="ko-KR" altLang="en-US" dirty="0" smtClean="0"/>
              <a:t> 데이터에서는 잘 작동하지 않았습니다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478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76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2</cp:revision>
  <dcterms:created xsi:type="dcterms:W3CDTF">2021-04-05T02:03:20Z</dcterms:created>
  <dcterms:modified xsi:type="dcterms:W3CDTF">2021-04-05T02:04:30Z</dcterms:modified>
</cp:coreProperties>
</file>