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4651"/>
  </p:normalViewPr>
  <p:slideViewPr>
    <p:cSldViewPr snapToGrid="0" snapToObjects="1">
      <p:cViewPr varScale="1">
        <p:scale>
          <a:sx n="90" d="100"/>
          <a:sy n="90"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8160"/>
          </a:xfrm>
          <a:prstGeom prst="rect">
            <a:avLst/>
          </a:prstGeom>
        </p:spPr>
      </p:pic>
      <p:sp>
        <p:nvSpPr>
          <p:cNvPr id="57347" name="Rectangle 3"/>
          <p:cNvSpPr>
            <a:spLocks noGrp="1" noChangeArrowheads="1"/>
          </p:cNvSpPr>
          <p:nvPr>
            <p:ph type="ctrTitle" hasCustomPrompt="1"/>
          </p:nvPr>
        </p:nvSpPr>
        <p:spPr>
          <a:xfrm>
            <a:off x="4267200" y="609601"/>
            <a:ext cx="7315200" cy="2044700"/>
          </a:xfrm>
          <a:prstGeom prst="rect">
            <a:avLst/>
          </a:prstGeom>
        </p:spPr>
        <p:txBody>
          <a:bodyPr anchor="t" anchorCtr="0"/>
          <a:lstStyle>
            <a:lvl1pPr algn="l">
              <a:lnSpc>
                <a:spcPct val="90000"/>
              </a:lnSpc>
              <a:defRPr sz="4800">
                <a:ln cap="rnd">
                  <a:noFill/>
                  <a:prstDash val="solid"/>
                </a:ln>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57348" name="Rectangle 4"/>
          <p:cNvSpPr>
            <a:spLocks noGrp="1" noChangeArrowheads="1"/>
          </p:cNvSpPr>
          <p:nvPr>
            <p:ph type="subTitle" idx="1" hasCustomPrompt="1"/>
          </p:nvPr>
        </p:nvSpPr>
        <p:spPr>
          <a:xfrm>
            <a:off x="7315200" y="3048000"/>
            <a:ext cx="4267200" cy="1600200"/>
          </a:xfrm>
        </p:spPr>
        <p:txBody>
          <a:bodyPr/>
          <a:lstStyle>
            <a:lvl1pPr marL="0" indent="0" algn="l">
              <a:lnSpc>
                <a:spcPct val="90000"/>
              </a:lnSpc>
              <a:buFontTx/>
              <a:buNone/>
              <a:defRPr sz="2133" b="1">
                <a:solidFill>
                  <a:srgbClr val="FFFFFF"/>
                </a:solidFill>
              </a:defRPr>
            </a:lvl1pPr>
          </a:lstStyle>
          <a:p>
            <a:r>
              <a:rPr lang="en-US" dirty="0" smtClean="0"/>
              <a:t>Click to edit Master </a:t>
            </a:r>
            <a:br>
              <a:rPr lang="en-US" dirty="0" smtClean="0"/>
            </a:br>
            <a:r>
              <a:rPr lang="en-US" dirty="0" smtClean="0"/>
              <a:t>subtitle style</a:t>
            </a:r>
            <a:endParaRPr lang="en-US" dirty="0"/>
          </a:p>
        </p:txBody>
      </p:sp>
    </p:spTree>
    <p:extLst>
      <p:ext uri="{BB962C8B-B14F-4D97-AF65-F5344CB8AC3E}">
        <p14:creationId xmlns:p14="http://schemas.microsoft.com/office/powerpoint/2010/main" val="105094366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950720"/>
            <a:ext cx="5035296" cy="639763"/>
          </a:xfrm>
        </p:spPr>
        <p:txBody>
          <a:bodyPr anchor="b"/>
          <a:lstStyle>
            <a:lvl1pPr marL="0" indent="0">
              <a:lnSpc>
                <a:spcPct val="90000"/>
              </a:lnSpc>
              <a:buNone/>
              <a:defRPr sz="2667" b="0">
                <a:solidFill>
                  <a:schemeClr val="bg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20785" y="2697788"/>
            <a:ext cx="5035296"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39367" y="1950720"/>
            <a:ext cx="5035296" cy="639763"/>
          </a:xfrm>
        </p:spPr>
        <p:txBody>
          <a:bodyPr anchor="b"/>
          <a:lstStyle>
            <a:lvl1pPr marL="0" indent="0">
              <a:lnSpc>
                <a:spcPct val="90000"/>
              </a:lnSpc>
              <a:buNone/>
              <a:defRPr sz="2667" b="0">
                <a:solidFill>
                  <a:srgbClr val="949494"/>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5950552" y="2697788"/>
            <a:ext cx="5035296"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3"/>
          <p:cNvSpPr>
            <a:spLocks noGrp="1" noChangeArrowheads="1"/>
          </p:cNvSpPr>
          <p:nvPr>
            <p:ph type="title"/>
          </p:nvPr>
        </p:nvSpPr>
        <p:spPr bwMode="auto">
          <a:xfrm>
            <a:off x="609601" y="268224"/>
            <a:ext cx="10380135" cy="129235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8" name="Slide Number Placeholder 10"/>
          <p:cNvSpPr>
            <a:spLocks noGrp="1" noChangeArrowheads="1"/>
          </p:cNvSpPr>
          <p:nvPr>
            <p:ph type="sldNum" sz="quarter" idx="10"/>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48F8E97C-183C-8E49-84A7-00A50316A636}" type="slidenum">
              <a:rPr lang="en-US" smtClean="0"/>
              <a:t>‹#›</a:t>
            </a:fld>
            <a:endParaRPr lang="en-US"/>
          </a:p>
        </p:txBody>
      </p:sp>
    </p:spTree>
    <p:extLst>
      <p:ext uri="{BB962C8B-B14F-4D97-AF65-F5344CB8AC3E}">
        <p14:creationId xmlns:p14="http://schemas.microsoft.com/office/powerpoint/2010/main" val="1567339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bwMode="auto">
          <a:xfrm>
            <a:off x="609601" y="268224"/>
            <a:ext cx="10380135" cy="129235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6"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48F8E97C-183C-8E49-84A7-00A50316A636}" type="slidenum">
              <a:rPr lang="en-US" smtClean="0"/>
              <a:t>‹#›</a:t>
            </a:fld>
            <a:endParaRPr lang="en-US"/>
          </a:p>
        </p:txBody>
      </p:sp>
    </p:spTree>
    <p:extLst>
      <p:ext uri="{BB962C8B-B14F-4D97-AF65-F5344CB8AC3E}">
        <p14:creationId xmlns:p14="http://schemas.microsoft.com/office/powerpoint/2010/main" val="124318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Full Image">
    <p:spTree>
      <p:nvGrpSpPr>
        <p:cNvPr id="1" name=""/>
        <p:cNvGrpSpPr/>
        <p:nvPr/>
      </p:nvGrpSpPr>
      <p:grpSpPr>
        <a:xfrm>
          <a:off x="0" y="0"/>
          <a:ext cx="0" cy="0"/>
          <a:chOff x="0" y="0"/>
          <a:chExt cx="0" cy="0"/>
        </a:xfrm>
      </p:grpSpPr>
      <p:pic>
        <p:nvPicPr>
          <p:cNvPr id="2" name="Picture 1" descr="Axway_PPT_Assets_16-9_Full-Im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48400"/>
            <a:ext cx="12192000" cy="609600"/>
          </a:xfrm>
          <a:prstGeom prst="rect">
            <a:avLst/>
          </a:prstGeom>
        </p:spPr>
      </p:pic>
      <p:sp>
        <p:nvSpPr>
          <p:cNvPr id="8" name="Slide Number Placeholder 10"/>
          <p:cNvSpPr>
            <a:spLocks noGrp="1" noChangeArrowheads="1"/>
          </p:cNvSpPr>
          <p:nvPr>
            <p:ph type="sldNum" sz="quarter" idx="4"/>
          </p:nvPr>
        </p:nvSpPr>
        <p:spPr>
          <a:xfrm>
            <a:off x="11305699" y="6350247"/>
            <a:ext cx="730972" cy="391875"/>
          </a:xfrm>
          <a:prstGeom prst="rect">
            <a:avLst/>
          </a:prstGeom>
        </p:spPr>
        <p:txBody>
          <a:bodyPr vert="horz" anchor="ctr" anchorCtr="0"/>
          <a:lstStyle>
            <a:lvl1pPr algn="r">
              <a:defRPr sz="1467">
                <a:solidFill>
                  <a:schemeClr val="bg1"/>
                </a:solidFill>
              </a:defRPr>
            </a:lvl1pPr>
          </a:lstStyle>
          <a:p>
            <a:fld id="{48F8E97C-183C-8E49-84A7-00A50316A636}" type="slidenum">
              <a:rPr lang="en-US" smtClean="0"/>
              <a:t>‹#›</a:t>
            </a:fld>
            <a:endParaRPr lang="en-US"/>
          </a:p>
        </p:txBody>
      </p:sp>
      <p:sp>
        <p:nvSpPr>
          <p:cNvPr id="9" name="Picture Placeholder 8"/>
          <p:cNvSpPr>
            <a:spLocks noGrp="1"/>
          </p:cNvSpPr>
          <p:nvPr>
            <p:ph type="pic" sz="quarter" idx="10"/>
          </p:nvPr>
        </p:nvSpPr>
        <p:spPr>
          <a:xfrm>
            <a:off x="0" y="-63177"/>
            <a:ext cx="12192000" cy="6315456"/>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1329960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aseStudy-Overview">
    <p:spTree>
      <p:nvGrpSpPr>
        <p:cNvPr id="1" name=""/>
        <p:cNvGrpSpPr/>
        <p:nvPr/>
      </p:nvGrpSpPr>
      <p:grpSpPr>
        <a:xfrm>
          <a:off x="0" y="0"/>
          <a:ext cx="0" cy="0"/>
          <a:chOff x="0" y="0"/>
          <a:chExt cx="0" cy="0"/>
        </a:xfrm>
      </p:grpSpPr>
      <p:sp>
        <p:nvSpPr>
          <p:cNvPr id="36" name="Text Placeholder 13"/>
          <p:cNvSpPr>
            <a:spLocks noGrp="1"/>
          </p:cNvSpPr>
          <p:nvPr>
            <p:ph type="body" sz="quarter" idx="13"/>
          </p:nvPr>
        </p:nvSpPr>
        <p:spPr>
          <a:xfrm>
            <a:off x="3657602" y="2538602"/>
            <a:ext cx="7247465" cy="2710733"/>
          </a:xfrm>
        </p:spPr>
        <p:txBody>
          <a:bodyPr>
            <a:normAutofit/>
          </a:bodyPr>
          <a:lstStyle>
            <a:lvl1pPr marL="228594" indent="-228594">
              <a:buClr>
                <a:schemeClr val="accent1"/>
              </a:buClr>
              <a:defRPr sz="2400">
                <a:solidFill>
                  <a:schemeClr val="tx2"/>
                </a:solidFill>
              </a:defRPr>
            </a:lvl1pPr>
            <a:lvl2pPr marL="457189" indent="-228594">
              <a:buClr>
                <a:schemeClr val="accent1"/>
              </a:buClr>
              <a:defRPr sz="2133">
                <a:solidFill>
                  <a:schemeClr val="tx2"/>
                </a:solidFill>
              </a:defRPr>
            </a:lvl2pPr>
            <a:lvl3pPr marL="761981" indent="-152396">
              <a:buClr>
                <a:schemeClr val="accent1"/>
              </a:buClr>
              <a:defRPr sz="1867">
                <a:solidFill>
                  <a:schemeClr val="tx2"/>
                </a:solidFill>
              </a:defRPr>
            </a:lvl3pPr>
            <a:lvl4pPr marL="1219170" indent="-304792">
              <a:buClr>
                <a:schemeClr val="accent1"/>
              </a:buClr>
              <a:defRPr sz="1600">
                <a:solidFill>
                  <a:schemeClr val="tx2"/>
                </a:solidFill>
              </a:defRPr>
            </a:lvl4pPr>
            <a:lvl5pPr marL="1523962" indent="-304792">
              <a:buClr>
                <a:schemeClr val="accent1"/>
              </a:buClr>
              <a:defRPr sz="16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7" name="Text Placeholder 8"/>
          <p:cNvSpPr>
            <a:spLocks noGrp="1"/>
          </p:cNvSpPr>
          <p:nvPr>
            <p:ph type="body" sz="quarter" idx="14"/>
          </p:nvPr>
        </p:nvSpPr>
        <p:spPr>
          <a:xfrm>
            <a:off x="3657600" y="1921933"/>
            <a:ext cx="7247467" cy="508000"/>
          </a:xfrm>
          <a:noFill/>
          <a:ln w="9525">
            <a:noFill/>
            <a:miter lim="800000"/>
            <a:headEnd/>
            <a:tailEnd/>
          </a:ln>
        </p:spPr>
        <p:txBody>
          <a:bodyPr vert="horz" wrap="square" lIns="0" tIns="45720" rIns="91440" bIns="45720" numCol="1" anchor="b" anchorCtr="0" compatLnSpc="1">
            <a:prstTxWarp prst="textNoShape">
              <a:avLst/>
            </a:prstTxWarp>
          </a:bodyPr>
          <a:lstStyle>
            <a:lvl1pPr algn="l" rtl="0" eaLnBrk="1" fontAlgn="base" hangingPunct="1">
              <a:spcAft>
                <a:spcPct val="0"/>
              </a:spcAft>
              <a:buFontTx/>
              <a:buNone/>
              <a:defRPr lang="en-US" sz="2667" b="1" i="0" cap="all" baseline="0" dirty="0" smtClean="0">
                <a:solidFill>
                  <a:schemeClr val="accent1"/>
                </a:solidFill>
                <a:latin typeface="+mn-lt"/>
                <a:ea typeface="ＭＳ Ｐゴシック" pitchFamily="-105" charset="-128"/>
                <a:cs typeface="ＭＳ Ｐゴシック" pitchFamily="-105" charset="-128"/>
              </a:defRPr>
            </a:lvl1pPr>
            <a:lvl2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5pPr>
          </a:lstStyle>
          <a:p>
            <a:pPr lvl="0"/>
            <a:r>
              <a:rPr lang="en-US" smtClean="0"/>
              <a:t>Click to edit Master text styles</a:t>
            </a:r>
          </a:p>
        </p:txBody>
      </p:sp>
      <p:sp>
        <p:nvSpPr>
          <p:cNvPr id="17" name="Rectangle 3"/>
          <p:cNvSpPr>
            <a:spLocks noGrp="1" noChangeArrowheads="1"/>
          </p:cNvSpPr>
          <p:nvPr>
            <p:ph type="title"/>
          </p:nvPr>
        </p:nvSpPr>
        <p:spPr bwMode="auto">
          <a:xfrm>
            <a:off x="609601" y="268224"/>
            <a:ext cx="10380135" cy="129235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Picture Placeholder 4"/>
          <p:cNvSpPr>
            <a:spLocks noGrp="1" noChangeAspect="1"/>
          </p:cNvSpPr>
          <p:nvPr>
            <p:ph type="pic" sz="quarter" idx="15"/>
          </p:nvPr>
        </p:nvSpPr>
        <p:spPr>
          <a:xfrm>
            <a:off x="609600" y="2040805"/>
            <a:ext cx="2743200" cy="1828800"/>
          </a:xfrm>
        </p:spPr>
        <p:txBody>
          <a:bodyPr/>
          <a:lstStyle/>
          <a:p>
            <a:r>
              <a:rPr lang="en-US" smtClean="0"/>
              <a:t>Drag picture to placeholder or click icon to add</a:t>
            </a:r>
            <a:endParaRPr lang="en-US" dirty="0"/>
          </a:p>
        </p:txBody>
      </p:sp>
      <p:sp>
        <p:nvSpPr>
          <p:cNvPr id="7"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48F8E97C-183C-8E49-84A7-00A50316A636}" type="slidenum">
              <a:rPr lang="en-US" smtClean="0"/>
              <a:t>‹#›</a:t>
            </a:fld>
            <a:endParaRPr lang="en-US"/>
          </a:p>
        </p:txBody>
      </p:sp>
    </p:spTree>
    <p:extLst>
      <p:ext uri="{BB962C8B-B14F-4D97-AF65-F5344CB8AC3E}">
        <p14:creationId xmlns:p14="http://schemas.microsoft.com/office/powerpoint/2010/main" val="163409019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aseStudy-Challenges">
    <p:spTree>
      <p:nvGrpSpPr>
        <p:cNvPr id="1" name=""/>
        <p:cNvGrpSpPr/>
        <p:nvPr/>
      </p:nvGrpSpPr>
      <p:grpSpPr>
        <a:xfrm>
          <a:off x="0" y="0"/>
          <a:ext cx="0" cy="0"/>
          <a:chOff x="0" y="0"/>
          <a:chExt cx="0" cy="0"/>
        </a:xfrm>
      </p:grpSpPr>
      <p:sp>
        <p:nvSpPr>
          <p:cNvPr id="12" name="Rectangle 3"/>
          <p:cNvSpPr>
            <a:spLocks noGrp="1" noChangeArrowheads="1"/>
          </p:cNvSpPr>
          <p:nvPr>
            <p:ph type="title"/>
          </p:nvPr>
        </p:nvSpPr>
        <p:spPr bwMode="auto">
          <a:xfrm>
            <a:off x="609601" y="268224"/>
            <a:ext cx="10380135" cy="129235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17" name="Text Placeholder 13"/>
          <p:cNvSpPr>
            <a:spLocks noGrp="1"/>
          </p:cNvSpPr>
          <p:nvPr>
            <p:ph type="body" sz="quarter" idx="13"/>
          </p:nvPr>
        </p:nvSpPr>
        <p:spPr>
          <a:xfrm>
            <a:off x="609601" y="2521669"/>
            <a:ext cx="10380135" cy="2748833"/>
          </a:xfrm>
        </p:spPr>
        <p:txBody>
          <a:bodyPr>
            <a:normAutofit/>
          </a:bodyPr>
          <a:lstStyle>
            <a:lvl1pPr marL="228594" indent="-228594">
              <a:buClr>
                <a:schemeClr val="accent1"/>
              </a:buClr>
              <a:defRPr sz="2400">
                <a:solidFill>
                  <a:schemeClr val="tx2"/>
                </a:solidFill>
              </a:defRPr>
            </a:lvl1pPr>
            <a:lvl2pPr marL="457189" indent="-228594">
              <a:buClr>
                <a:schemeClr val="accent1"/>
              </a:buClr>
              <a:defRPr sz="2133">
                <a:solidFill>
                  <a:schemeClr val="tx2"/>
                </a:solidFill>
              </a:defRPr>
            </a:lvl2pPr>
            <a:lvl3pPr marL="761981" indent="-152396">
              <a:buClr>
                <a:schemeClr val="accent1"/>
              </a:buClr>
              <a:defRPr sz="1867">
                <a:solidFill>
                  <a:schemeClr val="tx2"/>
                </a:solidFill>
              </a:defRPr>
            </a:lvl3pPr>
            <a:lvl4pPr marL="1219170" indent="-304792">
              <a:buClr>
                <a:schemeClr val="accent1"/>
              </a:buClr>
              <a:defRPr sz="1600">
                <a:solidFill>
                  <a:schemeClr val="tx2"/>
                </a:solidFill>
              </a:defRPr>
            </a:lvl4pPr>
            <a:lvl5pPr marL="1523962" indent="-304792">
              <a:buClr>
                <a:schemeClr val="accent1"/>
              </a:buClr>
              <a:defRPr sz="16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8"/>
          <p:cNvSpPr>
            <a:spLocks noGrp="1"/>
          </p:cNvSpPr>
          <p:nvPr>
            <p:ph type="body" sz="quarter" idx="14"/>
          </p:nvPr>
        </p:nvSpPr>
        <p:spPr>
          <a:xfrm>
            <a:off x="609601" y="1905000"/>
            <a:ext cx="10380135" cy="508000"/>
          </a:xfrm>
          <a:noFill/>
          <a:ln w="9525">
            <a:noFill/>
            <a:miter lim="800000"/>
            <a:headEnd/>
            <a:tailEnd/>
          </a:ln>
        </p:spPr>
        <p:txBody>
          <a:bodyPr vert="horz" wrap="square" lIns="0" tIns="45720" rIns="91440" bIns="45720" numCol="1" anchor="b" anchorCtr="0" compatLnSpc="1">
            <a:prstTxWarp prst="textNoShape">
              <a:avLst/>
            </a:prstTxWarp>
          </a:bodyPr>
          <a:lstStyle>
            <a:lvl1pPr algn="l" rtl="0" eaLnBrk="1" fontAlgn="base" hangingPunct="1">
              <a:spcAft>
                <a:spcPct val="0"/>
              </a:spcAft>
              <a:buFontTx/>
              <a:buNone/>
              <a:defRPr lang="en-US" sz="2667" b="1" i="0" cap="all" baseline="0" dirty="0" smtClean="0">
                <a:solidFill>
                  <a:schemeClr val="accent1"/>
                </a:solidFill>
                <a:latin typeface="+mn-lt"/>
                <a:ea typeface="ＭＳ Ｐゴシック" pitchFamily="-105" charset="-128"/>
                <a:cs typeface="ＭＳ Ｐゴシック" pitchFamily="-105" charset="-128"/>
              </a:defRPr>
            </a:lvl1pPr>
            <a:lvl2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5pPr>
          </a:lstStyle>
          <a:p>
            <a:pPr lvl="0"/>
            <a:r>
              <a:rPr lang="en-US" smtClean="0"/>
              <a:t>Click to edit Master text styles</a:t>
            </a:r>
          </a:p>
        </p:txBody>
      </p:sp>
      <p:sp>
        <p:nvSpPr>
          <p:cNvPr id="6"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48F8E97C-183C-8E49-84A7-00A50316A636}" type="slidenum">
              <a:rPr lang="en-US" smtClean="0"/>
              <a:t>‹#›</a:t>
            </a:fld>
            <a:endParaRPr lang="en-US"/>
          </a:p>
        </p:txBody>
      </p:sp>
    </p:spTree>
    <p:extLst>
      <p:ext uri="{BB962C8B-B14F-4D97-AF65-F5344CB8AC3E}">
        <p14:creationId xmlns:p14="http://schemas.microsoft.com/office/powerpoint/2010/main" val="213299591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Chart Placeholder 4"/>
          <p:cNvSpPr>
            <a:spLocks noGrp="1"/>
          </p:cNvSpPr>
          <p:nvPr>
            <p:ph type="chart" sz="quarter" idx="11"/>
          </p:nvPr>
        </p:nvSpPr>
        <p:spPr>
          <a:xfrm>
            <a:off x="609600" y="1950721"/>
            <a:ext cx="10363200" cy="4559300"/>
          </a:xfrm>
        </p:spPr>
        <p:txBody>
          <a:bodyPr/>
          <a:lstStyle/>
          <a:p>
            <a:r>
              <a:rPr lang="en-US" smtClean="0"/>
              <a:t>Click icon to add chart</a:t>
            </a:r>
            <a:endParaRPr lang="en-US"/>
          </a:p>
        </p:txBody>
      </p:sp>
      <p:sp>
        <p:nvSpPr>
          <p:cNvPr id="6"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48F8E97C-183C-8E49-84A7-00A50316A636}" type="slidenum">
              <a:rPr lang="en-US" smtClean="0"/>
              <a:t>‹#›</a:t>
            </a:fld>
            <a:endParaRPr lang="en-US"/>
          </a:p>
        </p:txBody>
      </p:sp>
    </p:spTree>
    <p:extLst>
      <p:ext uri="{BB962C8B-B14F-4D97-AF65-F5344CB8AC3E}">
        <p14:creationId xmlns:p14="http://schemas.microsoft.com/office/powerpoint/2010/main" val="1317824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457189" marR="0" indent="-457189" algn="l" defTabSz="1219170" rtl="0" eaLnBrk="1" fontAlgn="base" latinLnBrk="0" hangingPunct="1">
              <a:lnSpc>
                <a:spcPct val="100000"/>
              </a:lnSpc>
              <a:spcBef>
                <a:spcPts val="800"/>
              </a:spcBef>
              <a:spcAft>
                <a:spcPct val="0"/>
              </a:spcAft>
              <a:buClr>
                <a:schemeClr val="accent1"/>
              </a:buClr>
              <a:buSzTx/>
              <a:buFont typeface="Arial"/>
              <a:buChar char="•"/>
              <a:tabLst/>
              <a:defRPr>
                <a:solidFill>
                  <a:schemeClr val="tx2"/>
                </a:solidFill>
              </a:defRPr>
            </a:lvl1pPr>
            <a:lvl2pPr>
              <a:spcBef>
                <a:spcPts val="64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457189" marR="0" lvl="0"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Click to edit Master text styles</a:t>
            </a:r>
          </a:p>
          <a:p>
            <a:pPr marL="457189" marR="0" lvl="1"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Second level</a:t>
            </a:r>
          </a:p>
          <a:p>
            <a:pPr marL="457189" marR="0" lvl="2"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Third level</a:t>
            </a:r>
          </a:p>
          <a:p>
            <a:pPr marL="457189" marR="0" lvl="3"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Fourth level</a:t>
            </a:r>
          </a:p>
          <a:p>
            <a:pPr marL="457189" marR="0" lvl="4"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609601" y="228600"/>
            <a:ext cx="10380135" cy="103327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48F8E97C-183C-8E49-84A7-00A50316A636}" type="slidenum">
              <a:rPr lang="en-US" smtClean="0"/>
              <a:t>‹#›</a:t>
            </a:fld>
            <a:endParaRPr lang="en-US"/>
          </a:p>
        </p:txBody>
      </p:sp>
    </p:spTree>
    <p:extLst>
      <p:ext uri="{BB962C8B-B14F-4D97-AF65-F5344CB8AC3E}">
        <p14:creationId xmlns:p14="http://schemas.microsoft.com/office/powerpoint/2010/main" val="1669687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457189" marR="0" indent="-457189" algn="l" defTabSz="1219170" rtl="0" eaLnBrk="1" fontAlgn="base" latinLnBrk="0" hangingPunct="1">
              <a:lnSpc>
                <a:spcPct val="100000"/>
              </a:lnSpc>
              <a:spcBef>
                <a:spcPts val="800"/>
              </a:spcBef>
              <a:spcAft>
                <a:spcPct val="0"/>
              </a:spcAft>
              <a:buClr>
                <a:schemeClr val="accent1"/>
              </a:buClr>
              <a:buSzTx/>
              <a:buFont typeface="Arial"/>
              <a:buChar char="•"/>
              <a:tabLst/>
              <a:defRPr>
                <a:solidFill>
                  <a:schemeClr val="tx2"/>
                </a:solidFill>
              </a:defRPr>
            </a:lvl1pPr>
            <a:lvl2pPr>
              <a:spcBef>
                <a:spcPts val="64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457189" marR="0" lvl="0"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Click to edit Master text styles</a:t>
            </a:r>
          </a:p>
          <a:p>
            <a:pPr marL="457189" marR="0" lvl="1"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Second level</a:t>
            </a:r>
          </a:p>
          <a:p>
            <a:pPr marL="457189" marR="0" lvl="2"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Third level</a:t>
            </a:r>
          </a:p>
          <a:p>
            <a:pPr marL="457189" marR="0" lvl="3"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Fourth level</a:t>
            </a:r>
          </a:p>
          <a:p>
            <a:pPr marL="457189" marR="0" lvl="4"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609601" y="228600"/>
            <a:ext cx="10380135" cy="103327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48F8E97C-183C-8E49-84A7-00A50316A636}" type="slidenum">
              <a:rPr lang="en-US" smtClean="0"/>
              <a:t>‹#›</a:t>
            </a:fld>
            <a:endParaRPr lang="en-US"/>
          </a:p>
        </p:txBody>
      </p:sp>
    </p:spTree>
    <p:extLst>
      <p:ext uri="{BB962C8B-B14F-4D97-AF65-F5344CB8AC3E}">
        <p14:creationId xmlns:p14="http://schemas.microsoft.com/office/powerpoint/2010/main" val="1276173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457189" marR="0" indent="-457189" algn="l" defTabSz="1219170" rtl="0" eaLnBrk="1" fontAlgn="base" latinLnBrk="0" hangingPunct="1">
              <a:lnSpc>
                <a:spcPct val="100000"/>
              </a:lnSpc>
              <a:spcBef>
                <a:spcPts val="800"/>
              </a:spcBef>
              <a:spcAft>
                <a:spcPct val="0"/>
              </a:spcAft>
              <a:buClr>
                <a:schemeClr val="accent1"/>
              </a:buClr>
              <a:buSzTx/>
              <a:buFont typeface="Arial"/>
              <a:buChar char="•"/>
              <a:tabLst/>
              <a:defRPr>
                <a:solidFill>
                  <a:schemeClr val="tx2"/>
                </a:solidFill>
              </a:defRPr>
            </a:lvl1pPr>
            <a:lvl2pPr>
              <a:spcBef>
                <a:spcPts val="64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457189" marR="0" lvl="0"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Click to edit Master text styles</a:t>
            </a:r>
          </a:p>
          <a:p>
            <a:pPr marL="457189" marR="0" lvl="1"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Second level</a:t>
            </a:r>
          </a:p>
          <a:p>
            <a:pPr marL="457189" marR="0" lvl="2"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Third level</a:t>
            </a:r>
          </a:p>
          <a:p>
            <a:pPr marL="457189" marR="0" lvl="3"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Fourth level</a:t>
            </a:r>
          </a:p>
          <a:p>
            <a:pPr marL="457189" marR="0" lvl="4"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609601" y="228600"/>
            <a:ext cx="10380135" cy="103327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48F8E97C-183C-8E49-84A7-00A50316A636}" type="slidenum">
              <a:rPr lang="en-US" smtClean="0"/>
              <a:t>‹#›</a:t>
            </a:fld>
            <a:endParaRPr lang="en-US"/>
          </a:p>
        </p:txBody>
      </p:sp>
    </p:spTree>
    <p:extLst>
      <p:ext uri="{BB962C8B-B14F-4D97-AF65-F5344CB8AC3E}">
        <p14:creationId xmlns:p14="http://schemas.microsoft.com/office/powerpoint/2010/main" val="987673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457189" marR="0" indent="-457189" algn="l" defTabSz="1219170" rtl="0" eaLnBrk="1" fontAlgn="base" latinLnBrk="0" hangingPunct="1">
              <a:lnSpc>
                <a:spcPct val="100000"/>
              </a:lnSpc>
              <a:spcBef>
                <a:spcPts val="800"/>
              </a:spcBef>
              <a:spcAft>
                <a:spcPct val="0"/>
              </a:spcAft>
              <a:buClr>
                <a:schemeClr val="accent1"/>
              </a:buClr>
              <a:buSzTx/>
              <a:buFont typeface="Arial"/>
              <a:buChar char="•"/>
              <a:tabLst/>
              <a:defRPr>
                <a:solidFill>
                  <a:schemeClr val="tx2"/>
                </a:solidFill>
              </a:defRPr>
            </a:lvl1pPr>
            <a:lvl2pPr>
              <a:spcBef>
                <a:spcPts val="64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457189" marR="0" lvl="0"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Click to edit Master text styles</a:t>
            </a:r>
          </a:p>
          <a:p>
            <a:pPr marL="457189" marR="0" lvl="1"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Second level</a:t>
            </a:r>
          </a:p>
          <a:p>
            <a:pPr marL="457189" marR="0" lvl="2"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Third level</a:t>
            </a:r>
          </a:p>
          <a:p>
            <a:pPr marL="457189" marR="0" lvl="3"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Fourth level</a:t>
            </a:r>
          </a:p>
          <a:p>
            <a:pPr marL="457189" marR="0" lvl="4"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609601" y="228600"/>
            <a:ext cx="10380135" cy="103327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48F8E97C-183C-8E49-84A7-00A50316A636}" type="slidenum">
              <a:rPr lang="en-US" smtClean="0"/>
              <a:t>‹#›</a:t>
            </a:fld>
            <a:endParaRPr lang="en-US"/>
          </a:p>
        </p:txBody>
      </p:sp>
    </p:spTree>
    <p:extLst>
      <p:ext uri="{BB962C8B-B14F-4D97-AF65-F5344CB8AC3E}">
        <p14:creationId xmlns:p14="http://schemas.microsoft.com/office/powerpoint/2010/main" val="2125022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Divider">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8160"/>
          </a:xfrm>
          <a:prstGeom prst="rect">
            <a:avLst/>
          </a:prstGeom>
        </p:spPr>
      </p:pic>
      <p:sp>
        <p:nvSpPr>
          <p:cNvPr id="2" name="Title 1"/>
          <p:cNvSpPr>
            <a:spLocks noGrp="1"/>
          </p:cNvSpPr>
          <p:nvPr>
            <p:ph type="title"/>
          </p:nvPr>
        </p:nvSpPr>
        <p:spPr bwMode="gray">
          <a:xfrm>
            <a:off x="4267201" y="609601"/>
            <a:ext cx="6985369" cy="504388"/>
          </a:xfrm>
          <a:prstGeom prst="rect">
            <a:avLst/>
          </a:prstGeom>
        </p:spPr>
        <p:txBody>
          <a:bodyPr anchor="b" anchorCtr="0">
            <a:normAutofit/>
          </a:bodyPr>
          <a:lstStyle>
            <a:lvl1pPr algn="l">
              <a:lnSpc>
                <a:spcPct val="90000"/>
              </a:lnSpc>
              <a:defRPr sz="2133" b="1" cap="none">
                <a:ln cap="rnd">
                  <a:noFill/>
                  <a:prstDash val="solid"/>
                </a:ln>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4267200" y="1219201"/>
            <a:ext cx="6985368" cy="1440460"/>
          </a:xfrm>
        </p:spPr>
        <p:txBody>
          <a:bodyPr lIns="0" anchor="t" anchorCtr="0"/>
          <a:lstStyle>
            <a:lvl1pPr marL="0" indent="0" algn="l">
              <a:lnSpc>
                <a:spcPct val="90000"/>
              </a:lnSpc>
              <a:spcBef>
                <a:spcPts val="0"/>
              </a:spcBef>
              <a:buNone/>
              <a:defRPr lang="en-US" sz="4800" b="0" baseline="0" dirty="0" smtClean="0">
                <a:solidFill>
                  <a:schemeClr val="accent1"/>
                </a:solidFill>
                <a:latin typeface="Arial"/>
                <a:ea typeface="ＭＳ Ｐゴシック" pitchFamily="-105" charset="-128"/>
                <a:cs typeface="ＭＳ Ｐゴシック" pitchFamily="-105" charset="-128"/>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smtClean="0"/>
              <a:t>Click to edit Master text styles</a:t>
            </a:r>
          </a:p>
        </p:txBody>
      </p:sp>
    </p:spTree>
    <p:extLst>
      <p:ext uri="{BB962C8B-B14F-4D97-AF65-F5344CB8AC3E}">
        <p14:creationId xmlns:p14="http://schemas.microsoft.com/office/powerpoint/2010/main" val="157214694"/>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457189" marR="0" indent="-457189" algn="l" defTabSz="1219170" rtl="0" eaLnBrk="1" fontAlgn="base" latinLnBrk="0" hangingPunct="1">
              <a:lnSpc>
                <a:spcPct val="100000"/>
              </a:lnSpc>
              <a:spcBef>
                <a:spcPts val="800"/>
              </a:spcBef>
              <a:spcAft>
                <a:spcPct val="0"/>
              </a:spcAft>
              <a:buClr>
                <a:schemeClr val="accent1"/>
              </a:buClr>
              <a:buSzTx/>
              <a:buFont typeface="Arial"/>
              <a:buChar char="•"/>
              <a:tabLst/>
              <a:defRPr>
                <a:solidFill>
                  <a:schemeClr val="tx2"/>
                </a:solidFill>
              </a:defRPr>
            </a:lvl1pPr>
            <a:lvl2pPr>
              <a:spcBef>
                <a:spcPts val="64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457189" marR="0" lvl="0"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Click to edit Master text styles</a:t>
            </a:r>
          </a:p>
          <a:p>
            <a:pPr marL="457189" marR="0" lvl="1"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Second level</a:t>
            </a:r>
          </a:p>
          <a:p>
            <a:pPr marL="457189" marR="0" lvl="2"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Third level</a:t>
            </a:r>
          </a:p>
          <a:p>
            <a:pPr marL="457189" marR="0" lvl="3"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Fourth level</a:t>
            </a:r>
          </a:p>
          <a:p>
            <a:pPr marL="457189" marR="0" lvl="4"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609601" y="228600"/>
            <a:ext cx="10380135" cy="103327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48F8E97C-183C-8E49-84A7-00A50316A636}" type="slidenum">
              <a:rPr lang="en-US" smtClean="0"/>
              <a:t>‹#›</a:t>
            </a:fld>
            <a:endParaRPr lang="en-US"/>
          </a:p>
        </p:txBody>
      </p:sp>
    </p:spTree>
    <p:extLst>
      <p:ext uri="{BB962C8B-B14F-4D97-AF65-F5344CB8AC3E}">
        <p14:creationId xmlns:p14="http://schemas.microsoft.com/office/powerpoint/2010/main" val="28187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5" name="Rectangle 3"/>
          <p:cNvSpPr>
            <a:spLocks noGrp="1" noChangeArrowheads="1"/>
          </p:cNvSpPr>
          <p:nvPr>
            <p:ph type="title"/>
          </p:nvPr>
        </p:nvSpPr>
        <p:spPr bwMode="auto">
          <a:xfrm>
            <a:off x="609601" y="268224"/>
            <a:ext cx="10373783" cy="129235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lvl1pPr>
              <a:defRPr sz="3733" b="0" baseline="0">
                <a:solidFill>
                  <a:srgbClr val="E31B23"/>
                </a:solidFill>
              </a:defRPr>
            </a:lvl1pPr>
          </a:lstStyle>
          <a:p>
            <a:pPr lvl="0"/>
            <a:r>
              <a:rPr lang="en-US" smtClean="0"/>
              <a:t>Click to edit Master title style</a:t>
            </a:r>
            <a:endParaRPr lang="en-US" dirty="0"/>
          </a:p>
        </p:txBody>
      </p:sp>
      <p:pic>
        <p:nvPicPr>
          <p:cNvPr id="9" name="Picture 8" descr="polyhedron_08211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71" y="1950720"/>
            <a:ext cx="5481672" cy="4438464"/>
          </a:xfrm>
          <a:prstGeom prst="rect">
            <a:avLst/>
          </a:prstGeom>
        </p:spPr>
      </p:pic>
      <p:sp>
        <p:nvSpPr>
          <p:cNvPr id="7" name="Rectangle 4"/>
          <p:cNvSpPr>
            <a:spLocks noGrp="1" noChangeArrowheads="1"/>
          </p:cNvSpPr>
          <p:nvPr>
            <p:ph idx="1"/>
          </p:nvPr>
        </p:nvSpPr>
        <p:spPr bwMode="auto">
          <a:xfrm>
            <a:off x="3657600" y="1950720"/>
            <a:ext cx="7298267"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48F8E97C-183C-8E49-84A7-00A50316A636}" type="slidenum">
              <a:rPr lang="en-US" smtClean="0"/>
              <a:t>‹#›</a:t>
            </a:fld>
            <a:endParaRPr lang="en-US"/>
          </a:p>
        </p:txBody>
      </p:sp>
    </p:spTree>
    <p:extLst>
      <p:ext uri="{BB962C8B-B14F-4D97-AF65-F5344CB8AC3E}">
        <p14:creationId xmlns:p14="http://schemas.microsoft.com/office/powerpoint/2010/main" val="9024762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CustomPhoto">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06" y="1950721"/>
            <a:ext cx="4330871" cy="4330871"/>
          </a:xfrm>
          <a:prstGeom prst="roundRect">
            <a:avLst>
              <a:gd name="adj" fmla="val 0"/>
            </a:avLst>
          </a:prstGeom>
          <a:solidFill>
            <a:srgbClr val="FFFFFF">
              <a:shade val="85000"/>
            </a:srgbClr>
          </a:solidFill>
          <a:ln w="38100">
            <a:noFill/>
          </a:ln>
          <a:effectLst/>
        </p:spPr>
      </p:pic>
      <p:sp>
        <p:nvSpPr>
          <p:cNvPr id="9" name="Rectangle 3"/>
          <p:cNvSpPr>
            <a:spLocks noGrp="1" noChangeArrowheads="1"/>
          </p:cNvSpPr>
          <p:nvPr>
            <p:ph type="title"/>
          </p:nvPr>
        </p:nvSpPr>
        <p:spPr bwMode="auto">
          <a:xfrm>
            <a:off x="609601" y="268224"/>
            <a:ext cx="10373783" cy="129235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lvl1pPr>
              <a:defRPr sz="3733" b="0" baseline="0">
                <a:solidFill>
                  <a:srgbClr val="E31B23"/>
                </a:solidFill>
              </a:defRPr>
            </a:lvl1pPr>
          </a:lstStyle>
          <a:p>
            <a:pPr lvl="0"/>
            <a:r>
              <a:rPr lang="en-US" smtClean="0"/>
              <a:t>Click to edit Master title style</a:t>
            </a:r>
            <a:endParaRPr lang="en-US" dirty="0"/>
          </a:p>
        </p:txBody>
      </p:sp>
      <p:sp>
        <p:nvSpPr>
          <p:cNvPr id="12" name="Rectangle 4"/>
          <p:cNvSpPr>
            <a:spLocks noGrp="1" noChangeArrowheads="1"/>
          </p:cNvSpPr>
          <p:nvPr>
            <p:ph idx="10"/>
          </p:nvPr>
        </p:nvSpPr>
        <p:spPr bwMode="auto">
          <a:xfrm>
            <a:off x="3657600" y="1950720"/>
            <a:ext cx="7298267"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04792" indent="-304792">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48F8E97C-183C-8E49-84A7-00A50316A636}" type="slidenum">
              <a:rPr lang="en-US" smtClean="0"/>
              <a:t>‹#›</a:t>
            </a:fld>
            <a:endParaRPr lang="en-US"/>
          </a:p>
        </p:txBody>
      </p:sp>
    </p:spTree>
    <p:extLst>
      <p:ext uri="{BB962C8B-B14F-4D97-AF65-F5344CB8AC3E}">
        <p14:creationId xmlns:p14="http://schemas.microsoft.com/office/powerpoint/2010/main" val="2413013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bwMode="auto">
          <a:xfrm>
            <a:off x="609601" y="268224"/>
            <a:ext cx="10373783" cy="129235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lvl1pPr>
              <a:defRPr sz="3733" b="0" baseline="0">
                <a:solidFill>
                  <a:srgbClr val="E31B23"/>
                </a:solidFill>
              </a:defRPr>
            </a:lvl1pPr>
          </a:lstStyle>
          <a:p>
            <a:pPr lvl="0"/>
            <a:r>
              <a:rPr lang="en-US" smtClean="0"/>
              <a:t>Click to edit Master title style</a:t>
            </a:r>
            <a:endParaRPr lang="en-US" dirty="0"/>
          </a:p>
        </p:txBody>
      </p:sp>
      <p:sp>
        <p:nvSpPr>
          <p:cNvPr id="7" name="Rectangle 4"/>
          <p:cNvSpPr>
            <a:spLocks noGrp="1" noChangeArrowheads="1"/>
          </p:cNvSpPr>
          <p:nvPr>
            <p:ph idx="10"/>
          </p:nvPr>
        </p:nvSpPr>
        <p:spPr bwMode="auto">
          <a:xfrm>
            <a:off x="609600" y="1954403"/>
            <a:ext cx="10380133"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04792" indent="-304792">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48F8E97C-183C-8E49-84A7-00A50316A636}" type="slidenum">
              <a:rPr lang="en-US" smtClean="0"/>
              <a:t>‹#›</a:t>
            </a:fld>
            <a:endParaRPr lang="en-US"/>
          </a:p>
        </p:txBody>
      </p:sp>
    </p:spTree>
    <p:extLst>
      <p:ext uri="{BB962C8B-B14F-4D97-AF65-F5344CB8AC3E}">
        <p14:creationId xmlns:p14="http://schemas.microsoft.com/office/powerpoint/2010/main" val="110308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Sub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09600" y="1049867"/>
            <a:ext cx="10363200" cy="609600"/>
          </a:xfrm>
          <a:no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90000"/>
              </a:lnSpc>
              <a:spcAft>
                <a:spcPct val="0"/>
              </a:spcAft>
              <a:buFontTx/>
              <a:buNone/>
              <a:defRPr lang="en-US" sz="2667" b="0" i="0" dirty="0" smtClean="0">
                <a:solidFill>
                  <a:schemeClr val="bg2"/>
                </a:solidFill>
                <a:latin typeface="Arial"/>
                <a:ea typeface="ＭＳ Ｐゴシック" pitchFamily="-105" charset="-128"/>
                <a:cs typeface="Arial"/>
              </a:defRPr>
            </a:lvl1pPr>
            <a:lvl2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5pPr>
          </a:lstStyle>
          <a:p>
            <a:pPr lvl="0"/>
            <a:r>
              <a:rPr lang="en-US" smtClean="0"/>
              <a:t>Click to edit Master text styles</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3"/>
          <p:cNvSpPr>
            <a:spLocks noGrp="1" noChangeArrowheads="1"/>
          </p:cNvSpPr>
          <p:nvPr>
            <p:ph type="title"/>
          </p:nvPr>
        </p:nvSpPr>
        <p:spPr bwMode="auto">
          <a:xfrm>
            <a:off x="609600" y="516467"/>
            <a:ext cx="10363200" cy="609600"/>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6"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48F8E97C-183C-8E49-84A7-00A50316A636}" type="slidenum">
              <a:rPr lang="en-US" smtClean="0"/>
              <a:t>‹#›</a:t>
            </a:fld>
            <a:endParaRPr lang="en-US"/>
          </a:p>
        </p:txBody>
      </p:sp>
    </p:spTree>
    <p:extLst>
      <p:ext uri="{BB962C8B-B14F-4D97-AF65-F5344CB8AC3E}">
        <p14:creationId xmlns:p14="http://schemas.microsoft.com/office/powerpoint/2010/main" val="307959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Feature">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2531535"/>
            <a:ext cx="10972800" cy="376396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
          <p:cNvSpPr>
            <a:spLocks noGrp="1"/>
          </p:cNvSpPr>
          <p:nvPr>
            <p:ph type="body" sz="quarter" idx="12"/>
          </p:nvPr>
        </p:nvSpPr>
        <p:spPr>
          <a:xfrm>
            <a:off x="609601" y="1693334"/>
            <a:ext cx="10363200" cy="608013"/>
          </a:xfrm>
        </p:spPr>
        <p:txBody>
          <a:bodyPr lIns="0" anchor="ctr" anchorCtr="0"/>
          <a:lstStyle>
            <a:lvl1pPr marL="0" indent="0" algn="l">
              <a:lnSpc>
                <a:spcPct val="90000"/>
              </a:lnSpc>
              <a:buNone/>
              <a:defRPr lang="en-US" sz="2667" b="1" kern="1200" dirty="0" smtClean="0">
                <a:solidFill>
                  <a:schemeClr val="accent1"/>
                </a:solidFill>
                <a:latin typeface="Arial" pitchFamily="-105" charset="0"/>
                <a:ea typeface="ＭＳ Ｐゴシック" pitchFamily="-105" charset="-128"/>
                <a:cs typeface="ＭＳ Ｐゴシック" pitchFamily="-105" charset="-128"/>
              </a:defRPr>
            </a:lvl1pPr>
          </a:lstStyle>
          <a:p>
            <a:pPr lvl="0"/>
            <a:r>
              <a:rPr lang="en-US" smtClean="0"/>
              <a:t>Click to edit Master text styles</a:t>
            </a:r>
          </a:p>
        </p:txBody>
      </p:sp>
      <p:sp>
        <p:nvSpPr>
          <p:cNvPr id="10" name="Text Placeholder 8"/>
          <p:cNvSpPr>
            <a:spLocks noGrp="1"/>
          </p:cNvSpPr>
          <p:nvPr>
            <p:ph type="body" sz="quarter" idx="10"/>
          </p:nvPr>
        </p:nvSpPr>
        <p:spPr>
          <a:xfrm>
            <a:off x="609600" y="1066800"/>
            <a:ext cx="10363200" cy="609600"/>
          </a:xfrm>
          <a:no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90000"/>
              </a:lnSpc>
              <a:spcAft>
                <a:spcPct val="0"/>
              </a:spcAft>
              <a:buFontTx/>
              <a:buNone/>
              <a:defRPr lang="en-US" sz="2667" b="0" i="0" dirty="0" smtClean="0">
                <a:solidFill>
                  <a:schemeClr val="bg2"/>
                </a:solidFill>
                <a:latin typeface="Arial"/>
                <a:ea typeface="ＭＳ Ｐゴシック" pitchFamily="-105" charset="-128"/>
                <a:cs typeface="Arial"/>
              </a:defRPr>
            </a:lvl1pPr>
            <a:lvl2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5pPr>
          </a:lstStyle>
          <a:p>
            <a:pPr lvl="0"/>
            <a:r>
              <a:rPr lang="en-US" smtClean="0"/>
              <a:t>Click to edit Master text styles</a:t>
            </a:r>
          </a:p>
        </p:txBody>
      </p:sp>
      <p:sp>
        <p:nvSpPr>
          <p:cNvPr id="11" name="Rectangle 3"/>
          <p:cNvSpPr>
            <a:spLocks noGrp="1" noChangeArrowheads="1"/>
          </p:cNvSpPr>
          <p:nvPr>
            <p:ph type="title"/>
          </p:nvPr>
        </p:nvSpPr>
        <p:spPr bwMode="auto">
          <a:xfrm>
            <a:off x="609600" y="533400"/>
            <a:ext cx="10363200" cy="609600"/>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8"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48F8E97C-183C-8E49-84A7-00A50316A636}" type="slidenum">
              <a:rPr lang="en-US" smtClean="0"/>
              <a:t>‹#›</a:t>
            </a:fld>
            <a:endParaRPr lang="en-US"/>
          </a:p>
        </p:txBody>
      </p:sp>
    </p:spTree>
    <p:extLst>
      <p:ext uri="{BB962C8B-B14F-4D97-AF65-F5344CB8AC3E}">
        <p14:creationId xmlns:p14="http://schemas.microsoft.com/office/powerpoint/2010/main" val="435895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950720"/>
            <a:ext cx="5035296" cy="4525963"/>
          </a:xfrm>
        </p:spPr>
        <p:txBody>
          <a:bodyPr/>
          <a:lstStyle>
            <a:lvl1pPr marL="304792" indent="-304792">
              <a:defRPr sz="3200">
                <a:solidFill>
                  <a:schemeClr val="tx2"/>
                </a:solidFill>
              </a:defRPr>
            </a:lvl1pPr>
            <a:lvl2pPr>
              <a:defRPr sz="2667">
                <a:solidFill>
                  <a:schemeClr val="tx2"/>
                </a:solidFill>
              </a:defRPr>
            </a:lvl2pPr>
            <a:lvl3pPr>
              <a:defRPr sz="2400">
                <a:solidFill>
                  <a:schemeClr val="tx2"/>
                </a:solidFill>
              </a:defRPr>
            </a:lvl3pPr>
            <a:lvl4pPr>
              <a:defRPr sz="2133">
                <a:solidFill>
                  <a:schemeClr val="tx2"/>
                </a:solidFill>
              </a:defRPr>
            </a:lvl4pPr>
            <a:lvl5pPr>
              <a:defRPr sz="2133">
                <a:solidFill>
                  <a:schemeClr val="tx2"/>
                </a:solidFill>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60533" y="1950720"/>
            <a:ext cx="5035296" cy="4525963"/>
          </a:xfrm>
        </p:spPr>
        <p:txBody>
          <a:bodyPr/>
          <a:lstStyle>
            <a:lvl1pPr>
              <a:defRPr sz="3200">
                <a:solidFill>
                  <a:schemeClr val="tx2"/>
                </a:solidFill>
              </a:defRPr>
            </a:lvl1pPr>
            <a:lvl2pPr>
              <a:defRPr sz="2667">
                <a:solidFill>
                  <a:schemeClr val="tx2"/>
                </a:solidFill>
              </a:defRPr>
            </a:lvl2pPr>
            <a:lvl3pPr>
              <a:defRPr sz="2400">
                <a:solidFill>
                  <a:schemeClr val="tx2"/>
                </a:solidFill>
              </a:defRPr>
            </a:lvl3pPr>
            <a:lvl4pPr>
              <a:defRPr sz="2133">
                <a:solidFill>
                  <a:schemeClr val="tx2"/>
                </a:solidFill>
              </a:defRPr>
            </a:lvl4pPr>
            <a:lvl5pPr>
              <a:defRPr sz="2133">
                <a:solidFill>
                  <a:schemeClr val="tx2"/>
                </a:solidFill>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3"/>
          <p:cNvSpPr>
            <a:spLocks noGrp="1" noChangeArrowheads="1"/>
          </p:cNvSpPr>
          <p:nvPr>
            <p:ph type="title"/>
          </p:nvPr>
        </p:nvSpPr>
        <p:spPr bwMode="auto">
          <a:xfrm>
            <a:off x="609601" y="268224"/>
            <a:ext cx="10380135" cy="129235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6"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48F8E97C-183C-8E49-84A7-00A50316A636}" type="slidenum">
              <a:rPr lang="en-US" smtClean="0"/>
              <a:t>‹#›</a:t>
            </a:fld>
            <a:endParaRPr lang="en-US"/>
          </a:p>
        </p:txBody>
      </p:sp>
    </p:spTree>
    <p:extLst>
      <p:ext uri="{BB962C8B-B14F-4D97-AF65-F5344CB8AC3E}">
        <p14:creationId xmlns:p14="http://schemas.microsoft.com/office/powerpoint/2010/main" val="102447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wo Content Subtitle">
    <p:spTree>
      <p:nvGrpSpPr>
        <p:cNvPr id="1" name=""/>
        <p:cNvGrpSpPr/>
        <p:nvPr/>
      </p:nvGrpSpPr>
      <p:grpSpPr>
        <a:xfrm>
          <a:off x="0" y="0"/>
          <a:ext cx="0" cy="0"/>
          <a:chOff x="0" y="0"/>
          <a:chExt cx="0" cy="0"/>
        </a:xfrm>
      </p:grpSpPr>
      <p:sp>
        <p:nvSpPr>
          <p:cNvPr id="10" name="Text Placeholder 8"/>
          <p:cNvSpPr>
            <a:spLocks noGrp="1"/>
          </p:cNvSpPr>
          <p:nvPr>
            <p:ph type="body" sz="quarter" idx="10"/>
          </p:nvPr>
        </p:nvSpPr>
        <p:spPr>
          <a:xfrm>
            <a:off x="609600" y="1066800"/>
            <a:ext cx="10363200" cy="609600"/>
          </a:xfrm>
          <a:no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90000"/>
              </a:lnSpc>
              <a:spcAft>
                <a:spcPct val="0"/>
              </a:spcAft>
              <a:buFontTx/>
              <a:buNone/>
              <a:defRPr lang="en-US" sz="2667" b="0" i="0" dirty="0" smtClean="0">
                <a:solidFill>
                  <a:schemeClr val="bg2"/>
                </a:solidFill>
                <a:latin typeface="Arial"/>
                <a:ea typeface="ＭＳ Ｐゴシック" pitchFamily="-105" charset="-128"/>
                <a:cs typeface="Arial"/>
              </a:defRPr>
            </a:lvl1pPr>
            <a:lvl2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5pPr>
          </a:lstStyle>
          <a:p>
            <a:pPr lvl="0"/>
            <a:r>
              <a:rPr lang="en-US" smtClean="0"/>
              <a:t>Click to edit Master text styles</a:t>
            </a:r>
          </a:p>
        </p:txBody>
      </p:sp>
      <p:sp>
        <p:nvSpPr>
          <p:cNvPr id="11" name="Rectangle 3"/>
          <p:cNvSpPr>
            <a:spLocks noGrp="1" noChangeArrowheads="1"/>
          </p:cNvSpPr>
          <p:nvPr>
            <p:ph type="title"/>
          </p:nvPr>
        </p:nvSpPr>
        <p:spPr bwMode="auto">
          <a:xfrm>
            <a:off x="609600" y="533400"/>
            <a:ext cx="10363200" cy="609600"/>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2" name="Content Placeholder 2"/>
          <p:cNvSpPr>
            <a:spLocks noGrp="1"/>
          </p:cNvSpPr>
          <p:nvPr>
            <p:ph sz="half" idx="1"/>
          </p:nvPr>
        </p:nvSpPr>
        <p:spPr>
          <a:xfrm>
            <a:off x="609600" y="1950720"/>
            <a:ext cx="5035296" cy="4525963"/>
          </a:xfrm>
        </p:spPr>
        <p:txBody>
          <a:bodyPr/>
          <a:lstStyle>
            <a:lvl1pPr>
              <a:defRPr sz="3200"/>
            </a:lvl1pPr>
            <a:lvl2pPr>
              <a:defRPr sz="2667"/>
            </a:lvl2pPr>
            <a:lvl3pPr>
              <a:defRPr sz="2400"/>
            </a:lvl3pPr>
            <a:lvl4pPr>
              <a:defRPr sz="2133"/>
            </a:lvl4pPr>
            <a:lvl5pPr>
              <a:defRPr sz="2133"/>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half" idx="2"/>
          </p:nvPr>
        </p:nvSpPr>
        <p:spPr>
          <a:xfrm>
            <a:off x="5960533" y="1950720"/>
            <a:ext cx="5035296" cy="4525963"/>
          </a:xfrm>
        </p:spPr>
        <p:txBody>
          <a:bodyPr/>
          <a:lstStyle>
            <a:lvl1pPr>
              <a:defRPr sz="3200"/>
            </a:lvl1pPr>
            <a:lvl2pPr>
              <a:defRPr sz="2667"/>
            </a:lvl2pPr>
            <a:lvl3pPr>
              <a:defRPr sz="2400"/>
            </a:lvl3pPr>
            <a:lvl4pPr>
              <a:defRPr sz="2133"/>
            </a:lvl4pPr>
            <a:lvl5pPr>
              <a:defRPr sz="2133"/>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48F8E97C-183C-8E49-84A7-00A50316A636}" type="slidenum">
              <a:rPr lang="en-US" smtClean="0"/>
              <a:t>‹#›</a:t>
            </a:fld>
            <a:endParaRPr lang="en-US"/>
          </a:p>
        </p:txBody>
      </p:sp>
    </p:spTree>
    <p:extLst>
      <p:ext uri="{BB962C8B-B14F-4D97-AF65-F5344CB8AC3E}">
        <p14:creationId xmlns:p14="http://schemas.microsoft.com/office/powerpoint/2010/main" val="202402024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jp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xway_PPT_Assets_16-9_Interior.jp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1583301" y="0"/>
            <a:ext cx="608699" cy="6858000"/>
          </a:xfrm>
          <a:prstGeom prst="rect">
            <a:avLst/>
          </a:prstGeom>
        </p:spPr>
      </p:pic>
      <p:sp>
        <p:nvSpPr>
          <p:cNvPr id="27651" name="Rectangle 4"/>
          <p:cNvSpPr>
            <a:spLocks noGrp="1" noChangeArrowheads="1"/>
          </p:cNvSpPr>
          <p:nvPr>
            <p:ph type="body" idx="1"/>
          </p:nvPr>
        </p:nvSpPr>
        <p:spPr bwMode="auto">
          <a:xfrm>
            <a:off x="609600" y="1954403"/>
            <a:ext cx="103632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 - 24</a:t>
            </a:r>
          </a:p>
          <a:p>
            <a:pPr lvl="1"/>
            <a:r>
              <a:rPr lang="en-US" dirty="0" smtClean="0"/>
              <a:t>Second level - 20</a:t>
            </a:r>
          </a:p>
          <a:p>
            <a:pPr lvl="2"/>
            <a:r>
              <a:rPr lang="en-US" dirty="0" smtClean="0"/>
              <a:t>Third level - 18</a:t>
            </a:r>
          </a:p>
          <a:p>
            <a:pPr lvl="3"/>
            <a:r>
              <a:rPr lang="en-US" dirty="0" smtClean="0"/>
              <a:t>Fourth level - 16</a:t>
            </a:r>
          </a:p>
          <a:p>
            <a:pPr lvl="4"/>
            <a:r>
              <a:rPr lang="en-US" dirty="0" smtClean="0"/>
              <a:t>Fifth level - 16</a:t>
            </a:r>
            <a:endParaRPr lang="en-US" dirty="0"/>
          </a:p>
        </p:txBody>
      </p:sp>
      <p:sp>
        <p:nvSpPr>
          <p:cNvPr id="8" name="Rectangle 3"/>
          <p:cNvSpPr>
            <a:spLocks noGrp="1" noChangeArrowheads="1"/>
          </p:cNvSpPr>
          <p:nvPr>
            <p:ph type="title"/>
          </p:nvPr>
        </p:nvSpPr>
        <p:spPr bwMode="auto">
          <a:xfrm>
            <a:off x="609601" y="270933"/>
            <a:ext cx="10380135" cy="1295739"/>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cxnSp>
        <p:nvCxnSpPr>
          <p:cNvPr id="11" name="Straight Connector 10"/>
          <p:cNvCxnSpPr/>
          <p:nvPr/>
        </p:nvCxnSpPr>
        <p:spPr>
          <a:xfrm>
            <a:off x="609600" y="1676401"/>
            <a:ext cx="10363200" cy="12700"/>
          </a:xfrm>
          <a:prstGeom prst="line">
            <a:avLst/>
          </a:prstGeom>
          <a:ln w="19050" cap="rnd" cmpd="sng">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6"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48F8E97C-183C-8E49-84A7-00A50316A636}" type="slidenum">
              <a:rPr lang="en-US" smtClean="0"/>
              <a:t>‹#›</a:t>
            </a:fld>
            <a:endParaRPr lang="en-US"/>
          </a:p>
        </p:txBody>
      </p:sp>
    </p:spTree>
    <p:extLst>
      <p:ext uri="{BB962C8B-B14F-4D97-AF65-F5344CB8AC3E}">
        <p14:creationId xmlns:p14="http://schemas.microsoft.com/office/powerpoint/2010/main" val="1749916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Lst>
  <p:txStyles>
    <p:titleStyle>
      <a:lvl1pPr algn="l" rtl="0" eaLnBrk="1" fontAlgn="base" hangingPunct="1">
        <a:lnSpc>
          <a:spcPct val="90000"/>
        </a:lnSpc>
        <a:spcBef>
          <a:spcPct val="0"/>
        </a:spcBef>
        <a:spcAft>
          <a:spcPct val="0"/>
        </a:spcAft>
        <a:defRPr lang="en-US" sz="3733" kern="0" spc="0" baseline="0" dirty="0">
          <a:ln cap="rnd">
            <a:solidFill>
              <a:schemeClr val="accent1"/>
            </a:solidFill>
            <a:prstDash val="solid"/>
          </a:ln>
          <a:solidFill>
            <a:schemeClr val="accent1"/>
          </a:solidFill>
          <a:latin typeface="Arial" pitchFamily="34" charset="0"/>
          <a:ea typeface="ＭＳ Ｐゴシック" pitchFamily="-105" charset="-128"/>
          <a:cs typeface="Arial" pitchFamily="34" charset="0"/>
        </a:defRPr>
      </a:lvl1pPr>
      <a:lvl2pPr algn="l" rtl="0" eaLnBrk="1" fontAlgn="base" hangingPunct="1">
        <a:lnSpc>
          <a:spcPts val="5600"/>
        </a:lnSpc>
        <a:spcBef>
          <a:spcPct val="0"/>
        </a:spcBef>
        <a:spcAft>
          <a:spcPct val="0"/>
        </a:spcAft>
        <a:defRPr sz="4667">
          <a:solidFill>
            <a:srgbClr val="818285"/>
          </a:solidFill>
          <a:latin typeface="Arial Narrow" pitchFamily="-105" charset="0"/>
          <a:ea typeface="ＭＳ Ｐゴシック" pitchFamily="-105" charset="-128"/>
          <a:cs typeface="ＭＳ Ｐゴシック" pitchFamily="-105" charset="-128"/>
        </a:defRPr>
      </a:lvl2pPr>
      <a:lvl3pPr algn="l" rtl="0" eaLnBrk="1" fontAlgn="base" hangingPunct="1">
        <a:lnSpc>
          <a:spcPts val="5600"/>
        </a:lnSpc>
        <a:spcBef>
          <a:spcPct val="0"/>
        </a:spcBef>
        <a:spcAft>
          <a:spcPct val="0"/>
        </a:spcAft>
        <a:defRPr sz="4667">
          <a:solidFill>
            <a:srgbClr val="818285"/>
          </a:solidFill>
          <a:latin typeface="Arial Narrow" pitchFamily="-105" charset="0"/>
          <a:ea typeface="ＭＳ Ｐゴシック" pitchFamily="-105" charset="-128"/>
          <a:cs typeface="ＭＳ Ｐゴシック" pitchFamily="-105" charset="-128"/>
        </a:defRPr>
      </a:lvl3pPr>
      <a:lvl4pPr algn="l" rtl="0" eaLnBrk="1" fontAlgn="base" hangingPunct="1">
        <a:lnSpc>
          <a:spcPts val="5600"/>
        </a:lnSpc>
        <a:spcBef>
          <a:spcPct val="0"/>
        </a:spcBef>
        <a:spcAft>
          <a:spcPct val="0"/>
        </a:spcAft>
        <a:defRPr sz="4667">
          <a:solidFill>
            <a:srgbClr val="818285"/>
          </a:solidFill>
          <a:latin typeface="Arial Narrow" pitchFamily="-105" charset="0"/>
          <a:ea typeface="ＭＳ Ｐゴシック" pitchFamily="-105" charset="-128"/>
          <a:cs typeface="ＭＳ Ｐゴシック" pitchFamily="-105" charset="-128"/>
        </a:defRPr>
      </a:lvl4pPr>
      <a:lvl5pPr algn="l" rtl="0" eaLnBrk="1" fontAlgn="base" hangingPunct="1">
        <a:lnSpc>
          <a:spcPts val="5600"/>
        </a:lnSpc>
        <a:spcBef>
          <a:spcPct val="0"/>
        </a:spcBef>
        <a:spcAft>
          <a:spcPct val="0"/>
        </a:spcAft>
        <a:defRPr sz="4667">
          <a:solidFill>
            <a:srgbClr val="818285"/>
          </a:solidFill>
          <a:latin typeface="Arial Narrow" pitchFamily="-105" charset="0"/>
          <a:ea typeface="ＭＳ Ｐゴシック" pitchFamily="-105" charset="-128"/>
          <a:cs typeface="ＭＳ Ｐゴシック" pitchFamily="-105" charset="-128"/>
        </a:defRPr>
      </a:lvl5pPr>
      <a:lvl6pPr marL="609585" algn="ctr" rtl="0" eaLnBrk="1" fontAlgn="base" hangingPunct="1">
        <a:spcBef>
          <a:spcPct val="0"/>
        </a:spcBef>
        <a:spcAft>
          <a:spcPct val="0"/>
        </a:spcAft>
        <a:defRPr sz="5867">
          <a:solidFill>
            <a:schemeClr val="tx1"/>
          </a:solidFill>
          <a:latin typeface="Calibri" pitchFamily="34" charset="0"/>
        </a:defRPr>
      </a:lvl6pPr>
      <a:lvl7pPr marL="1219170" algn="ctr" rtl="0" eaLnBrk="1" fontAlgn="base" hangingPunct="1">
        <a:spcBef>
          <a:spcPct val="0"/>
        </a:spcBef>
        <a:spcAft>
          <a:spcPct val="0"/>
        </a:spcAft>
        <a:defRPr sz="5867">
          <a:solidFill>
            <a:schemeClr val="tx1"/>
          </a:solidFill>
          <a:latin typeface="Calibri" pitchFamily="34" charset="0"/>
        </a:defRPr>
      </a:lvl7pPr>
      <a:lvl8pPr marL="1828754" algn="ctr" rtl="0" eaLnBrk="1" fontAlgn="base" hangingPunct="1">
        <a:spcBef>
          <a:spcPct val="0"/>
        </a:spcBef>
        <a:spcAft>
          <a:spcPct val="0"/>
        </a:spcAft>
        <a:defRPr sz="5867">
          <a:solidFill>
            <a:schemeClr val="tx1"/>
          </a:solidFill>
          <a:latin typeface="Calibri" pitchFamily="34" charset="0"/>
        </a:defRPr>
      </a:lvl8pPr>
      <a:lvl9pPr marL="2438339" algn="ctr" rtl="0" eaLnBrk="1" fontAlgn="base" hangingPunct="1">
        <a:spcBef>
          <a:spcPct val="0"/>
        </a:spcBef>
        <a:spcAft>
          <a:spcPct val="0"/>
        </a:spcAft>
        <a:defRPr sz="5867">
          <a:solidFill>
            <a:schemeClr val="tx1"/>
          </a:solidFill>
          <a:latin typeface="Calibri" pitchFamily="34" charset="0"/>
        </a:defRPr>
      </a:lvl9pPr>
    </p:titleStyle>
    <p:bodyStyle>
      <a:lvl1pPr marL="304792" indent="-304792" algn="l" rtl="0" eaLnBrk="1" fontAlgn="base" hangingPunct="1">
        <a:lnSpc>
          <a:spcPct val="90000"/>
        </a:lnSpc>
        <a:spcBef>
          <a:spcPts val="800"/>
        </a:spcBef>
        <a:spcAft>
          <a:spcPct val="0"/>
        </a:spcAft>
        <a:buClr>
          <a:schemeClr val="accent1"/>
        </a:buClr>
        <a:buChar char="•"/>
        <a:defRPr sz="3200">
          <a:solidFill>
            <a:schemeClr val="tx2"/>
          </a:solidFill>
          <a:latin typeface="Arial" pitchFamily="34" charset="0"/>
          <a:ea typeface="ＭＳ Ｐゴシック" pitchFamily="-105" charset="-128"/>
          <a:cs typeface="Arial" pitchFamily="34" charset="0"/>
        </a:defRPr>
      </a:lvl1pPr>
      <a:lvl2pPr marL="990575" indent="-380990" algn="l" rtl="0" eaLnBrk="1" fontAlgn="base" hangingPunct="1">
        <a:lnSpc>
          <a:spcPct val="90000"/>
        </a:lnSpc>
        <a:spcBef>
          <a:spcPts val="800"/>
        </a:spcBef>
        <a:spcAft>
          <a:spcPct val="0"/>
        </a:spcAft>
        <a:buClr>
          <a:schemeClr val="accent1"/>
        </a:buClr>
        <a:buChar char="–"/>
        <a:defRPr sz="2667">
          <a:solidFill>
            <a:schemeClr val="tx2"/>
          </a:solidFill>
          <a:latin typeface="Arial" pitchFamily="34" charset="0"/>
          <a:ea typeface="ＭＳ Ｐゴシック" pitchFamily="-105" charset="-128"/>
          <a:cs typeface="Arial" pitchFamily="34" charset="0"/>
        </a:defRPr>
      </a:lvl2pPr>
      <a:lvl3pPr marL="1523962" indent="-304792" algn="l" rtl="0" eaLnBrk="1" fontAlgn="base" hangingPunct="1">
        <a:lnSpc>
          <a:spcPct val="90000"/>
        </a:lnSpc>
        <a:spcBef>
          <a:spcPts val="8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3pPr>
      <a:lvl4pPr marL="2133547" indent="-304792" algn="l" rtl="0" eaLnBrk="1" fontAlgn="base" hangingPunct="1">
        <a:lnSpc>
          <a:spcPct val="90000"/>
        </a:lnSpc>
        <a:spcBef>
          <a:spcPts val="800"/>
        </a:spcBef>
        <a:spcAft>
          <a:spcPct val="0"/>
        </a:spcAft>
        <a:buClr>
          <a:schemeClr val="accent1"/>
        </a:buClr>
        <a:buChar char="–"/>
        <a:defRPr sz="2133">
          <a:solidFill>
            <a:schemeClr val="tx2"/>
          </a:solidFill>
          <a:latin typeface="Arial" pitchFamily="34" charset="0"/>
          <a:ea typeface="ＭＳ Ｐゴシック" pitchFamily="-105" charset="-128"/>
          <a:cs typeface="Arial" pitchFamily="34" charset="0"/>
        </a:defRPr>
      </a:lvl4pPr>
      <a:lvl5pPr marL="2743131" indent="-304792" algn="l" rtl="0" eaLnBrk="1" fontAlgn="base" hangingPunct="1">
        <a:lnSpc>
          <a:spcPct val="90000"/>
        </a:lnSpc>
        <a:spcBef>
          <a:spcPts val="800"/>
        </a:spcBef>
        <a:spcAft>
          <a:spcPct val="0"/>
        </a:spcAft>
        <a:buClr>
          <a:schemeClr val="accent1"/>
        </a:buClr>
        <a:buChar char="»"/>
        <a:defRPr sz="2133">
          <a:solidFill>
            <a:schemeClr val="tx2"/>
          </a:solidFill>
          <a:latin typeface="Arial" pitchFamily="34" charset="0"/>
          <a:ea typeface="ＭＳ Ｐゴシック" pitchFamily="-105" charset="-128"/>
          <a:cs typeface="Arial" pitchFamily="34" charset="0"/>
        </a:defRPr>
      </a:lvl5pPr>
      <a:lvl6pPr marL="3352716" indent="-304792" algn="l" rtl="0" eaLnBrk="1" fontAlgn="base" hangingPunct="1">
        <a:spcBef>
          <a:spcPct val="20000"/>
        </a:spcBef>
        <a:spcAft>
          <a:spcPct val="0"/>
        </a:spcAft>
        <a:buChar char="»"/>
        <a:defRPr sz="2667">
          <a:solidFill>
            <a:schemeClr val="tx1"/>
          </a:solidFill>
          <a:latin typeface="+mn-lt"/>
        </a:defRPr>
      </a:lvl6pPr>
      <a:lvl7pPr marL="3962301" indent="-304792" algn="l" rtl="0" eaLnBrk="1" fontAlgn="base" hangingPunct="1">
        <a:spcBef>
          <a:spcPct val="20000"/>
        </a:spcBef>
        <a:spcAft>
          <a:spcPct val="0"/>
        </a:spcAft>
        <a:buChar char="»"/>
        <a:defRPr sz="2667">
          <a:solidFill>
            <a:schemeClr val="tx1"/>
          </a:solidFill>
          <a:latin typeface="+mn-lt"/>
        </a:defRPr>
      </a:lvl7pPr>
      <a:lvl8pPr marL="4571886" indent="-304792" algn="l" rtl="0" eaLnBrk="1" fontAlgn="base" hangingPunct="1">
        <a:spcBef>
          <a:spcPct val="20000"/>
        </a:spcBef>
        <a:spcAft>
          <a:spcPct val="0"/>
        </a:spcAft>
        <a:buChar char="»"/>
        <a:defRPr sz="2667">
          <a:solidFill>
            <a:schemeClr val="tx1"/>
          </a:solidFill>
          <a:latin typeface="+mn-lt"/>
        </a:defRPr>
      </a:lvl8pPr>
      <a:lvl9pPr marL="5181470" indent="-304792" algn="l" rtl="0" eaLnBrk="1" fontAlgn="base" hangingPunct="1">
        <a:spcBef>
          <a:spcPct val="20000"/>
        </a:spcBef>
        <a:spcAft>
          <a:spcPct val="0"/>
        </a:spcAft>
        <a:buChar char="»"/>
        <a:defRPr sz="2667">
          <a:solidFill>
            <a:schemeClr val="tx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hyperlink" Target="https://en.wikipedia.org/wiki/List_of_ECMAScript_engin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1" Type="http://schemas.openxmlformats.org/officeDocument/2006/relationships/hyperlink" Target="https://en.wikipedia.org/wiki/Harri_Porten" TargetMode="External"/><Relationship Id="rId12" Type="http://schemas.openxmlformats.org/officeDocument/2006/relationships/hyperlink" Target="https://en.wikipedia.org/wiki/Chakra_(JScript_engine)" TargetMode="External"/><Relationship Id="rId13" Type="http://schemas.openxmlformats.org/officeDocument/2006/relationships/hyperlink" Target="https://en.wikipedia.org/wiki/Internet_Explorer" TargetMode="External"/><Relationship Id="rId14" Type="http://schemas.openxmlformats.org/officeDocument/2006/relationships/hyperlink" Target="https://en.wikipedia.org/wiki/Microsoft_Edge" TargetMode="External"/><Relationship Id="rId1" Type="http://schemas.openxmlformats.org/officeDocument/2006/relationships/slideLayout" Target="../slideLayouts/slideLayout20.xml"/><Relationship Id="rId2" Type="http://schemas.openxmlformats.org/officeDocument/2006/relationships/hyperlink" Target="https://en.wikipedia.org/wiki/Rhino_(JavaScript_engine)" TargetMode="External"/><Relationship Id="rId3" Type="http://schemas.openxmlformats.org/officeDocument/2006/relationships/hyperlink" Target="https://en.wikipedia.org/wiki/SpiderMonkey_(JavaScript_engine)" TargetMode="External"/><Relationship Id="rId4" Type="http://schemas.openxmlformats.org/officeDocument/2006/relationships/hyperlink" Target="https://en.wikipedia.org/wiki/Netscape_Navigator" TargetMode="External"/><Relationship Id="rId5" Type="http://schemas.openxmlformats.org/officeDocument/2006/relationships/hyperlink" Target="https://en.wikipedia.org/wiki/Firefox" TargetMode="External"/><Relationship Id="rId6" Type="http://schemas.openxmlformats.org/officeDocument/2006/relationships/hyperlink" Target="https://en.wikipedia.org/wiki/V8_(JavaScript_engine)" TargetMode="External"/><Relationship Id="rId7" Type="http://schemas.openxmlformats.org/officeDocument/2006/relationships/hyperlink" Target="https://en.wikipedia.org/wiki/JavaScriptCore" TargetMode="External"/><Relationship Id="rId8" Type="http://schemas.openxmlformats.org/officeDocument/2006/relationships/hyperlink" Target="https://en.wikipedia.org/wiki/Apple_Inc." TargetMode="External"/><Relationship Id="rId9" Type="http://schemas.openxmlformats.org/officeDocument/2006/relationships/hyperlink" Target="https://en.wikipedia.org/wiki/Safari_(web_browser)" TargetMode="External"/><Relationship Id="rId10" Type="http://schemas.openxmlformats.org/officeDocument/2006/relationships/hyperlink" Target="https://en.wikipedia.org/wiki/KJS_(KD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NODE JS TRAINING</a:t>
            </a:r>
          </a:p>
        </p:txBody>
      </p:sp>
      <p:sp>
        <p:nvSpPr>
          <p:cNvPr id="3" name="Subtitle 2"/>
          <p:cNvSpPr>
            <a:spLocks noGrp="1"/>
          </p:cNvSpPr>
          <p:nvPr>
            <p:ph type="subTitle" idx="1"/>
          </p:nvPr>
        </p:nvSpPr>
        <p:spPr/>
        <p:txBody>
          <a:bodyPr/>
          <a:lstStyle/>
          <a:p>
            <a:r>
              <a:rPr lang="en-US" dirty="0" smtClean="0"/>
              <a:t>JAVASCRIPT</a:t>
            </a:r>
          </a:p>
          <a:p>
            <a:r>
              <a:rPr lang="en-US" b="0" dirty="0" smtClean="0"/>
              <a:t>ENGINES</a:t>
            </a:r>
            <a:endParaRPr lang="en-US" b="0" dirty="0"/>
          </a:p>
        </p:txBody>
      </p:sp>
    </p:spTree>
    <p:extLst>
      <p:ext uri="{BB962C8B-B14F-4D97-AF65-F5344CB8AC3E}">
        <p14:creationId xmlns:p14="http://schemas.microsoft.com/office/powerpoint/2010/main" val="804702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b="1" dirty="0" smtClean="0"/>
              <a:t>List of the compiler going trough the JavaScript code</a:t>
            </a:r>
          </a:p>
          <a:p>
            <a:pPr marL="0" indent="0">
              <a:buNone/>
            </a:pPr>
            <a:endParaRPr lang="en-US" sz="2400" b="1" dirty="0" smtClean="0"/>
          </a:p>
          <a:p>
            <a:r>
              <a:rPr lang="en-US" sz="2400" b="1" dirty="0" smtClean="0"/>
              <a:t>A </a:t>
            </a:r>
            <a:r>
              <a:rPr lang="en-US" sz="2400" b="1" dirty="0"/>
              <a:t>“Full” Compiler</a:t>
            </a:r>
            <a:r>
              <a:rPr lang="en-US" sz="2400" dirty="0"/>
              <a:t> that can generate good code for any JavaScript: good but not great JIT code. The goal of this compiler is to </a:t>
            </a:r>
            <a:r>
              <a:rPr lang="en-US" sz="2400" dirty="0" smtClean="0"/>
              <a:t>generate </a:t>
            </a:r>
            <a:r>
              <a:rPr lang="en-US" sz="2400" dirty="0"/>
              <a:t>code quickly. To achieve its goal, it doesn’t do any type analysis and </a:t>
            </a:r>
            <a:r>
              <a:rPr lang="en-US" sz="2400" dirty="0" smtClean="0"/>
              <a:t>doesn't </a:t>
            </a:r>
            <a:r>
              <a:rPr lang="en-US" sz="2400" dirty="0"/>
              <a:t>know anything about types. Instead, it uses an Inline </a:t>
            </a:r>
            <a:r>
              <a:rPr lang="en-US" sz="2400" dirty="0" smtClean="0"/>
              <a:t>Caches </a:t>
            </a:r>
            <a:r>
              <a:rPr lang="en-US" sz="2400" dirty="0"/>
              <a:t>or “IC” strategy to refine knowledge about types while the program run. IC is very efficient and bring about 20 times speed </a:t>
            </a:r>
            <a:r>
              <a:rPr lang="en-US" sz="2400" dirty="0" smtClean="0"/>
              <a:t>improvement.</a:t>
            </a:r>
            <a:endParaRPr lang="en-US" sz="2400" dirty="0"/>
          </a:p>
          <a:p>
            <a:pPr marL="0" indent="0">
              <a:buNone/>
            </a:pPr>
            <a:r>
              <a:rPr lang="en-US" sz="2400" dirty="0"/>
              <a:t> </a:t>
            </a:r>
            <a:endParaRPr lang="en-US" dirty="0"/>
          </a:p>
        </p:txBody>
      </p:sp>
      <p:sp>
        <p:nvSpPr>
          <p:cNvPr id="3" name="Title 2"/>
          <p:cNvSpPr>
            <a:spLocks noGrp="1"/>
          </p:cNvSpPr>
          <p:nvPr>
            <p:ph type="title"/>
          </p:nvPr>
        </p:nvSpPr>
        <p:spPr/>
        <p:txBody>
          <a:bodyPr/>
          <a:lstStyle/>
          <a:p>
            <a:r>
              <a:rPr lang="en-US" dirty="0" smtClean="0"/>
              <a:t>Compilers	</a:t>
            </a:r>
            <a:endParaRPr lang="en-US" dirty="0"/>
          </a:p>
        </p:txBody>
      </p:sp>
    </p:spTree>
    <p:extLst>
      <p:ext uri="{BB962C8B-B14F-4D97-AF65-F5344CB8AC3E}">
        <p14:creationId xmlns:p14="http://schemas.microsoft.com/office/powerpoint/2010/main" val="925675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smtClean="0"/>
              <a:t>An </a:t>
            </a:r>
            <a:r>
              <a:rPr lang="en-US" sz="2400" b="1" dirty="0"/>
              <a:t>Optimizing Compiler</a:t>
            </a:r>
            <a:r>
              <a:rPr lang="en-US" sz="2400" dirty="0"/>
              <a:t> that produces great code for most of the JavaScript language. It comes later and re-compiles hot </a:t>
            </a:r>
            <a:r>
              <a:rPr lang="en-US" sz="2400" dirty="0" smtClean="0"/>
              <a:t>functions </a:t>
            </a:r>
            <a:r>
              <a:rPr lang="en-US" sz="2400" i="1" dirty="0" smtClean="0"/>
              <a:t>(functions that are run many times)</a:t>
            </a:r>
            <a:r>
              <a:rPr lang="en-US" sz="2400" dirty="0" smtClean="0"/>
              <a:t>. </a:t>
            </a:r>
            <a:r>
              <a:rPr lang="en-US" sz="2400" dirty="0"/>
              <a:t>The optimizing compiler takes types from the Inline Cache and make decisions about how to optimize the code better. However, some language features are not supported yet like try/catch block for instance. (The workaround for try/catch blocks is to write the “non stable” code into a function and to call the function in the try block)</a:t>
            </a:r>
            <a:endParaRPr lang="en-US" sz="2400" dirty="0"/>
          </a:p>
        </p:txBody>
      </p:sp>
      <p:sp>
        <p:nvSpPr>
          <p:cNvPr id="3" name="Title 2"/>
          <p:cNvSpPr>
            <a:spLocks noGrp="1"/>
          </p:cNvSpPr>
          <p:nvPr>
            <p:ph type="title"/>
          </p:nvPr>
        </p:nvSpPr>
        <p:spPr/>
        <p:txBody>
          <a:bodyPr/>
          <a:lstStyle/>
          <a:p>
            <a:r>
              <a:rPr lang="en-US" dirty="0" smtClean="0"/>
              <a:t>Compilers	</a:t>
            </a:r>
            <a:endParaRPr lang="en-US" dirty="0"/>
          </a:p>
        </p:txBody>
      </p:sp>
    </p:spTree>
    <p:extLst>
      <p:ext uri="{BB962C8B-B14F-4D97-AF65-F5344CB8AC3E}">
        <p14:creationId xmlns:p14="http://schemas.microsoft.com/office/powerpoint/2010/main" val="33142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b="1" dirty="0"/>
              <a:t>De-optimization:</a:t>
            </a:r>
            <a:r>
              <a:rPr lang="en-US" sz="2400" dirty="0"/>
              <a:t> V8 also supports de-optimization: the optimizing compiler makes optimistic assumptions from the Inline Cache about the different types, de-optimization comes if these assumptions are invalids. For example, if an hidden class generated was not the one expected, V8 throws away the optimized code and come back to the Full Compiler to get types again from the Inline Cache. This process is slow and should be avoided by trying to not change functions after they are optimized.</a:t>
            </a:r>
          </a:p>
        </p:txBody>
      </p:sp>
      <p:sp>
        <p:nvSpPr>
          <p:cNvPr id="3" name="Title 2"/>
          <p:cNvSpPr>
            <a:spLocks noGrp="1"/>
          </p:cNvSpPr>
          <p:nvPr>
            <p:ph type="title"/>
          </p:nvPr>
        </p:nvSpPr>
        <p:spPr/>
        <p:txBody>
          <a:bodyPr/>
          <a:lstStyle/>
          <a:p>
            <a:r>
              <a:rPr lang="en-US" dirty="0" smtClean="0"/>
              <a:t>Compilers	</a:t>
            </a:r>
            <a:endParaRPr lang="en-US" dirty="0"/>
          </a:p>
        </p:txBody>
      </p:sp>
    </p:spTree>
    <p:extLst>
      <p:ext uri="{BB962C8B-B14F-4D97-AF65-F5344CB8AC3E}">
        <p14:creationId xmlns:p14="http://schemas.microsoft.com/office/powerpoint/2010/main" val="638678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a:t>To reduce the time required to access JavaScript properties, V8 does not use dynamic lookup to access </a:t>
            </a:r>
            <a:r>
              <a:rPr lang="en-US" sz="2400" dirty="0" smtClean="0"/>
              <a:t>properties (No DICTIONARIES with class properties). </a:t>
            </a:r>
            <a:r>
              <a:rPr lang="en-US" sz="2400" dirty="0"/>
              <a:t>Instead, V8 dynamically creates hidden classes behind the scenes. This basic idea is not new - the prototype-based programming language Self used maps to do something similar. (See for example, An Efficient Implementation of Self, a Dynamically-Typed Object-Oriented Language Based on Prototypes). In V8, an object changes its hidden class when a new property is added.</a:t>
            </a:r>
          </a:p>
        </p:txBody>
      </p:sp>
      <p:sp>
        <p:nvSpPr>
          <p:cNvPr id="3" name="Title 2"/>
          <p:cNvSpPr>
            <a:spLocks noGrp="1"/>
          </p:cNvSpPr>
          <p:nvPr>
            <p:ph type="title"/>
          </p:nvPr>
        </p:nvSpPr>
        <p:spPr/>
        <p:txBody>
          <a:bodyPr/>
          <a:lstStyle/>
          <a:p>
            <a:r>
              <a:rPr lang="en-US" b="1" dirty="0"/>
              <a:t>Code Optimization</a:t>
            </a:r>
            <a:endParaRPr lang="en-US" dirty="0"/>
          </a:p>
        </p:txBody>
      </p:sp>
    </p:spTree>
    <p:extLst>
      <p:ext uri="{BB962C8B-B14F-4D97-AF65-F5344CB8AC3E}">
        <p14:creationId xmlns:p14="http://schemas.microsoft.com/office/powerpoint/2010/main" val="1153999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A71D5D"/>
                </a:solidFill>
                <a:latin typeface="Consolas" charset="0"/>
                <a:ea typeface="Calibri" charset="0"/>
                <a:cs typeface="Courier New" charset="0"/>
              </a:rPr>
              <a:t>function</a:t>
            </a:r>
            <a:r>
              <a:rPr lang="en-US" sz="2400" dirty="0">
                <a:solidFill>
                  <a:srgbClr val="333333"/>
                </a:solidFill>
                <a:latin typeface="Consolas" charset="0"/>
                <a:ea typeface="Calibri" charset="0"/>
                <a:cs typeface="Courier New" charset="0"/>
              </a:rPr>
              <a:t> </a:t>
            </a:r>
            <a:r>
              <a:rPr lang="en-US" sz="2400" dirty="0">
                <a:solidFill>
                  <a:srgbClr val="795DA3"/>
                </a:solidFill>
                <a:latin typeface="Consolas" charset="0"/>
                <a:ea typeface="Calibri" charset="0"/>
                <a:cs typeface="Courier New" charset="0"/>
              </a:rPr>
              <a:t>Point</a:t>
            </a:r>
            <a:r>
              <a:rPr lang="en-US" sz="2400" dirty="0">
                <a:solidFill>
                  <a:srgbClr val="333333"/>
                </a:solidFill>
                <a:latin typeface="Consolas" charset="0"/>
                <a:ea typeface="Calibri" charset="0"/>
                <a:cs typeface="Courier New" charset="0"/>
              </a:rPr>
              <a:t>(x, y) {</a:t>
            </a:r>
            <a:endParaRPr lang="en-US" sz="3600" dirty="0">
              <a:latin typeface="Times New Roman" charset="0"/>
              <a:ea typeface="Calibri" charset="0"/>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333333"/>
                </a:solidFill>
                <a:latin typeface="Consolas" charset="0"/>
                <a:ea typeface="Calibri" charset="0"/>
                <a:cs typeface="Courier New" charset="0"/>
              </a:rPr>
              <a:t>  </a:t>
            </a:r>
            <a:r>
              <a:rPr lang="en-US" sz="2400" dirty="0" err="1">
                <a:solidFill>
                  <a:srgbClr val="ED6A43"/>
                </a:solidFill>
                <a:latin typeface="Consolas" charset="0"/>
                <a:ea typeface="Calibri" charset="0"/>
                <a:cs typeface="Courier New" charset="0"/>
              </a:rPr>
              <a:t>this</a:t>
            </a:r>
            <a:r>
              <a:rPr lang="en-US" sz="2400" dirty="0" err="1">
                <a:solidFill>
                  <a:srgbClr val="333333"/>
                </a:solidFill>
                <a:latin typeface="Consolas" charset="0"/>
                <a:ea typeface="Calibri" charset="0"/>
                <a:cs typeface="Courier New" charset="0"/>
              </a:rPr>
              <a:t>.</a:t>
            </a:r>
            <a:r>
              <a:rPr lang="en-US" sz="2400" dirty="0" err="1">
                <a:solidFill>
                  <a:srgbClr val="0086B3"/>
                </a:solidFill>
                <a:latin typeface="Consolas" charset="0"/>
                <a:ea typeface="Calibri" charset="0"/>
                <a:cs typeface="Courier New" charset="0"/>
              </a:rPr>
              <a:t>x</a:t>
            </a:r>
            <a:r>
              <a:rPr lang="en-US" sz="2400" dirty="0">
                <a:solidFill>
                  <a:srgbClr val="333333"/>
                </a:solidFill>
                <a:latin typeface="Consolas" charset="0"/>
                <a:ea typeface="Calibri" charset="0"/>
                <a:cs typeface="Courier New" charset="0"/>
              </a:rPr>
              <a:t> </a:t>
            </a:r>
            <a:r>
              <a:rPr lang="en-US" sz="2400" dirty="0">
                <a:solidFill>
                  <a:srgbClr val="A71D5D"/>
                </a:solidFill>
                <a:latin typeface="Consolas" charset="0"/>
                <a:ea typeface="Calibri" charset="0"/>
                <a:cs typeface="Courier New" charset="0"/>
              </a:rPr>
              <a:t>=</a:t>
            </a:r>
            <a:r>
              <a:rPr lang="en-US" sz="2400" dirty="0">
                <a:solidFill>
                  <a:srgbClr val="333333"/>
                </a:solidFill>
                <a:latin typeface="Consolas" charset="0"/>
                <a:ea typeface="Calibri" charset="0"/>
                <a:cs typeface="Courier New" charset="0"/>
              </a:rPr>
              <a:t> x;</a:t>
            </a:r>
            <a:endParaRPr lang="en-US" sz="3600" dirty="0">
              <a:latin typeface="Times New Roman" charset="0"/>
              <a:ea typeface="Calibri" charset="0"/>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333333"/>
                </a:solidFill>
                <a:latin typeface="Consolas" charset="0"/>
                <a:ea typeface="Calibri" charset="0"/>
                <a:cs typeface="Courier New" charset="0"/>
              </a:rPr>
              <a:t>  </a:t>
            </a:r>
            <a:r>
              <a:rPr lang="en-US" sz="2400" dirty="0" err="1">
                <a:solidFill>
                  <a:srgbClr val="ED6A43"/>
                </a:solidFill>
                <a:latin typeface="Consolas" charset="0"/>
                <a:ea typeface="Calibri" charset="0"/>
                <a:cs typeface="Courier New" charset="0"/>
              </a:rPr>
              <a:t>this</a:t>
            </a:r>
            <a:r>
              <a:rPr lang="en-US" sz="2400" dirty="0" err="1">
                <a:solidFill>
                  <a:srgbClr val="333333"/>
                </a:solidFill>
                <a:latin typeface="Consolas" charset="0"/>
                <a:ea typeface="Calibri" charset="0"/>
                <a:cs typeface="Courier New" charset="0"/>
              </a:rPr>
              <a:t>.</a:t>
            </a:r>
            <a:r>
              <a:rPr lang="en-US" sz="2400" dirty="0" err="1">
                <a:solidFill>
                  <a:srgbClr val="0086B3"/>
                </a:solidFill>
                <a:latin typeface="Consolas" charset="0"/>
                <a:ea typeface="Calibri" charset="0"/>
                <a:cs typeface="Courier New" charset="0"/>
              </a:rPr>
              <a:t>y</a:t>
            </a:r>
            <a:r>
              <a:rPr lang="en-US" sz="2400" dirty="0">
                <a:solidFill>
                  <a:srgbClr val="333333"/>
                </a:solidFill>
                <a:latin typeface="Consolas" charset="0"/>
                <a:ea typeface="Calibri" charset="0"/>
                <a:cs typeface="Courier New" charset="0"/>
              </a:rPr>
              <a:t> </a:t>
            </a:r>
            <a:r>
              <a:rPr lang="en-US" sz="2400" dirty="0">
                <a:solidFill>
                  <a:srgbClr val="A71D5D"/>
                </a:solidFill>
                <a:latin typeface="Consolas" charset="0"/>
                <a:ea typeface="Calibri" charset="0"/>
                <a:cs typeface="Courier New" charset="0"/>
              </a:rPr>
              <a:t>=</a:t>
            </a:r>
            <a:r>
              <a:rPr lang="en-US" sz="2400" dirty="0">
                <a:solidFill>
                  <a:srgbClr val="333333"/>
                </a:solidFill>
                <a:latin typeface="Consolas" charset="0"/>
                <a:ea typeface="Calibri" charset="0"/>
                <a:cs typeface="Courier New" charset="0"/>
              </a:rPr>
              <a:t> y;</a:t>
            </a:r>
            <a:endParaRPr lang="en-US" sz="3600" dirty="0">
              <a:latin typeface="Times New Roman" charset="0"/>
              <a:ea typeface="Calibri" charset="0"/>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smtClean="0">
                <a:solidFill>
                  <a:srgbClr val="333333"/>
                </a:solidFill>
                <a:latin typeface="Consolas" charset="0"/>
                <a:ea typeface="Calibri" charset="0"/>
                <a:cs typeface="Courier New" charset="0"/>
              </a:rPr>
              <a:t>}</a:t>
            </a:r>
            <a:endParaRPr lang="en-US" sz="2400" dirty="0">
              <a:solidFill>
                <a:srgbClr val="333333"/>
              </a:solidFill>
              <a:latin typeface="Consolas" charset="0"/>
              <a:ea typeface="Calibri" charset="0"/>
              <a:cs typeface="Courier New" charset="0"/>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t>When new </a:t>
            </a:r>
            <a:r>
              <a:rPr lang="en-US" sz="2400" b="1" dirty="0"/>
              <a:t>Point(x, y)</a:t>
            </a:r>
            <a:r>
              <a:rPr lang="en-US" sz="2400" dirty="0"/>
              <a:t> is executed a new Point object is created. When V8 does this for the first time, V8 creates an initial hidden class of Point, called C0 in this example. As the object does not yet have any properties defined the initial class is empty. At this stage </a:t>
            </a:r>
            <a:r>
              <a:rPr lang="en-US" sz="2400" dirty="0" err="1"/>
              <a:t>thePoint</a:t>
            </a:r>
            <a:r>
              <a:rPr lang="en-US" sz="2400" dirty="0"/>
              <a:t> object's hidden class is C0.</a:t>
            </a:r>
            <a:r>
              <a:rPr lang="en-US" sz="2400" dirty="0"/>
              <a:t> </a:t>
            </a:r>
            <a:endParaRPr lang="en-US" sz="2400" dirty="0">
              <a:effectLst/>
              <a:latin typeface="Times New Roman" charset="0"/>
              <a:ea typeface="Calibri" charset="0"/>
            </a:endParaRPr>
          </a:p>
        </p:txBody>
      </p:sp>
      <p:sp>
        <p:nvSpPr>
          <p:cNvPr id="3" name="Title 2"/>
          <p:cNvSpPr>
            <a:spLocks noGrp="1"/>
          </p:cNvSpPr>
          <p:nvPr>
            <p:ph type="title"/>
          </p:nvPr>
        </p:nvSpPr>
        <p:spPr/>
        <p:txBody>
          <a:bodyPr/>
          <a:lstStyle/>
          <a:p>
            <a:r>
              <a:rPr lang="en-US" b="1" dirty="0"/>
              <a:t>Code Optimization</a:t>
            </a:r>
            <a:endParaRPr lang="en-US" dirty="0"/>
          </a:p>
        </p:txBody>
      </p:sp>
    </p:spTree>
    <p:extLst>
      <p:ext uri="{BB962C8B-B14F-4D97-AF65-F5344CB8AC3E}">
        <p14:creationId xmlns:p14="http://schemas.microsoft.com/office/powerpoint/2010/main" val="758148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https://github.com/v8/v8/wiki/images/map_trans_a.png"/>
          <p:cNvPicPr>
            <a:picLocks noGrp="1"/>
          </p:cNvPicPr>
          <p:nvPr>
            <p:ph type="pic" sz="quarter" idx="10"/>
          </p:nvPr>
        </p:nvPicPr>
        <p:blipFill rotWithShape="1">
          <a:blip r:embed="rId2">
            <a:extLst>
              <a:ext uri="{28A0092B-C50C-407E-A947-70E740481C1C}">
                <a14:useLocalDpi xmlns:a14="http://schemas.microsoft.com/office/drawing/2010/main" val="0"/>
              </a:ext>
            </a:extLst>
          </a:blip>
          <a:srcRect l="-2917" t="-59644" r="-2917" b="-59644"/>
          <a:stretch/>
        </p:blipFill>
        <p:spPr bwMode="auto">
          <a:prstGeom prst="rect">
            <a:avLst/>
          </a:prstGeom>
          <a:noFill/>
          <a:ln>
            <a:noFill/>
          </a:ln>
        </p:spPr>
      </p:pic>
      <p:pic>
        <p:nvPicPr>
          <p:cNvPr id="8" name="Picture 7" descr="https://github.com/v8/v8/wiki/images/map_trans_c.png"/>
          <p:cNvPicPr/>
          <p:nvPr/>
        </p:nvPicPr>
        <p:blipFill>
          <a:blip r:embed="rId3">
            <a:extLst>
              <a:ext uri="{28A0092B-C50C-407E-A947-70E740481C1C}">
                <a14:useLocalDpi xmlns:a14="http://schemas.microsoft.com/office/drawing/2010/main" val="0"/>
              </a:ext>
            </a:extLst>
          </a:blip>
          <a:srcRect/>
          <a:stretch>
            <a:fillRect/>
          </a:stretch>
        </p:blipFill>
        <p:spPr bwMode="auto">
          <a:xfrm>
            <a:off x="182562" y="165423"/>
            <a:ext cx="11761788" cy="5893310"/>
          </a:xfrm>
          <a:prstGeom prst="rect">
            <a:avLst/>
          </a:prstGeom>
          <a:noFill/>
          <a:ln>
            <a:noFill/>
          </a:ln>
        </p:spPr>
      </p:pic>
    </p:spTree>
    <p:extLst>
      <p:ext uri="{BB962C8B-B14F-4D97-AF65-F5344CB8AC3E}">
        <p14:creationId xmlns:p14="http://schemas.microsoft.com/office/powerpoint/2010/main" val="19631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Executing the first statement in </a:t>
            </a:r>
            <a:r>
              <a:rPr lang="en-US" sz="2400" b="1" dirty="0"/>
              <a:t>Point (</a:t>
            </a:r>
            <a:r>
              <a:rPr lang="en-US" sz="2400" b="1" dirty="0" err="1"/>
              <a:t>this.x</a:t>
            </a:r>
            <a:r>
              <a:rPr lang="en-US" sz="2400" b="1" dirty="0"/>
              <a:t> = x;) </a:t>
            </a:r>
            <a:r>
              <a:rPr lang="en-US" sz="2400" dirty="0"/>
              <a:t>creates a new property, x, in </a:t>
            </a:r>
            <a:r>
              <a:rPr lang="en-US" sz="2400" dirty="0" err="1"/>
              <a:t>thePoint</a:t>
            </a:r>
            <a:r>
              <a:rPr lang="en-US" sz="2400" dirty="0"/>
              <a:t> object. In this case, V8:</a:t>
            </a:r>
          </a:p>
          <a:p>
            <a:r>
              <a:rPr lang="en-US" sz="2400" dirty="0"/>
              <a:t>creates another hidden class </a:t>
            </a:r>
            <a:r>
              <a:rPr lang="en-US" sz="2400" b="1" dirty="0"/>
              <a:t>C1</a:t>
            </a:r>
            <a:r>
              <a:rPr lang="en-US" sz="2400" dirty="0"/>
              <a:t>, based on </a:t>
            </a:r>
            <a:r>
              <a:rPr lang="en-US" sz="2400" b="1" dirty="0"/>
              <a:t>C0</a:t>
            </a:r>
            <a:r>
              <a:rPr lang="en-US" sz="2400" dirty="0"/>
              <a:t>, then adds information to </a:t>
            </a:r>
            <a:r>
              <a:rPr lang="en-US" sz="2400" b="1" dirty="0"/>
              <a:t>C1</a:t>
            </a:r>
            <a:r>
              <a:rPr lang="en-US" sz="2400" dirty="0"/>
              <a:t> that describes the object as having one property, x, the value of which is stored at offset 0 (zero) in </a:t>
            </a:r>
            <a:r>
              <a:rPr lang="en-US" sz="2400" dirty="0" err="1"/>
              <a:t>thePoint</a:t>
            </a:r>
            <a:r>
              <a:rPr lang="en-US" sz="2400" dirty="0"/>
              <a:t> object. updates C0 with a class transition indicating that if a property x is added to an object described by C0 then the hidden class C1 should be used instead of C0. At this stage the Point object's hidden class is C1.</a:t>
            </a:r>
          </a:p>
        </p:txBody>
      </p:sp>
      <p:sp>
        <p:nvSpPr>
          <p:cNvPr id="3" name="Title 2"/>
          <p:cNvSpPr>
            <a:spLocks noGrp="1"/>
          </p:cNvSpPr>
          <p:nvPr>
            <p:ph type="title"/>
          </p:nvPr>
        </p:nvSpPr>
        <p:spPr/>
        <p:txBody>
          <a:bodyPr/>
          <a:lstStyle/>
          <a:p>
            <a:r>
              <a:rPr lang="en-US" b="1" dirty="0"/>
              <a:t>Code Optimization</a:t>
            </a:r>
            <a:endParaRPr lang="en-US" dirty="0"/>
          </a:p>
        </p:txBody>
      </p:sp>
    </p:spTree>
    <p:extLst>
      <p:ext uri="{BB962C8B-B14F-4D97-AF65-F5344CB8AC3E}">
        <p14:creationId xmlns:p14="http://schemas.microsoft.com/office/powerpoint/2010/main" val="321016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a:t>Executing the second statement in Point (</a:t>
            </a:r>
            <a:r>
              <a:rPr lang="en-US" sz="2400" dirty="0" err="1"/>
              <a:t>this.y</a:t>
            </a:r>
            <a:r>
              <a:rPr lang="en-US" sz="2400" dirty="0"/>
              <a:t> = y;) creates a new property, y, in </a:t>
            </a:r>
            <a:r>
              <a:rPr lang="en-US" sz="2400" dirty="0" err="1"/>
              <a:t>thePoint</a:t>
            </a:r>
            <a:r>
              <a:rPr lang="en-US" sz="2400" dirty="0"/>
              <a:t> object. In this case, </a:t>
            </a:r>
            <a:r>
              <a:rPr lang="en-US" sz="2400" dirty="0" smtClean="0"/>
              <a:t>V8:</a:t>
            </a:r>
          </a:p>
          <a:p>
            <a:r>
              <a:rPr lang="en-US" sz="2400" dirty="0" smtClean="0"/>
              <a:t>creates </a:t>
            </a:r>
            <a:r>
              <a:rPr lang="en-US" sz="2400" dirty="0"/>
              <a:t>another hidden class C2, based on C1, then adds information to C2 that describes the object as also having property y stored at offset 1 (one) in the </a:t>
            </a:r>
            <a:r>
              <a:rPr lang="en-US" sz="2400" dirty="0" err="1"/>
              <a:t>Pointobject</a:t>
            </a:r>
            <a:r>
              <a:rPr lang="en-US" sz="2400" dirty="0"/>
              <a:t>.</a:t>
            </a:r>
          </a:p>
          <a:p>
            <a:pPr lvl="0"/>
            <a:r>
              <a:rPr lang="en-US" sz="2400" dirty="0"/>
              <a:t>updates C1 with a class transition indicating that if a property y is added to an object described by C1 then the hidden class C2 should be used instead of C1. At this stage the Point object's hidden class is C2.</a:t>
            </a:r>
          </a:p>
        </p:txBody>
      </p:sp>
      <p:sp>
        <p:nvSpPr>
          <p:cNvPr id="3" name="Title 2"/>
          <p:cNvSpPr>
            <a:spLocks noGrp="1"/>
          </p:cNvSpPr>
          <p:nvPr>
            <p:ph type="title"/>
          </p:nvPr>
        </p:nvSpPr>
        <p:spPr/>
        <p:txBody>
          <a:bodyPr/>
          <a:lstStyle/>
          <a:p>
            <a:r>
              <a:rPr lang="en-US" b="1" dirty="0"/>
              <a:t>Code Optimization</a:t>
            </a:r>
            <a:endParaRPr lang="en-US" dirty="0"/>
          </a:p>
        </p:txBody>
      </p:sp>
    </p:spTree>
    <p:extLst>
      <p:ext uri="{BB962C8B-B14F-4D97-AF65-F5344CB8AC3E}">
        <p14:creationId xmlns:p14="http://schemas.microsoft.com/office/powerpoint/2010/main" val="673531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a:t>It might seem inefficient to create a new hidden class whenever a property is added. However, because of the class transitions the hidden classes can be reused. The next time a new Point is created no new hidden classes are created, instead the new Point object shares the classes with the first Point object. For </a:t>
            </a:r>
            <a:r>
              <a:rPr lang="en-US" sz="2400" dirty="0" smtClean="0"/>
              <a:t>example</a:t>
            </a:r>
            <a:r>
              <a:rPr lang="en-US" sz="2400" dirty="0"/>
              <a:t>, if another Point object is created</a:t>
            </a:r>
            <a:r>
              <a:rPr lang="en-US" sz="2400" dirty="0" smtClean="0"/>
              <a:t>:</a:t>
            </a:r>
          </a:p>
          <a:p>
            <a:pPr lvl="0"/>
            <a:r>
              <a:rPr lang="en-US" sz="2400" dirty="0"/>
              <a:t>initially the Point object has no properties so the newly created object refers to the initial class C0.</a:t>
            </a:r>
          </a:p>
          <a:p>
            <a:pPr lvl="0"/>
            <a:r>
              <a:rPr lang="en-US" sz="2400" dirty="0"/>
              <a:t>when property x is added, V8 follows the hidden class transition from C0 to C1 and writes the value of x at the offset specified by C1.</a:t>
            </a:r>
          </a:p>
          <a:p>
            <a:pPr lvl="0"/>
            <a:r>
              <a:rPr lang="en-US" sz="2400" dirty="0"/>
              <a:t>when property y is added, V8 follows the hidden class transition from C1 to C2 and writes the value of y at the offset specified by C2.</a:t>
            </a:r>
          </a:p>
          <a:p>
            <a:pPr marL="0" indent="0">
              <a:buNone/>
            </a:pPr>
            <a:endParaRPr lang="en-US" sz="2400" dirty="0"/>
          </a:p>
        </p:txBody>
      </p:sp>
      <p:sp>
        <p:nvSpPr>
          <p:cNvPr id="3" name="Title 2"/>
          <p:cNvSpPr>
            <a:spLocks noGrp="1"/>
          </p:cNvSpPr>
          <p:nvPr>
            <p:ph type="title"/>
          </p:nvPr>
        </p:nvSpPr>
        <p:spPr/>
        <p:txBody>
          <a:bodyPr/>
          <a:lstStyle/>
          <a:p>
            <a:r>
              <a:rPr lang="en-US" b="1" dirty="0"/>
              <a:t>Code Optimization</a:t>
            </a:r>
            <a:endParaRPr lang="en-US" dirty="0"/>
          </a:p>
        </p:txBody>
      </p:sp>
    </p:spTree>
    <p:extLst>
      <p:ext uri="{BB962C8B-B14F-4D97-AF65-F5344CB8AC3E}">
        <p14:creationId xmlns:p14="http://schemas.microsoft.com/office/powerpoint/2010/main" val="108230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smtClean="0"/>
              <a:t>Such approach benefits in that, it does not create a new Dictionary every time a function is called (and a Dictionary depending on the number of parameters passed to the function!).</a:t>
            </a:r>
          </a:p>
          <a:p>
            <a:pPr marL="0" indent="0">
              <a:buNone/>
            </a:pPr>
            <a:r>
              <a:rPr lang="en-US" sz="2400" dirty="0" smtClean="0"/>
              <a:t>This approach simply maps functions with hidden classes, based on the number ant type of parameters that could be invoked.</a:t>
            </a:r>
          </a:p>
          <a:p>
            <a:r>
              <a:rPr lang="en-US" sz="2400" dirty="0" smtClean="0"/>
              <a:t>Dictionary lookup is not needed	</a:t>
            </a:r>
          </a:p>
          <a:p>
            <a:r>
              <a:rPr lang="en-US" sz="2400" dirty="0" smtClean="0"/>
              <a:t>Structure Sharing instead of ^</a:t>
            </a:r>
          </a:p>
          <a:p>
            <a:r>
              <a:rPr lang="en-US" sz="2400" dirty="0" smtClean="0"/>
              <a:t>Class based inline caching</a:t>
            </a:r>
            <a:endParaRPr lang="en-US" sz="2400" dirty="0"/>
          </a:p>
        </p:txBody>
      </p:sp>
      <p:sp>
        <p:nvSpPr>
          <p:cNvPr id="3" name="Title 2"/>
          <p:cNvSpPr>
            <a:spLocks noGrp="1"/>
          </p:cNvSpPr>
          <p:nvPr>
            <p:ph type="title"/>
          </p:nvPr>
        </p:nvSpPr>
        <p:spPr/>
        <p:txBody>
          <a:bodyPr/>
          <a:lstStyle/>
          <a:p>
            <a:r>
              <a:rPr lang="en-US" b="1" dirty="0"/>
              <a:t>Code Optimization</a:t>
            </a:r>
            <a:endParaRPr lang="en-US" dirty="0"/>
          </a:p>
        </p:txBody>
      </p:sp>
    </p:spTree>
    <p:extLst>
      <p:ext uri="{BB962C8B-B14F-4D97-AF65-F5344CB8AC3E}">
        <p14:creationId xmlns:p14="http://schemas.microsoft.com/office/powerpoint/2010/main" val="44051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Engines	</a:t>
            </a:r>
            <a:endParaRPr lang="en-US" dirty="0"/>
          </a:p>
        </p:txBody>
      </p:sp>
      <p:sp>
        <p:nvSpPr>
          <p:cNvPr id="3" name="Text Placeholder 2"/>
          <p:cNvSpPr>
            <a:spLocks noGrp="1"/>
          </p:cNvSpPr>
          <p:nvPr>
            <p:ph type="body" idx="1"/>
          </p:nvPr>
        </p:nvSpPr>
        <p:spPr>
          <a:xfrm>
            <a:off x="4267200" y="1219201"/>
            <a:ext cx="6985368" cy="2706028"/>
          </a:xfrm>
        </p:spPr>
        <p:txBody>
          <a:bodyPr/>
          <a:lstStyle/>
          <a:p>
            <a:r>
              <a:rPr lang="en-US" sz="2400" b="1" dirty="0"/>
              <a:t>JavaScript</a:t>
            </a:r>
            <a:r>
              <a:rPr lang="en-US" sz="2400" dirty="0"/>
              <a:t> engine is a program or library which executes JavaScript code. A JavaScript engine may be a traditional interpreter, or it may utilize just-in-time compilation to bytecode in some manner. </a:t>
            </a:r>
            <a:r>
              <a:rPr lang="en-US" sz="2400" dirty="0"/>
              <a:t>Although there are several uses for a JavaScript engine, it is most commonly used in web browsers</a:t>
            </a:r>
            <a:r>
              <a:rPr lang="en-US" sz="2400" dirty="0" smtClean="0"/>
              <a:t>.</a:t>
            </a:r>
            <a:endParaRPr lang="en-US" sz="2400" dirty="0"/>
          </a:p>
          <a:p>
            <a:endParaRPr lang="en-US" sz="2400" dirty="0"/>
          </a:p>
        </p:txBody>
      </p:sp>
    </p:spTree>
    <p:extLst>
      <p:ext uri="{BB962C8B-B14F-4D97-AF65-F5344CB8AC3E}">
        <p14:creationId xmlns:p14="http://schemas.microsoft.com/office/powerpoint/2010/main" val="77813412"/>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v8/</a:t>
            </a:r>
            <a:r>
              <a:rPr lang="en-US" b="1" dirty="0" err="1" smtClean="0"/>
              <a:t>helloWorld.cc</a:t>
            </a:r>
            <a:endParaRPr lang="en-US" b="1" dirty="0"/>
          </a:p>
        </p:txBody>
      </p:sp>
      <p:sp>
        <p:nvSpPr>
          <p:cNvPr id="3" name="Title 2"/>
          <p:cNvSpPr>
            <a:spLocks noGrp="1"/>
          </p:cNvSpPr>
          <p:nvPr>
            <p:ph type="title"/>
          </p:nvPr>
        </p:nvSpPr>
        <p:spPr/>
        <p:txBody>
          <a:bodyPr/>
          <a:lstStyle/>
          <a:p>
            <a:r>
              <a:rPr lang="en-US" b="1" dirty="0"/>
              <a:t>Using V8 to compile </a:t>
            </a:r>
            <a:r>
              <a:rPr lang="en-US" b="1" dirty="0" smtClean="0"/>
              <a:t>JS</a:t>
            </a:r>
            <a:r>
              <a:rPr lang="en-US" dirty="0"/>
              <a:t>	</a:t>
            </a:r>
            <a:endParaRPr lang="en-US" dirty="0"/>
          </a:p>
        </p:txBody>
      </p:sp>
    </p:spTree>
    <p:extLst>
      <p:ext uri="{BB962C8B-B14F-4D97-AF65-F5344CB8AC3E}">
        <p14:creationId xmlns:p14="http://schemas.microsoft.com/office/powerpoint/2010/main" val="240839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there any other JavaScript Engines</a:t>
            </a:r>
            <a:endParaRPr lang="en-US" dirty="0"/>
          </a:p>
        </p:txBody>
      </p:sp>
      <p:sp>
        <p:nvSpPr>
          <p:cNvPr id="3" name="Text Placeholder 2"/>
          <p:cNvSpPr>
            <a:spLocks noGrp="1"/>
          </p:cNvSpPr>
          <p:nvPr>
            <p:ph type="body" idx="1"/>
          </p:nvPr>
        </p:nvSpPr>
        <p:spPr>
          <a:xfrm>
            <a:off x="4267200" y="1219201"/>
            <a:ext cx="6985368" cy="2706028"/>
          </a:xfrm>
        </p:spPr>
        <p:txBody>
          <a:bodyPr/>
          <a:lstStyle/>
          <a:p>
            <a:r>
              <a:rPr lang="en-US" sz="2400" dirty="0" smtClean="0"/>
              <a:t>Yes, there are some!</a:t>
            </a:r>
            <a:endParaRPr lang="en-US" sz="2400" dirty="0"/>
          </a:p>
        </p:txBody>
      </p:sp>
    </p:spTree>
    <p:extLst>
      <p:ext uri="{BB962C8B-B14F-4D97-AF65-F5344CB8AC3E}">
        <p14:creationId xmlns:p14="http://schemas.microsoft.com/office/powerpoint/2010/main" val="1185123929"/>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See the full list </a:t>
            </a:r>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hlinkClick r:id="rId2"/>
              </a:rPr>
              <a:t>https://en.wikipedia.org/wiki/List_of_ECMAScript_engines</a:t>
            </a:r>
            <a:endParaRPr lang="en-US" b="1"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b="1" dirty="0"/>
          </a:p>
          <a:p>
            <a:pPr marL="0" marR="0" lvl="0" indent="0" defTabSz="914400" eaLnBrk="1" fontAlgn="auto" latinLnBrk="0" hangingPunct="1">
              <a:lnSpc>
                <a:spcPct val="100000"/>
              </a:lnSpc>
              <a:spcBef>
                <a:spcPts val="0"/>
              </a:spcBef>
              <a:spcAft>
                <a:spcPts val="0"/>
              </a:spcAft>
              <a:buClrTx/>
              <a:buSzTx/>
              <a:buFontTx/>
              <a:buNone/>
              <a:tabLst/>
              <a:defRPr/>
            </a:pPr>
            <a:endParaRPr lang="en-US" b="1" dirty="0"/>
          </a:p>
        </p:txBody>
      </p:sp>
      <p:sp>
        <p:nvSpPr>
          <p:cNvPr id="3" name="Title 2"/>
          <p:cNvSpPr>
            <a:spLocks noGrp="1"/>
          </p:cNvSpPr>
          <p:nvPr>
            <p:ph type="title"/>
          </p:nvPr>
        </p:nvSpPr>
        <p:spPr/>
        <p:txBody>
          <a:bodyPr/>
          <a:lstStyle/>
          <a:p>
            <a:r>
              <a:rPr lang="en-US" b="1" dirty="0" smtClean="0"/>
              <a:t>List of JavaScript Engines</a:t>
            </a:r>
            <a:endParaRPr lang="en-US" dirty="0"/>
          </a:p>
        </p:txBody>
      </p:sp>
    </p:spTree>
    <p:extLst>
      <p:ext uri="{BB962C8B-B14F-4D97-AF65-F5344CB8AC3E}">
        <p14:creationId xmlns:p14="http://schemas.microsoft.com/office/powerpoint/2010/main" val="495196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Engines</a:t>
            </a:r>
            <a:endParaRPr lang="en-US" dirty="0"/>
          </a:p>
        </p:txBody>
      </p:sp>
      <p:sp>
        <p:nvSpPr>
          <p:cNvPr id="3" name="Text Placeholder 2"/>
          <p:cNvSpPr>
            <a:spLocks noGrp="1"/>
          </p:cNvSpPr>
          <p:nvPr>
            <p:ph type="body" idx="1"/>
          </p:nvPr>
        </p:nvSpPr>
        <p:spPr>
          <a:xfrm>
            <a:off x="4267200" y="1219201"/>
            <a:ext cx="6985368" cy="2706028"/>
          </a:xfrm>
        </p:spPr>
        <p:txBody>
          <a:bodyPr/>
          <a:lstStyle/>
          <a:p>
            <a:r>
              <a:rPr lang="en-US" sz="2400" dirty="0" smtClean="0"/>
              <a:t>THANK YOU FOR YOUR ATTENTION!</a:t>
            </a:r>
            <a:endParaRPr lang="en-US" sz="2400" dirty="0"/>
          </a:p>
        </p:txBody>
      </p:sp>
    </p:spTree>
    <p:extLst>
      <p:ext uri="{BB962C8B-B14F-4D97-AF65-F5344CB8AC3E}">
        <p14:creationId xmlns:p14="http://schemas.microsoft.com/office/powerpoint/2010/main" val="1761902632"/>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Engines	</a:t>
            </a:r>
            <a:endParaRPr lang="en-US" dirty="0"/>
          </a:p>
        </p:txBody>
      </p:sp>
      <p:sp>
        <p:nvSpPr>
          <p:cNvPr id="3" name="Text Placeholder 2"/>
          <p:cNvSpPr>
            <a:spLocks noGrp="1"/>
          </p:cNvSpPr>
          <p:nvPr>
            <p:ph type="body" idx="1"/>
          </p:nvPr>
        </p:nvSpPr>
        <p:spPr>
          <a:xfrm>
            <a:off x="4267200" y="1219201"/>
            <a:ext cx="6985368" cy="2706028"/>
          </a:xfrm>
        </p:spPr>
        <p:txBody>
          <a:bodyPr/>
          <a:lstStyle/>
          <a:p>
            <a:r>
              <a:rPr lang="en-US" sz="2400" dirty="0"/>
              <a:t>First JavaScript engine was developed by Brendan Eich at Netscape Communications Corporation for the Netscape Navigator web browser. The name of the engine is </a:t>
            </a:r>
            <a:r>
              <a:rPr lang="en-US" sz="2400" b="1" dirty="0"/>
              <a:t>SpiderMonkey</a:t>
            </a:r>
            <a:r>
              <a:rPr lang="en-US" sz="2400" dirty="0"/>
              <a:t> </a:t>
            </a:r>
            <a:r>
              <a:rPr lang="en-US" sz="2400" i="1" dirty="0"/>
              <a:t>(still present in Firefox, after a couple of rebrands)</a:t>
            </a:r>
            <a:r>
              <a:rPr lang="en-US" sz="2400" dirty="0"/>
              <a:t>. The engine was written in C/C++ and was a pure interpreter (NO </a:t>
            </a:r>
            <a:r>
              <a:rPr lang="en-US" sz="2400" b="1" dirty="0"/>
              <a:t>JIT, AOT…</a:t>
            </a:r>
            <a:r>
              <a:rPr lang="en-US" sz="2400" dirty="0"/>
              <a:t>).</a:t>
            </a:r>
          </a:p>
        </p:txBody>
      </p:sp>
    </p:spTree>
    <p:extLst>
      <p:ext uri="{BB962C8B-B14F-4D97-AF65-F5344CB8AC3E}">
        <p14:creationId xmlns:p14="http://schemas.microsoft.com/office/powerpoint/2010/main" val="1829505665"/>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defTabSz="914400" fontAlgn="auto">
              <a:spcBef>
                <a:spcPts val="0"/>
              </a:spcBef>
              <a:spcAft>
                <a:spcPts val="0"/>
              </a:spcAft>
              <a:buClrTx/>
              <a:buNone/>
            </a:pPr>
            <a:r>
              <a:rPr lang="en-US" b="1" i="1" dirty="0"/>
              <a:t>A JavaScript engine is a kind of process virtual machine that is designed specifically to interpret and execute JavaScript code.</a:t>
            </a:r>
            <a:endParaRPr lang="en-US" dirty="0"/>
          </a:p>
        </p:txBody>
      </p:sp>
      <p:sp>
        <p:nvSpPr>
          <p:cNvPr id="3" name="Title 2"/>
          <p:cNvSpPr>
            <a:spLocks noGrp="1"/>
          </p:cNvSpPr>
          <p:nvPr>
            <p:ph type="title"/>
          </p:nvPr>
        </p:nvSpPr>
        <p:spPr/>
        <p:txBody>
          <a:bodyPr/>
          <a:lstStyle/>
          <a:p>
            <a:r>
              <a:rPr lang="en-US" sz="2400" b="1" i="1" dirty="0" smtClean="0"/>
              <a:t>Definition</a:t>
            </a:r>
            <a:endParaRPr lang="en-US" sz="2400" dirty="0"/>
          </a:p>
        </p:txBody>
      </p:sp>
    </p:spTree>
    <p:extLst>
      <p:ext uri="{BB962C8B-B14F-4D97-AF65-F5344CB8AC3E}">
        <p14:creationId xmlns:p14="http://schemas.microsoft.com/office/powerpoint/2010/main" val="130989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b="1" dirty="0"/>
              <a:t>June 2, 2008 </a:t>
            </a:r>
            <a:r>
              <a:rPr lang="en-US" sz="2400" dirty="0"/>
              <a:t>– </a:t>
            </a:r>
            <a:r>
              <a:rPr lang="en-US" sz="2400" dirty="0" err="1"/>
              <a:t>WebKit</a:t>
            </a:r>
            <a:r>
              <a:rPr lang="en-US" sz="2400" dirty="0"/>
              <a:t> team introduce </a:t>
            </a:r>
            <a:r>
              <a:rPr lang="en-US" sz="2400" b="1" dirty="0"/>
              <a:t>Squirrelfish </a:t>
            </a:r>
            <a:r>
              <a:rPr lang="en-US" sz="2400" dirty="0"/>
              <a:t>and its implementation in Safari 4.0. The final name of the engine is </a:t>
            </a:r>
            <a:r>
              <a:rPr lang="en-US" sz="2400" b="1" dirty="0"/>
              <a:t>Nitro</a:t>
            </a:r>
            <a:endParaRPr lang="en-US" sz="2400" dirty="0"/>
          </a:p>
          <a:p>
            <a:pPr lvl="0"/>
            <a:r>
              <a:rPr lang="en-US" sz="2400" b="1" dirty="0"/>
              <a:t>2008</a:t>
            </a:r>
            <a:r>
              <a:rPr lang="en-US" sz="2400" dirty="0"/>
              <a:t> - </a:t>
            </a:r>
            <a:r>
              <a:rPr lang="en-US" sz="2400" dirty="0" err="1"/>
              <a:t>WebKit's</a:t>
            </a:r>
            <a:r>
              <a:rPr lang="en-US" sz="2400" dirty="0"/>
              <a:t> </a:t>
            </a:r>
            <a:r>
              <a:rPr lang="en-US" sz="2400" b="1" dirty="0"/>
              <a:t>Squirrelfish</a:t>
            </a:r>
            <a:r>
              <a:rPr lang="en-US" sz="2400" dirty="0"/>
              <a:t> and Mozilla's </a:t>
            </a:r>
            <a:r>
              <a:rPr lang="en-US" sz="2400" b="1" dirty="0" err="1"/>
              <a:t>TraceMonkey</a:t>
            </a:r>
            <a:r>
              <a:rPr lang="en-US" sz="2400" dirty="0"/>
              <a:t> JavaScript virtual machines were outrunning Chromes JS engine. Chrome launch their brand new engine – </a:t>
            </a:r>
            <a:r>
              <a:rPr lang="en-US" sz="2400" b="1" dirty="0"/>
              <a:t>V8</a:t>
            </a:r>
            <a:endParaRPr lang="en-US" sz="2400" dirty="0"/>
          </a:p>
          <a:p>
            <a:pPr lvl="0"/>
            <a:r>
              <a:rPr lang="en-US" sz="2400" dirty="0"/>
              <a:t> </a:t>
            </a:r>
            <a:r>
              <a:rPr lang="en-US" sz="2400" b="1" dirty="0"/>
              <a:t>2010</a:t>
            </a:r>
            <a:r>
              <a:rPr lang="en-US" sz="2400" dirty="0"/>
              <a:t> – Opera replaces </a:t>
            </a:r>
            <a:r>
              <a:rPr lang="en-US" sz="2400" b="1" dirty="0" err="1"/>
              <a:t>Futhark</a:t>
            </a:r>
            <a:r>
              <a:rPr lang="en-US" sz="2400" dirty="0"/>
              <a:t> with the brand new </a:t>
            </a:r>
            <a:r>
              <a:rPr lang="en-US" sz="2400" b="1" dirty="0" err="1"/>
              <a:t>Carakan</a:t>
            </a:r>
            <a:r>
              <a:rPr lang="en-US" sz="2400" dirty="0"/>
              <a:t>, which was 2.5 times faster</a:t>
            </a:r>
          </a:p>
          <a:p>
            <a:pPr lvl="0"/>
            <a:r>
              <a:rPr lang="en-US" sz="2400" b="1" dirty="0"/>
              <a:t>2010</a:t>
            </a:r>
            <a:r>
              <a:rPr lang="en-US" sz="2400" dirty="0"/>
              <a:t> – </a:t>
            </a:r>
            <a:r>
              <a:rPr lang="en-US" sz="2400" dirty="0" err="1"/>
              <a:t>Mozila</a:t>
            </a:r>
            <a:r>
              <a:rPr lang="en-US" sz="2400" dirty="0"/>
              <a:t> replace </a:t>
            </a:r>
            <a:r>
              <a:rPr lang="en-US" sz="2400" b="1" dirty="0" err="1"/>
              <a:t>TraceMonkey</a:t>
            </a:r>
            <a:r>
              <a:rPr lang="en-US" sz="2400" dirty="0"/>
              <a:t> with </a:t>
            </a:r>
            <a:r>
              <a:rPr lang="en-US" sz="2400" b="1" dirty="0" err="1"/>
              <a:t>JägerMonkey</a:t>
            </a:r>
            <a:endParaRPr lang="en-US" sz="2400" dirty="0"/>
          </a:p>
          <a:p>
            <a:pPr lvl="0"/>
            <a:r>
              <a:rPr lang="en-US" sz="2400" i="1" dirty="0"/>
              <a:t>Microsoft</a:t>
            </a:r>
            <a:r>
              <a:rPr lang="en-US" sz="2400" dirty="0"/>
              <a:t> acknowledge the existence </a:t>
            </a:r>
            <a:r>
              <a:rPr lang="en-US" sz="2400"/>
              <a:t>of </a:t>
            </a:r>
            <a:r>
              <a:rPr lang="en-US" sz="2400" smtClean="0"/>
              <a:t>JavaScript, </a:t>
            </a:r>
            <a:r>
              <a:rPr lang="en-US" sz="2400" dirty="0"/>
              <a:t>and create </a:t>
            </a:r>
            <a:r>
              <a:rPr lang="en-US" sz="2400" b="1" dirty="0"/>
              <a:t>Chakra</a:t>
            </a:r>
            <a:endParaRPr lang="en-US" sz="2400" dirty="0"/>
          </a:p>
          <a:p>
            <a:pPr marL="0" lvl="0" indent="0" defTabSz="914400" fontAlgn="auto">
              <a:spcBef>
                <a:spcPts val="0"/>
              </a:spcBef>
              <a:spcAft>
                <a:spcPts val="0"/>
              </a:spcAft>
              <a:buClrTx/>
              <a:buNone/>
            </a:pPr>
            <a:endParaRPr lang="en-US" sz="2400" dirty="0"/>
          </a:p>
        </p:txBody>
      </p:sp>
      <p:sp>
        <p:nvSpPr>
          <p:cNvPr id="3" name="Title 2"/>
          <p:cNvSpPr>
            <a:spLocks noGrp="1"/>
          </p:cNvSpPr>
          <p:nvPr>
            <p:ph type="title"/>
          </p:nvPr>
        </p:nvSpPr>
        <p:spPr/>
        <p:txBody>
          <a:bodyPr/>
          <a:lstStyle/>
          <a:p>
            <a:pPr lvl="0"/>
            <a:r>
              <a:rPr lang="en-US" sz="2400" b="1" dirty="0"/>
              <a:t>Race against the benchmarks </a:t>
            </a:r>
            <a:endParaRPr lang="en-US" sz="2400" dirty="0"/>
          </a:p>
        </p:txBody>
      </p:sp>
    </p:spTree>
    <p:extLst>
      <p:ext uri="{BB962C8B-B14F-4D97-AF65-F5344CB8AC3E}">
        <p14:creationId xmlns:p14="http://schemas.microsoft.com/office/powerpoint/2010/main" val="1534651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hlinkClick r:id="rId2" tooltip="Rhino (JavaScript engine)"/>
              </a:rPr>
              <a:t>Rhino</a:t>
            </a:r>
            <a:r>
              <a:rPr lang="en-US" sz="2400" dirty="0"/>
              <a:t>, managed by the Mozilla Foundation, open source, developed entirely in Java</a:t>
            </a:r>
          </a:p>
          <a:p>
            <a:r>
              <a:rPr lang="en-US" sz="2400" dirty="0">
                <a:hlinkClick r:id="rId3" tooltip="SpiderMonkey (JavaScript engine)"/>
              </a:rPr>
              <a:t>SpiderMonkey</a:t>
            </a:r>
            <a:r>
              <a:rPr lang="en-US" sz="2400" dirty="0"/>
              <a:t>, the first JavaScript engine, which powered </a:t>
            </a:r>
            <a:r>
              <a:rPr lang="en-US" sz="2400" dirty="0">
                <a:hlinkClick r:id="rId4" tooltip="Netscape Navigator"/>
              </a:rPr>
              <a:t>Netscape Navigator</a:t>
            </a:r>
            <a:r>
              <a:rPr lang="en-US" sz="2400" dirty="0"/>
              <a:t> and today powers </a:t>
            </a:r>
            <a:r>
              <a:rPr lang="en-US" sz="2400" dirty="0">
                <a:hlinkClick r:id="rId5" tooltip="Firefox"/>
              </a:rPr>
              <a:t>Firefox</a:t>
            </a:r>
            <a:endParaRPr lang="en-US" sz="2400" dirty="0"/>
          </a:p>
          <a:p>
            <a:r>
              <a:rPr lang="en-US" sz="2400" dirty="0">
                <a:hlinkClick r:id="rId6" tooltip="V8 (JavaScript engine)"/>
              </a:rPr>
              <a:t>V8</a:t>
            </a:r>
            <a:r>
              <a:rPr lang="en-US" sz="2400" dirty="0"/>
              <a:t> - open source, developed by Google in Denmark, part of Google Chrome</a:t>
            </a:r>
          </a:p>
          <a:p>
            <a:r>
              <a:rPr lang="en-US" sz="2400" dirty="0">
                <a:hlinkClick r:id="rId7" tooltip="JavaScriptCore"/>
              </a:rPr>
              <a:t>JavaScriptCore</a:t>
            </a:r>
            <a:r>
              <a:rPr lang="en-US" sz="2400" dirty="0"/>
              <a:t> - open source, marketed as Nitro and developed by </a:t>
            </a:r>
            <a:r>
              <a:rPr lang="en-US" sz="2400" dirty="0">
                <a:hlinkClick r:id="rId8" tooltip="Apple Inc."/>
              </a:rPr>
              <a:t>Apple</a:t>
            </a:r>
            <a:r>
              <a:rPr lang="en-US" sz="2400" dirty="0"/>
              <a:t> for </a:t>
            </a:r>
            <a:r>
              <a:rPr lang="en-US" sz="2400" dirty="0">
                <a:hlinkClick r:id="rId9" tooltip="Safari (web browser)"/>
              </a:rPr>
              <a:t>Safari</a:t>
            </a:r>
            <a:endParaRPr lang="en-US" sz="2400" dirty="0"/>
          </a:p>
          <a:p>
            <a:r>
              <a:rPr lang="en-US" sz="2400" dirty="0">
                <a:hlinkClick r:id="rId10" tooltip="KJS (KDE)"/>
              </a:rPr>
              <a:t>KJS</a:t>
            </a:r>
            <a:r>
              <a:rPr lang="en-US" sz="2400" dirty="0"/>
              <a:t> - KDE's ECMAScript/JavaScript engine originally developed by </a:t>
            </a:r>
            <a:r>
              <a:rPr lang="en-US" sz="2400" dirty="0">
                <a:hlinkClick r:id="rId11" tooltip="Harri Porten"/>
              </a:rPr>
              <a:t>Harri Porten</a:t>
            </a:r>
            <a:r>
              <a:rPr lang="en-US" sz="2400" dirty="0"/>
              <a:t> for the KDE project's </a:t>
            </a:r>
            <a:r>
              <a:rPr lang="en-US" sz="2400" dirty="0" err="1"/>
              <a:t>Konqueror</a:t>
            </a:r>
            <a:r>
              <a:rPr lang="en-US" sz="2400" dirty="0"/>
              <a:t> web browser</a:t>
            </a:r>
          </a:p>
          <a:p>
            <a:r>
              <a:rPr lang="en-US" sz="2400" dirty="0">
                <a:hlinkClick r:id="rId12" tooltip="Chakra (JScript engine)"/>
              </a:rPr>
              <a:t>Chakra (JScript9)</a:t>
            </a:r>
            <a:r>
              <a:rPr lang="en-US" sz="2400" dirty="0"/>
              <a:t>, for </a:t>
            </a:r>
            <a:r>
              <a:rPr lang="en-US" sz="2400" dirty="0">
                <a:hlinkClick r:id="rId13" tooltip="Internet Explorer"/>
              </a:rPr>
              <a:t>Internet </a:t>
            </a:r>
            <a:r>
              <a:rPr lang="en-US" sz="2400" dirty="0" smtClean="0">
                <a:hlinkClick r:id="rId13" tooltip="Internet Explorer"/>
              </a:rPr>
              <a:t>Explorer</a:t>
            </a:r>
            <a:r>
              <a:rPr lang="en-US" sz="2400" dirty="0" smtClean="0"/>
              <a:t> &amp;&amp;</a:t>
            </a:r>
            <a:r>
              <a:rPr lang="en-US" sz="2400" baseline="30000" dirty="0" smtClean="0"/>
              <a:t> </a:t>
            </a:r>
            <a:r>
              <a:rPr lang="en-US" sz="2400" dirty="0" smtClean="0">
                <a:hlinkClick r:id="rId14" tooltip="Microsoft Edge"/>
              </a:rPr>
              <a:t>Microsoft Edge</a:t>
            </a:r>
            <a:endParaRPr lang="en-US" sz="2400" dirty="0"/>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p:txBody>
      </p:sp>
      <p:sp>
        <p:nvSpPr>
          <p:cNvPr id="3" name="Title 2"/>
          <p:cNvSpPr>
            <a:spLocks noGrp="1"/>
          </p:cNvSpPr>
          <p:nvPr>
            <p:ph type="title"/>
          </p:nvPr>
        </p:nvSpPr>
        <p:spPr/>
        <p:txBody>
          <a:bodyPr/>
          <a:lstStyle/>
          <a:p>
            <a:r>
              <a:rPr lang="en-US" dirty="0" smtClean="0"/>
              <a:t>JavaScript Engines (not Layout Engines)</a:t>
            </a:r>
            <a:endParaRPr lang="en-US" dirty="0"/>
          </a:p>
        </p:txBody>
      </p:sp>
    </p:spTree>
    <p:extLst>
      <p:ext uri="{BB962C8B-B14F-4D97-AF65-F5344CB8AC3E}">
        <p14:creationId xmlns:p14="http://schemas.microsoft.com/office/powerpoint/2010/main" val="1276849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V8 </a:t>
            </a:r>
            <a:r>
              <a:rPr lang="mr-IN" dirty="0" smtClean="0"/>
              <a:t>–</a:t>
            </a:r>
            <a:r>
              <a:rPr lang="en-US" dirty="0" smtClean="0"/>
              <a:t> Powers Chromium &amp; </a:t>
            </a:r>
            <a:r>
              <a:rPr lang="en-US" dirty="0" err="1" smtClean="0"/>
              <a:t>NodeJS</a:t>
            </a:r>
            <a:endParaRPr lang="en-US" dirty="0"/>
          </a:p>
        </p:txBody>
      </p:sp>
      <p:sp>
        <p:nvSpPr>
          <p:cNvPr id="3" name="Text Placeholder 2"/>
          <p:cNvSpPr>
            <a:spLocks noGrp="1"/>
          </p:cNvSpPr>
          <p:nvPr>
            <p:ph type="body" idx="1"/>
          </p:nvPr>
        </p:nvSpPr>
        <p:spPr>
          <a:xfrm>
            <a:off x="4267200" y="1219201"/>
            <a:ext cx="6985368" cy="2706028"/>
          </a:xfrm>
        </p:spPr>
        <p:txBody>
          <a:bodyPr/>
          <a:lstStyle/>
          <a:p>
            <a:r>
              <a:rPr lang="en-US" sz="2400" dirty="0"/>
              <a:t>V8 is Google's open source high-performance JavaScript engine, written in C++ and used in Google Chrome, the open source browser from Google. It implements ECMAScript as specified in ECMA-262, 3rd edition, and runs on Windows XP or later, Mac OS X 10.5+, and Linux systems that use IA-32, ARM or MIPS processors. V8 can run standalone, or can be embedded into any C++ application.</a:t>
            </a:r>
          </a:p>
          <a:p>
            <a:endParaRPr lang="en-US" sz="2400" dirty="0"/>
          </a:p>
        </p:txBody>
      </p:sp>
    </p:spTree>
    <p:extLst>
      <p:ext uri="{BB962C8B-B14F-4D97-AF65-F5344CB8AC3E}">
        <p14:creationId xmlns:p14="http://schemas.microsoft.com/office/powerpoint/2010/main" val="1570328065"/>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i="1" dirty="0"/>
              <a:t>V8 compiles</a:t>
            </a:r>
            <a:r>
              <a:rPr lang="en-US" dirty="0"/>
              <a:t> JavaScript to native machine code before executing it, instead of more traditional techniques such as interpreting bytecode or compiling the whole program to machine code and executing it from a filesystem. The compiled code is additionally optimized (and re-optimized) dynamically at runtime, based on heuristics of the code's execution profile.</a:t>
            </a:r>
          </a:p>
          <a:p>
            <a:pPr marL="0" indent="0">
              <a:buNone/>
            </a:pPr>
            <a:r>
              <a:rPr lang="en-US" dirty="0"/>
              <a:t> </a:t>
            </a:r>
          </a:p>
        </p:txBody>
      </p:sp>
      <p:sp>
        <p:nvSpPr>
          <p:cNvPr id="3" name="Title 2"/>
          <p:cNvSpPr>
            <a:spLocks noGrp="1"/>
          </p:cNvSpPr>
          <p:nvPr>
            <p:ph type="title"/>
          </p:nvPr>
        </p:nvSpPr>
        <p:spPr/>
        <p:txBody>
          <a:bodyPr/>
          <a:lstStyle/>
          <a:p>
            <a:r>
              <a:rPr lang="en-US" sz="2400" b="1" i="1" dirty="0" smtClean="0"/>
              <a:t>Definition</a:t>
            </a:r>
            <a:endParaRPr lang="en-US" sz="2400" dirty="0"/>
          </a:p>
        </p:txBody>
      </p:sp>
    </p:spTree>
    <p:extLst>
      <p:ext uri="{BB962C8B-B14F-4D97-AF65-F5344CB8AC3E}">
        <p14:creationId xmlns:p14="http://schemas.microsoft.com/office/powerpoint/2010/main" val="166703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b="1" dirty="0"/>
              <a:t>V8 executes JS</a:t>
            </a:r>
            <a:r>
              <a:rPr lang="en-US" sz="2400" dirty="0"/>
              <a:t>, handles memory allocation and garbage collection as well.  On 7 December 2010, a new compiling infrastructure named </a:t>
            </a:r>
            <a:r>
              <a:rPr lang="en-US" sz="2400" b="1" i="1" dirty="0"/>
              <a:t>Crankshaft</a:t>
            </a:r>
            <a:r>
              <a:rPr lang="en-US" sz="2400" dirty="0"/>
              <a:t> was released, with speed improvements</a:t>
            </a:r>
            <a:r>
              <a:rPr lang="en-US" sz="2400" dirty="0" smtClean="0"/>
              <a:t>.</a:t>
            </a:r>
            <a:r>
              <a:rPr lang="en-US" sz="2400" dirty="0"/>
              <a:t> </a:t>
            </a:r>
            <a:endParaRPr lang="en-US" sz="2400" dirty="0" smtClean="0"/>
          </a:p>
          <a:p>
            <a:pPr marL="0" indent="0">
              <a:buNone/>
            </a:pPr>
            <a:endParaRPr lang="en-US" sz="2400" dirty="0"/>
          </a:p>
          <a:p>
            <a:pPr marL="0" indent="0">
              <a:buNone/>
            </a:pPr>
            <a:r>
              <a:rPr lang="en-US" sz="2400" dirty="0"/>
              <a:t>Since version 41 of Chrome in 2015, project </a:t>
            </a:r>
            <a:r>
              <a:rPr lang="en-US" sz="2400" b="1" i="1" dirty="0" err="1"/>
              <a:t>TurboFan</a:t>
            </a:r>
            <a:r>
              <a:rPr lang="en-US" sz="2400" dirty="0"/>
              <a:t> has been added to enable more speed, e.g. for </a:t>
            </a:r>
            <a:r>
              <a:rPr lang="en-US" sz="2400" dirty="0" err="1"/>
              <a:t>asm.js</a:t>
            </a:r>
            <a:r>
              <a:rPr lang="en-US" sz="2400" i="1" dirty="0" smtClean="0"/>
              <a:t>. (Optimizing compiler)</a:t>
            </a:r>
            <a:endParaRPr lang="en-US" sz="2400" i="1" dirty="0"/>
          </a:p>
          <a:p>
            <a:pPr marL="0" indent="0">
              <a:buNone/>
            </a:pPr>
            <a:r>
              <a:rPr lang="en-US" sz="2400" dirty="0"/>
              <a:t> </a:t>
            </a:r>
          </a:p>
          <a:p>
            <a:pPr marL="0" indent="0">
              <a:buNone/>
            </a:pPr>
            <a:r>
              <a:rPr lang="en-US" sz="2400" dirty="0"/>
              <a:t>In 2016, the </a:t>
            </a:r>
            <a:r>
              <a:rPr lang="en-US" sz="2400" b="1" i="1" dirty="0"/>
              <a:t>Ignition</a:t>
            </a:r>
            <a:r>
              <a:rPr lang="en-US" sz="2400" dirty="0"/>
              <a:t> interpreter was added to V8 with the design goal of reducing the memory usage on small memory Android phones in comparison with </a:t>
            </a:r>
            <a:r>
              <a:rPr lang="en-US" sz="2400" dirty="0" err="1"/>
              <a:t>TurboFan</a:t>
            </a:r>
            <a:r>
              <a:rPr lang="en-US" sz="2400" dirty="0"/>
              <a:t> and Crankshaft.</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p:txBody>
      </p:sp>
      <p:sp>
        <p:nvSpPr>
          <p:cNvPr id="3" name="Title 2"/>
          <p:cNvSpPr>
            <a:spLocks noGrp="1"/>
          </p:cNvSpPr>
          <p:nvPr>
            <p:ph type="title"/>
          </p:nvPr>
        </p:nvSpPr>
        <p:spPr/>
        <p:txBody>
          <a:bodyPr/>
          <a:lstStyle/>
          <a:p>
            <a:r>
              <a:rPr lang="en-US" b="1" dirty="0"/>
              <a:t>How does the magic happen?!</a:t>
            </a:r>
            <a:endParaRPr lang="en-US" dirty="0"/>
          </a:p>
        </p:txBody>
      </p:sp>
    </p:spTree>
    <p:extLst>
      <p:ext uri="{BB962C8B-B14F-4D97-AF65-F5344CB8AC3E}">
        <p14:creationId xmlns:p14="http://schemas.microsoft.com/office/powerpoint/2010/main" val="2011441744"/>
      </p:ext>
    </p:extLst>
  </p:cSld>
  <p:clrMapOvr>
    <a:masterClrMapping/>
  </p:clrMapOvr>
</p:sld>
</file>

<file path=ppt/theme/theme1.xml><?xml version="1.0" encoding="utf-8"?>
<a:theme xmlns:a="http://schemas.openxmlformats.org/drawingml/2006/main" name="Axway 2015 Corp PowerPoint Template - REGULAR SCREEN">
  <a:themeElements>
    <a:clrScheme name="Axway 2015">
      <a:dk1>
        <a:srgbClr val="000000"/>
      </a:dk1>
      <a:lt1>
        <a:srgbClr val="FFFFFF"/>
      </a:lt1>
      <a:dk2>
        <a:srgbClr val="616161"/>
      </a:dk2>
      <a:lt2>
        <a:srgbClr val="949494"/>
      </a:lt2>
      <a:accent1>
        <a:srgbClr val="E31B23"/>
      </a:accent1>
      <a:accent2>
        <a:srgbClr val="FEC240"/>
      </a:accent2>
      <a:accent3>
        <a:srgbClr val="00ACDB"/>
      </a:accent3>
      <a:accent4>
        <a:srgbClr val="F8A047"/>
      </a:accent4>
      <a:accent5>
        <a:srgbClr val="73B532"/>
      </a:accent5>
      <a:accent6>
        <a:srgbClr val="6D7397"/>
      </a:accent6>
      <a:hlink>
        <a:srgbClr val="46AFD4"/>
      </a:hlink>
      <a:folHlink>
        <a:srgbClr val="00769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defRPr b="1" dirty="0" smtClean="0">
            <a:solidFill>
              <a:schemeClr val="bg1"/>
            </a:solidFill>
            <a:latin typeface="+mn-lt"/>
          </a:defRPr>
        </a:defPPr>
      </a:lstStyle>
    </a:spDef>
    <a:lnDef>
      <a:spPr bwMode="auto">
        <a:solidFill>
          <a:schemeClr val="accent2"/>
        </a:solidFill>
        <a:ln w="19050" cap="sq" cmpd="sng" algn="ctr">
          <a:solidFill>
            <a:schemeClr val="tx2"/>
          </a:solidFill>
          <a:prstDash val="solid"/>
          <a:round/>
          <a:headEnd type="triangle" w="med" len="med"/>
          <a:tailEnd type="triangle" w="med" len="med"/>
        </a:ln>
        <a:effectLst/>
      </a:spPr>
      <a:bodyPr/>
      <a:lstStyle/>
    </a:lnDef>
    <a:txDef>
      <a:spPr>
        <a:noFill/>
      </a:spPr>
      <a:bodyPr wrap="none" rtlCol="0">
        <a:spAutoFit/>
      </a:bodyPr>
      <a:lstStyle>
        <a:defPPr algn="ctr">
          <a:defRPr dirty="0" err="1" smtClean="0">
            <a:latin typeface="+mn-lt"/>
          </a:defRPr>
        </a:defPPr>
      </a:lstStyle>
    </a:txDef>
  </a:objectDefaults>
  <a:extraClrSchemeLst>
    <a:extraClrScheme>
      <a:clrScheme name="Presentation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Axway 2015 Corp PowerPoint Template 16-9</Template>
  <TotalTime>764</TotalTime>
  <Words>942</Words>
  <Application>Microsoft Macintosh PowerPoint</Application>
  <PresentationFormat>Widescreen</PresentationFormat>
  <Paragraphs>77</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 Narrow</vt:lpstr>
      <vt:lpstr>Calibri</vt:lpstr>
      <vt:lpstr>Consolas</vt:lpstr>
      <vt:lpstr>Courier New</vt:lpstr>
      <vt:lpstr>ＭＳ Ｐゴシック</vt:lpstr>
      <vt:lpstr>Times New Roman</vt:lpstr>
      <vt:lpstr>Arial</vt:lpstr>
      <vt:lpstr>Axway 2015 Corp PowerPoint Template - REGULAR SCREEN</vt:lpstr>
      <vt:lpstr>NODE JS TRAINING</vt:lpstr>
      <vt:lpstr>JavaScript Engines </vt:lpstr>
      <vt:lpstr>JavaScript Engines </vt:lpstr>
      <vt:lpstr>Definition</vt:lpstr>
      <vt:lpstr>Race against the benchmarks </vt:lpstr>
      <vt:lpstr>JavaScript Engines (not Layout Engines)</vt:lpstr>
      <vt:lpstr>V8 – Powers Chromium &amp; NodeJS</vt:lpstr>
      <vt:lpstr>Definition</vt:lpstr>
      <vt:lpstr>How does the magic happen?!</vt:lpstr>
      <vt:lpstr>Compilers </vt:lpstr>
      <vt:lpstr>Compilers </vt:lpstr>
      <vt:lpstr>Compilers </vt:lpstr>
      <vt:lpstr>Code Optimization</vt:lpstr>
      <vt:lpstr>Code Optimization</vt:lpstr>
      <vt:lpstr>PowerPoint Presentation</vt:lpstr>
      <vt:lpstr>Code Optimization</vt:lpstr>
      <vt:lpstr>Code Optimization</vt:lpstr>
      <vt:lpstr>Code Optimization</vt:lpstr>
      <vt:lpstr>Code Optimization</vt:lpstr>
      <vt:lpstr>Using V8 to compile JS </vt:lpstr>
      <vt:lpstr>Are there any other JavaScript Engines</vt:lpstr>
      <vt:lpstr>List of JavaScript Engines</vt:lpstr>
      <vt:lpstr>JavaScript Engines</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 Vasilev</dc:creator>
  <cp:lastModifiedBy>Marin Vasilev</cp:lastModifiedBy>
  <cp:revision>36</cp:revision>
  <dcterms:created xsi:type="dcterms:W3CDTF">2016-09-29T19:51:08Z</dcterms:created>
  <dcterms:modified xsi:type="dcterms:W3CDTF">2016-09-30T08:35:27Z</dcterms:modified>
</cp:coreProperties>
</file>