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6" r:id="rId4"/>
    <p:sldId id="263" r:id="rId5"/>
    <p:sldId id="257" r:id="rId6"/>
    <p:sldId id="258" r:id="rId7"/>
    <p:sldId id="260" r:id="rId8"/>
  </p:sldIdLst>
  <p:sldSz cx="7351713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104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79" y="1795781"/>
            <a:ext cx="6248956" cy="3820160"/>
          </a:xfrm>
        </p:spPr>
        <p:txBody>
          <a:bodyPr anchor="b"/>
          <a:lstStyle>
            <a:lvl1pPr algn="ctr">
              <a:defRPr sz="4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64" y="5763261"/>
            <a:ext cx="5513785" cy="2649219"/>
          </a:xfrm>
        </p:spPr>
        <p:txBody>
          <a:bodyPr/>
          <a:lstStyle>
            <a:lvl1pPr marL="0" indent="0" algn="ctr">
              <a:buNone/>
              <a:defRPr sz="1930"/>
            </a:lvl1pPr>
            <a:lvl2pPr marL="367589" indent="0" algn="ctr">
              <a:buNone/>
              <a:defRPr sz="1608"/>
            </a:lvl2pPr>
            <a:lvl3pPr marL="735178" indent="0" algn="ctr">
              <a:buNone/>
              <a:defRPr sz="1447"/>
            </a:lvl3pPr>
            <a:lvl4pPr marL="1102766" indent="0" algn="ctr">
              <a:buNone/>
              <a:defRPr sz="1286"/>
            </a:lvl4pPr>
            <a:lvl5pPr marL="1470355" indent="0" algn="ctr">
              <a:buNone/>
              <a:defRPr sz="1286"/>
            </a:lvl5pPr>
            <a:lvl6pPr marL="1837944" indent="0" algn="ctr">
              <a:buNone/>
              <a:defRPr sz="1286"/>
            </a:lvl6pPr>
            <a:lvl7pPr marL="2205533" indent="0" algn="ctr">
              <a:buNone/>
              <a:defRPr sz="1286"/>
            </a:lvl7pPr>
            <a:lvl8pPr marL="2573122" indent="0" algn="ctr">
              <a:buNone/>
              <a:defRPr sz="1286"/>
            </a:lvl8pPr>
            <a:lvl9pPr marL="2940710" indent="0" algn="ctr">
              <a:buNone/>
              <a:defRPr sz="128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61070" y="584200"/>
            <a:ext cx="1585213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5431" y="584200"/>
            <a:ext cx="466374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02" y="2735583"/>
            <a:ext cx="6340852" cy="4564379"/>
          </a:xfrm>
        </p:spPr>
        <p:txBody>
          <a:bodyPr anchor="b"/>
          <a:lstStyle>
            <a:lvl1pPr>
              <a:defRPr sz="4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602" y="7343143"/>
            <a:ext cx="6340852" cy="2400299"/>
          </a:xfrm>
        </p:spPr>
        <p:txBody>
          <a:bodyPr/>
          <a:lstStyle>
            <a:lvl1pPr marL="0" indent="0">
              <a:buNone/>
              <a:defRPr sz="1930">
                <a:solidFill>
                  <a:schemeClr val="tx1"/>
                </a:solidFill>
              </a:defRPr>
            </a:lvl1pPr>
            <a:lvl2pPr marL="367589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2pPr>
            <a:lvl3pPr marL="735178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3pPr>
            <a:lvl4pPr marL="110276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4pPr>
            <a:lvl5pPr marL="1470355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5pPr>
            <a:lvl6pPr marL="183794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6pPr>
            <a:lvl7pPr marL="2205533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7pPr>
            <a:lvl8pPr marL="2573122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8pPr>
            <a:lvl9pPr marL="2940710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430" y="2921000"/>
            <a:ext cx="3124478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1805" y="2921000"/>
            <a:ext cx="3124478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584202"/>
            <a:ext cx="6340852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388" y="2689861"/>
            <a:ext cx="3110119" cy="1318259"/>
          </a:xfrm>
        </p:spPr>
        <p:txBody>
          <a:bodyPr anchor="b"/>
          <a:lstStyle>
            <a:lvl1pPr marL="0" indent="0">
              <a:buNone/>
              <a:defRPr sz="1930" b="1"/>
            </a:lvl1pPr>
            <a:lvl2pPr marL="367589" indent="0">
              <a:buNone/>
              <a:defRPr sz="1608" b="1"/>
            </a:lvl2pPr>
            <a:lvl3pPr marL="735178" indent="0">
              <a:buNone/>
              <a:defRPr sz="1447" b="1"/>
            </a:lvl3pPr>
            <a:lvl4pPr marL="1102766" indent="0">
              <a:buNone/>
              <a:defRPr sz="1286" b="1"/>
            </a:lvl4pPr>
            <a:lvl5pPr marL="1470355" indent="0">
              <a:buNone/>
              <a:defRPr sz="1286" b="1"/>
            </a:lvl5pPr>
            <a:lvl6pPr marL="1837944" indent="0">
              <a:buNone/>
              <a:defRPr sz="1286" b="1"/>
            </a:lvl6pPr>
            <a:lvl7pPr marL="2205533" indent="0">
              <a:buNone/>
              <a:defRPr sz="1286" b="1"/>
            </a:lvl7pPr>
            <a:lvl8pPr marL="2573122" indent="0">
              <a:buNone/>
              <a:defRPr sz="1286" b="1"/>
            </a:lvl8pPr>
            <a:lvl9pPr marL="2940710" indent="0">
              <a:buNone/>
              <a:defRPr sz="12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88" y="4008120"/>
            <a:ext cx="311011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21805" y="2689861"/>
            <a:ext cx="3125436" cy="1318259"/>
          </a:xfrm>
        </p:spPr>
        <p:txBody>
          <a:bodyPr anchor="b"/>
          <a:lstStyle>
            <a:lvl1pPr marL="0" indent="0">
              <a:buNone/>
              <a:defRPr sz="1930" b="1"/>
            </a:lvl1pPr>
            <a:lvl2pPr marL="367589" indent="0">
              <a:buNone/>
              <a:defRPr sz="1608" b="1"/>
            </a:lvl2pPr>
            <a:lvl3pPr marL="735178" indent="0">
              <a:buNone/>
              <a:defRPr sz="1447" b="1"/>
            </a:lvl3pPr>
            <a:lvl4pPr marL="1102766" indent="0">
              <a:buNone/>
              <a:defRPr sz="1286" b="1"/>
            </a:lvl4pPr>
            <a:lvl5pPr marL="1470355" indent="0">
              <a:buNone/>
              <a:defRPr sz="1286" b="1"/>
            </a:lvl5pPr>
            <a:lvl6pPr marL="1837944" indent="0">
              <a:buNone/>
              <a:defRPr sz="1286" b="1"/>
            </a:lvl6pPr>
            <a:lvl7pPr marL="2205533" indent="0">
              <a:buNone/>
              <a:defRPr sz="1286" b="1"/>
            </a:lvl7pPr>
            <a:lvl8pPr marL="2573122" indent="0">
              <a:buNone/>
              <a:defRPr sz="1286" b="1"/>
            </a:lvl8pPr>
            <a:lvl9pPr marL="2940710" indent="0">
              <a:buNone/>
              <a:defRPr sz="12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21805" y="4008120"/>
            <a:ext cx="3125436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731520"/>
            <a:ext cx="2371119" cy="2560320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435" y="1579882"/>
            <a:ext cx="3721805" cy="7797800"/>
          </a:xfrm>
        </p:spPr>
        <p:txBody>
          <a:bodyPr/>
          <a:lstStyle>
            <a:lvl1pPr>
              <a:defRPr sz="2573"/>
            </a:lvl1pPr>
            <a:lvl2pPr>
              <a:defRPr sz="2251"/>
            </a:lvl2pPr>
            <a:lvl3pPr>
              <a:defRPr sz="1930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388" y="3291840"/>
            <a:ext cx="2371119" cy="6098541"/>
          </a:xfrm>
        </p:spPr>
        <p:txBody>
          <a:bodyPr/>
          <a:lstStyle>
            <a:lvl1pPr marL="0" indent="0">
              <a:buNone/>
              <a:defRPr sz="1286"/>
            </a:lvl1pPr>
            <a:lvl2pPr marL="367589" indent="0">
              <a:buNone/>
              <a:defRPr sz="1126"/>
            </a:lvl2pPr>
            <a:lvl3pPr marL="735178" indent="0">
              <a:buNone/>
              <a:defRPr sz="965"/>
            </a:lvl3pPr>
            <a:lvl4pPr marL="1102766" indent="0">
              <a:buNone/>
              <a:defRPr sz="804"/>
            </a:lvl4pPr>
            <a:lvl5pPr marL="1470355" indent="0">
              <a:buNone/>
              <a:defRPr sz="804"/>
            </a:lvl5pPr>
            <a:lvl6pPr marL="1837944" indent="0">
              <a:buNone/>
              <a:defRPr sz="804"/>
            </a:lvl6pPr>
            <a:lvl7pPr marL="2205533" indent="0">
              <a:buNone/>
              <a:defRPr sz="804"/>
            </a:lvl7pPr>
            <a:lvl8pPr marL="2573122" indent="0">
              <a:buNone/>
              <a:defRPr sz="804"/>
            </a:lvl8pPr>
            <a:lvl9pPr marL="2940710" indent="0">
              <a:buNone/>
              <a:defRPr sz="8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731520"/>
            <a:ext cx="2371119" cy="2560320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5435" y="1579882"/>
            <a:ext cx="3721805" cy="7797800"/>
          </a:xfrm>
        </p:spPr>
        <p:txBody>
          <a:bodyPr anchor="t"/>
          <a:lstStyle>
            <a:lvl1pPr marL="0" indent="0">
              <a:buNone/>
              <a:defRPr sz="2573"/>
            </a:lvl1pPr>
            <a:lvl2pPr marL="367589" indent="0">
              <a:buNone/>
              <a:defRPr sz="2251"/>
            </a:lvl2pPr>
            <a:lvl3pPr marL="735178" indent="0">
              <a:buNone/>
              <a:defRPr sz="1930"/>
            </a:lvl3pPr>
            <a:lvl4pPr marL="1102766" indent="0">
              <a:buNone/>
              <a:defRPr sz="1608"/>
            </a:lvl4pPr>
            <a:lvl5pPr marL="1470355" indent="0">
              <a:buNone/>
              <a:defRPr sz="1608"/>
            </a:lvl5pPr>
            <a:lvl6pPr marL="1837944" indent="0">
              <a:buNone/>
              <a:defRPr sz="1608"/>
            </a:lvl6pPr>
            <a:lvl7pPr marL="2205533" indent="0">
              <a:buNone/>
              <a:defRPr sz="1608"/>
            </a:lvl7pPr>
            <a:lvl8pPr marL="2573122" indent="0">
              <a:buNone/>
              <a:defRPr sz="1608"/>
            </a:lvl8pPr>
            <a:lvl9pPr marL="2940710" indent="0">
              <a:buNone/>
              <a:defRPr sz="160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388" y="3291840"/>
            <a:ext cx="2371119" cy="6098541"/>
          </a:xfrm>
        </p:spPr>
        <p:txBody>
          <a:bodyPr/>
          <a:lstStyle>
            <a:lvl1pPr marL="0" indent="0">
              <a:buNone/>
              <a:defRPr sz="1286"/>
            </a:lvl1pPr>
            <a:lvl2pPr marL="367589" indent="0">
              <a:buNone/>
              <a:defRPr sz="1126"/>
            </a:lvl2pPr>
            <a:lvl3pPr marL="735178" indent="0">
              <a:buNone/>
              <a:defRPr sz="965"/>
            </a:lvl3pPr>
            <a:lvl4pPr marL="1102766" indent="0">
              <a:buNone/>
              <a:defRPr sz="804"/>
            </a:lvl4pPr>
            <a:lvl5pPr marL="1470355" indent="0">
              <a:buNone/>
              <a:defRPr sz="804"/>
            </a:lvl5pPr>
            <a:lvl6pPr marL="1837944" indent="0">
              <a:buNone/>
              <a:defRPr sz="804"/>
            </a:lvl6pPr>
            <a:lvl7pPr marL="2205533" indent="0">
              <a:buNone/>
              <a:defRPr sz="804"/>
            </a:lvl7pPr>
            <a:lvl8pPr marL="2573122" indent="0">
              <a:buNone/>
              <a:defRPr sz="804"/>
            </a:lvl8pPr>
            <a:lvl9pPr marL="2940710" indent="0">
              <a:buNone/>
              <a:defRPr sz="8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1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31" y="584202"/>
            <a:ext cx="6340852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431" y="2921000"/>
            <a:ext cx="6340852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5430" y="10170162"/>
            <a:ext cx="165413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5255" y="10170162"/>
            <a:ext cx="2481203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2148" y="10170162"/>
            <a:ext cx="165413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5178" rtl="0" eaLnBrk="1" latinLnBrk="0" hangingPunct="1">
        <a:lnSpc>
          <a:spcPct val="90000"/>
        </a:lnSpc>
        <a:spcBef>
          <a:spcPct val="0"/>
        </a:spcBef>
        <a:buNone/>
        <a:defRPr sz="35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794" indent="-183794" algn="l" defTabSz="735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1pPr>
      <a:lvl2pPr marL="551383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2pPr>
      <a:lvl3pPr marL="918972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86561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4pPr>
      <a:lvl5pPr marL="1654150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5pPr>
      <a:lvl6pPr marL="2021738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6pPr>
      <a:lvl7pPr marL="2389327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7pPr>
      <a:lvl8pPr marL="2756916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8pPr>
      <a:lvl9pPr marL="3124505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1pPr>
      <a:lvl2pPr marL="367589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2pPr>
      <a:lvl3pPr marL="735178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3pPr>
      <a:lvl4pPr marL="1102766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4pPr>
      <a:lvl5pPr marL="1470355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5pPr>
      <a:lvl6pPr marL="1837944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6pPr>
      <a:lvl7pPr marL="2205533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7pPr>
      <a:lvl8pPr marL="2573122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8pPr>
      <a:lvl9pPr marL="2940710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53" y="4003263"/>
            <a:ext cx="6340852" cy="2120901"/>
          </a:xfrm>
        </p:spPr>
        <p:txBody>
          <a:bodyPr>
            <a:normAutofit/>
          </a:bodyPr>
          <a:lstStyle/>
          <a:p>
            <a:pPr algn="ctr"/>
            <a:r>
              <a:rPr lang="en-US" sz="7200" spc="-300" dirty="0" err="1" smtClean="0">
                <a:solidFill>
                  <a:schemeClr val="bg1"/>
                </a:solidFill>
              </a:rPr>
              <a:t>UtiLocator</a:t>
            </a:r>
            <a:r>
              <a:rPr lang="en-US" sz="7200" spc="-300" dirty="0" smtClean="0">
                <a:solidFill>
                  <a:schemeClr val="bg1"/>
                </a:solidFill>
              </a:rPr>
              <a:t>?</a:t>
            </a:r>
            <a:br>
              <a:rPr lang="en-US" sz="7200" spc="-300" dirty="0" smtClean="0">
                <a:solidFill>
                  <a:schemeClr val="bg1"/>
                </a:solidFill>
              </a:rPr>
            </a:br>
            <a:r>
              <a:rPr lang="en-US" sz="7200" spc="-300" dirty="0" err="1" smtClean="0">
                <a:solidFill>
                  <a:schemeClr val="bg1"/>
                </a:solidFill>
              </a:rPr>
              <a:t>FindA</a:t>
            </a:r>
            <a:r>
              <a:rPr lang="en-US" sz="7200" spc="-300" smtClean="0">
                <a:solidFill>
                  <a:schemeClr val="bg1"/>
                </a:solidFill>
              </a:rPr>
              <a:t>?</a:t>
            </a:r>
            <a:endParaRPr lang="en-US" sz="7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10453"/>
          <a:stretch/>
        </p:blipFill>
        <p:spPr bwMode="auto">
          <a:xfrm rot="5400000">
            <a:off x="-1193456" y="2013787"/>
            <a:ext cx="9738624" cy="73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0118035"/>
            <a:ext cx="7351712" cy="854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29352" y="10253029"/>
            <a:ext cx="349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New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6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4193967"/>
            <a:ext cx="7351712" cy="6699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3716300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73" y="3716300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Add restroom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2" name="Teardrop 131"/>
          <p:cNvSpPr/>
          <p:nvPr/>
        </p:nvSpPr>
        <p:spPr>
          <a:xfrm rot="8076170">
            <a:off x="2426073" y="2442579"/>
            <a:ext cx="372125" cy="355849"/>
          </a:xfrm>
          <a:prstGeom prst="teardrop">
            <a:avLst>
              <a:gd name="adj" fmla="val 1499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-1" y="4202096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/>
          <p:cNvSpPr/>
          <p:nvPr/>
        </p:nvSpPr>
        <p:spPr>
          <a:xfrm>
            <a:off x="340952" y="9356216"/>
            <a:ext cx="6669802" cy="1262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40" name="Table 10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36824"/>
              </p:ext>
            </p:extLst>
          </p:nvPr>
        </p:nvGraphicFramePr>
        <p:xfrm>
          <a:off x="340953" y="4496762"/>
          <a:ext cx="6669801" cy="70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9801"/>
              </a:tblGrid>
              <a:tr h="70314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11481"/>
              </p:ext>
            </p:extLst>
          </p:nvPr>
        </p:nvGraphicFramePr>
        <p:xfrm>
          <a:off x="340952" y="5482810"/>
          <a:ext cx="6669802" cy="387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9802"/>
              </a:tblGrid>
              <a:tr h="77468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Does it exist?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7468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Disabled stall?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7468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Number of sinks: ______________________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7468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Number of flushing units: _______________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7468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Overall</a:t>
                      </a:r>
                      <a:r>
                        <a:rPr lang="en-US" sz="2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rating: 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075926" y="5474694"/>
            <a:ext cx="1766287" cy="512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YES</a:t>
            </a:r>
            <a:endParaRPr lang="en-US" sz="3200" dirty="0"/>
          </a:p>
        </p:txBody>
      </p:sp>
      <p:sp>
        <p:nvSpPr>
          <p:cNvPr id="20" name="Rounded Rectangle 19"/>
          <p:cNvSpPr/>
          <p:nvPr/>
        </p:nvSpPr>
        <p:spPr>
          <a:xfrm>
            <a:off x="3075925" y="6239152"/>
            <a:ext cx="1766287" cy="512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YES</a:t>
            </a:r>
            <a:endParaRPr lang="en-US" sz="3200" dirty="0"/>
          </a:p>
        </p:txBody>
      </p:sp>
      <p:sp>
        <p:nvSpPr>
          <p:cNvPr id="21" name="Rounded Rectangle 20"/>
          <p:cNvSpPr/>
          <p:nvPr/>
        </p:nvSpPr>
        <p:spPr>
          <a:xfrm>
            <a:off x="5162129" y="5474681"/>
            <a:ext cx="1766287" cy="51216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62129" y="6239152"/>
            <a:ext cx="1766287" cy="51216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3159839" y="8617689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886111" y="8612122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628762" y="8599899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5355095" y="8612122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6080457" y="8612122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restrooms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7332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10457"/>
              </p:ext>
            </p:extLst>
          </p:nvPr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5464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sp>
        <p:nvSpPr>
          <p:cNvPr id="1037" name="Plus 1036"/>
          <p:cNvSpPr/>
          <p:nvPr/>
        </p:nvSpPr>
        <p:spPr>
          <a:xfrm>
            <a:off x="6636217" y="623980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4762" y="734455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-10951" y="802619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05080"/>
              </p:ext>
            </p:extLst>
          </p:nvPr>
        </p:nvGraphicFramePr>
        <p:xfrm>
          <a:off x="942561" y="724773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ounded Rectangle 78"/>
          <p:cNvSpPr/>
          <p:nvPr/>
        </p:nvSpPr>
        <p:spPr>
          <a:xfrm>
            <a:off x="5749763" y="734455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877409" y="737980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73" y="7414438"/>
            <a:ext cx="1173768" cy="239895"/>
          </a:xfrm>
          <a:prstGeom prst="rect">
            <a:avLst/>
          </a:prstGeom>
        </p:spPr>
      </p:pic>
      <p:sp>
        <p:nvSpPr>
          <p:cNvPr id="82" name="Plus 81"/>
          <p:cNvSpPr/>
          <p:nvPr/>
        </p:nvSpPr>
        <p:spPr>
          <a:xfrm>
            <a:off x="6658985" y="729267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0748" y="8335786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035" y="9017422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19311"/>
              </p:ext>
            </p:extLst>
          </p:nvPr>
        </p:nvGraphicFramePr>
        <p:xfrm>
          <a:off x="958547" y="8238967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6" name="Rounded Rectangle 85"/>
          <p:cNvSpPr/>
          <p:nvPr/>
        </p:nvSpPr>
        <p:spPr>
          <a:xfrm>
            <a:off x="5765749" y="8335786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93395" y="837103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59" y="8405667"/>
            <a:ext cx="1173768" cy="239895"/>
          </a:xfrm>
          <a:prstGeom prst="rect">
            <a:avLst/>
          </a:prstGeom>
        </p:spPr>
      </p:pic>
      <p:sp>
        <p:nvSpPr>
          <p:cNvPr id="89" name="Plus 88"/>
          <p:cNvSpPr/>
          <p:nvPr/>
        </p:nvSpPr>
        <p:spPr>
          <a:xfrm>
            <a:off x="6674971" y="8283904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6666" y="9283579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70835"/>
              </p:ext>
            </p:extLst>
          </p:nvPr>
        </p:nvGraphicFramePr>
        <p:xfrm>
          <a:off x="964465" y="9186760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1" name="Rounded Rectangle 120"/>
          <p:cNvSpPr/>
          <p:nvPr/>
        </p:nvSpPr>
        <p:spPr>
          <a:xfrm>
            <a:off x="5771667" y="9283579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99313" y="931882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9353460"/>
            <a:ext cx="1173768" cy="239895"/>
          </a:xfrm>
          <a:prstGeom prst="rect">
            <a:avLst/>
          </a:prstGeom>
        </p:spPr>
      </p:pic>
      <p:sp>
        <p:nvSpPr>
          <p:cNvPr id="124" name="Plus 123"/>
          <p:cNvSpPr/>
          <p:nvPr/>
        </p:nvSpPr>
        <p:spPr>
          <a:xfrm>
            <a:off x="6680889" y="9231697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46666" y="10248532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0953" y="10930168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04559"/>
              </p:ext>
            </p:extLst>
          </p:nvPr>
        </p:nvGraphicFramePr>
        <p:xfrm>
          <a:off x="964465" y="10151713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71667" y="10248532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99313" y="102837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10318413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80889" y="10196650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restrooms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60136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2447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35712" y="10248160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-1" y="10929796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953511" y="10151341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60713" y="10248160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67423" y="1028340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3" y="10318041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69935" y="10196278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69935" y="6447931"/>
            <a:ext cx="495709" cy="153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979255"/>
            <a:ext cx="7351712" cy="6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454" y="7109021"/>
            <a:ext cx="715049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Bathroom on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floor</a:t>
            </a:r>
          </a:p>
          <a:p>
            <a:endParaRPr lang="en-US" sz="1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Exists: 	</a:t>
            </a:r>
            <a:r>
              <a:rPr lang="en-US" dirty="0"/>
              <a:t>	</a:t>
            </a:r>
            <a:r>
              <a:rPr lang="en-US" dirty="0" smtClean="0"/>
              <a:t>	      Comments (31):	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Disabled stall: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Overall Rating: </a:t>
            </a:r>
            <a:endParaRPr lang="en-US" b="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Number of sinks: </a:t>
            </a:r>
            <a:r>
              <a:rPr lang="en-US" sz="1600" dirty="0" smtClean="0"/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Number of flushing units: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sz="2000" b="1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" y="7764366"/>
            <a:ext cx="310263" cy="29201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10" y="8158328"/>
            <a:ext cx="310263" cy="2920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10" y="8635203"/>
            <a:ext cx="1173768" cy="2398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3007939" y="7568086"/>
            <a:ext cx="11017" cy="2313626"/>
          </a:xfrm>
          <a:prstGeom prst="line">
            <a:avLst/>
          </a:prstGeom>
          <a:ln w="349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42486" y="8050369"/>
            <a:ext cx="42092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“I’m bursting with joy. I can finally doo the doo”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did someone ever manage to make an app about toilets”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 more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ardrop 27"/>
          <p:cNvSpPr/>
          <p:nvPr/>
        </p:nvSpPr>
        <p:spPr>
          <a:xfrm rot="8076170">
            <a:off x="2175037" y="2208727"/>
            <a:ext cx="525345" cy="533646"/>
          </a:xfrm>
          <a:prstGeom prst="teardrop">
            <a:avLst>
              <a:gd name="adj" fmla="val 14998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ardrop 65"/>
          <p:cNvSpPr/>
          <p:nvPr/>
        </p:nvSpPr>
        <p:spPr>
          <a:xfrm rot="8076170">
            <a:off x="3096286" y="4450700"/>
            <a:ext cx="372125" cy="355849"/>
          </a:xfrm>
          <a:prstGeom prst="teardrop">
            <a:avLst>
              <a:gd name="adj" fmla="val 14998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ardrop 66"/>
          <p:cNvSpPr/>
          <p:nvPr/>
        </p:nvSpPr>
        <p:spPr>
          <a:xfrm rot="8076170">
            <a:off x="5879599" y="1963889"/>
            <a:ext cx="372125" cy="355849"/>
          </a:xfrm>
          <a:prstGeom prst="teardrop">
            <a:avLst>
              <a:gd name="adj" fmla="val 14998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1608" y="2299433"/>
            <a:ext cx="352202" cy="360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Water Fountains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1999485" y="1432466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water fountains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7332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5464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sp>
        <p:nvSpPr>
          <p:cNvPr id="1037" name="Plus 1036"/>
          <p:cNvSpPr/>
          <p:nvPr/>
        </p:nvSpPr>
        <p:spPr>
          <a:xfrm>
            <a:off x="6636217" y="623980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4762" y="734455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-10951" y="802619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942561" y="724773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ounded Rectangle 78"/>
          <p:cNvSpPr/>
          <p:nvPr/>
        </p:nvSpPr>
        <p:spPr>
          <a:xfrm>
            <a:off x="5749763" y="734455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877409" y="737980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73" y="7414438"/>
            <a:ext cx="1173768" cy="239895"/>
          </a:xfrm>
          <a:prstGeom prst="rect">
            <a:avLst/>
          </a:prstGeom>
        </p:spPr>
      </p:pic>
      <p:sp>
        <p:nvSpPr>
          <p:cNvPr id="82" name="Plus 81"/>
          <p:cNvSpPr/>
          <p:nvPr/>
        </p:nvSpPr>
        <p:spPr>
          <a:xfrm>
            <a:off x="6658985" y="729267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0748" y="8335786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035" y="9017422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958547" y="8238967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6" name="Rounded Rectangle 85"/>
          <p:cNvSpPr/>
          <p:nvPr/>
        </p:nvSpPr>
        <p:spPr>
          <a:xfrm>
            <a:off x="5765749" y="8335786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93395" y="837103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59" y="8405667"/>
            <a:ext cx="1173768" cy="239895"/>
          </a:xfrm>
          <a:prstGeom prst="rect">
            <a:avLst/>
          </a:prstGeom>
        </p:spPr>
      </p:pic>
      <p:sp>
        <p:nvSpPr>
          <p:cNvPr id="89" name="Plus 88"/>
          <p:cNvSpPr/>
          <p:nvPr/>
        </p:nvSpPr>
        <p:spPr>
          <a:xfrm>
            <a:off x="6674971" y="8283904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6666" y="9283579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64465" y="9186760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1" name="Rounded Rectangle 120"/>
          <p:cNvSpPr/>
          <p:nvPr/>
        </p:nvSpPr>
        <p:spPr>
          <a:xfrm>
            <a:off x="5771667" y="9283579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99313" y="931882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9353460"/>
            <a:ext cx="1173768" cy="239895"/>
          </a:xfrm>
          <a:prstGeom prst="rect">
            <a:avLst/>
          </a:prstGeom>
        </p:spPr>
      </p:pic>
      <p:sp>
        <p:nvSpPr>
          <p:cNvPr id="124" name="Plus 123"/>
          <p:cNvSpPr/>
          <p:nvPr/>
        </p:nvSpPr>
        <p:spPr>
          <a:xfrm>
            <a:off x="6680889" y="9231697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46666" y="10248532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0953" y="10930168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964465" y="10151713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71667" y="10248532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99313" y="102837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10318413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80889" y="10196650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813" t="5504" r="6073" b="7491"/>
          <a:stretch/>
        </p:blipFill>
        <p:spPr>
          <a:xfrm>
            <a:off x="920413" y="393817"/>
            <a:ext cx="5510886" cy="101339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7090" y="2128058"/>
            <a:ext cx="4215539" cy="661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</p:spTree>
    <p:extLst>
      <p:ext uri="{BB962C8B-B14F-4D97-AF65-F5344CB8AC3E}">
        <p14:creationId xmlns:p14="http://schemas.microsoft.com/office/powerpoint/2010/main" val="172558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155</Words>
  <Application>Microsoft Office PowerPoint</Application>
  <PresentationFormat>Custom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UtiLocator? FindA?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sun</dc:creator>
  <cp:lastModifiedBy>christine sun</cp:lastModifiedBy>
  <cp:revision>32</cp:revision>
  <dcterms:created xsi:type="dcterms:W3CDTF">2015-10-10T08:36:13Z</dcterms:created>
  <dcterms:modified xsi:type="dcterms:W3CDTF">2015-10-11T04:43:34Z</dcterms:modified>
</cp:coreProperties>
</file>