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97" r:id="rId2"/>
    <p:sldId id="304" r:id="rId3"/>
    <p:sldId id="282" r:id="rId4"/>
    <p:sldId id="309" r:id="rId5"/>
    <p:sldId id="325" r:id="rId6"/>
    <p:sldId id="326" r:id="rId7"/>
    <p:sldId id="327" r:id="rId8"/>
    <p:sldId id="332" r:id="rId9"/>
    <p:sldId id="314" r:id="rId10"/>
    <p:sldId id="321" r:id="rId11"/>
    <p:sldId id="322" r:id="rId12"/>
    <p:sldId id="323" r:id="rId13"/>
    <p:sldId id="324" r:id="rId14"/>
    <p:sldId id="299" r:id="rId15"/>
    <p:sldId id="306" r:id="rId16"/>
    <p:sldId id="313" r:id="rId17"/>
    <p:sldId id="315" r:id="rId18"/>
    <p:sldId id="329" r:id="rId19"/>
    <p:sldId id="330" r:id="rId20"/>
    <p:sldId id="307" r:id="rId21"/>
    <p:sldId id="312" r:id="rId22"/>
    <p:sldId id="331" r:id="rId23"/>
    <p:sldId id="328" r:id="rId24"/>
    <p:sldId id="308" r:id="rId25"/>
    <p:sldId id="316" r:id="rId26"/>
    <p:sldId id="300" r:id="rId27"/>
    <p:sldId id="301" r:id="rId28"/>
    <p:sldId id="310" r:id="rId29"/>
    <p:sldId id="302" r:id="rId30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D0CA"/>
    <a:srgbClr val="0D1325"/>
    <a:srgbClr val="8EE0DC"/>
    <a:srgbClr val="2A999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562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-95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CDDB4-6553-4F69-92A5-864D7528836E}" type="datetimeFigureOut">
              <a:rPr lang="zh-CN" altLang="en-US" smtClean="0"/>
              <a:pPr/>
              <a:t>2020/5/15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39D0A-ED8E-4A87-BA33-B024370FBD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20679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15426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89836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22579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85310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31176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相关概念见</a:t>
            </a:r>
            <a:r>
              <a:rPr lang="en-US" altLang="zh-CN" dirty="0" smtClean="0"/>
              <a:t>docker+k8s</a:t>
            </a:r>
            <a:r>
              <a:rPr lang="zh-CN" altLang="en-US" dirty="0" smtClean="0"/>
              <a:t>技术学习总结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01849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01849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01849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01849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29377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  <a:pPr/>
              <a:t>2020/5/15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5482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  <a:pPr/>
              <a:t>2020/5/15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0050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  <a:pPr/>
              <a:t>2020/5/15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7641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  <a:pPr/>
              <a:t>2020/5/15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5215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  <a:pPr/>
              <a:t>2020/5/15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86799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  <a:pPr/>
              <a:t>2020/5/15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89360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  <a:pPr/>
              <a:t>2020/5/15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96957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29687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  <a:pPr/>
              <a:t>2020/5/15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86895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  <a:pPr/>
              <a:t>2020/5/15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71262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  <a:pPr/>
              <a:t>2020/5/15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2465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AD4C7-00E1-484E-ADC6-80BED9BCD7E0}" type="datetimeFigureOut">
              <a:rPr lang="zh-CN" altLang="en-US" smtClean="0"/>
              <a:pPr/>
              <a:t>2020/5/15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B093F-DDD8-4FA1-B0B2-6BD78FD0BB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94853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ikqiak.com/post/manual-install-high-available-kubernetes-cluster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easzlab/kubeasz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along21/p/10303495.html" TargetMode="External"/><Relationship Id="rId2" Type="http://schemas.openxmlformats.org/officeDocument/2006/relationships/hyperlink" Target="http://docs.kubernetes.org.cn/459.html#44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setup/production-environment/tools/kubeadm/high-availability/" TargetMode="External"/><Relationship Id="rId2" Type="http://schemas.openxmlformats.org/officeDocument/2006/relationships/hyperlink" Target="http://docs.kubernetes.org.cn/459.html#44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cnblogs.com/along21/p/10303495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concepts/cluster-administration/addon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beflow/pytorch-operator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kubeflow/tf-operator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setup/production-environment/tools/kubeadm/create-cluster-kubeadm/#tear-down" TargetMode="External"/><Relationship Id="rId2" Type="http://schemas.openxmlformats.org/officeDocument/2006/relationships/hyperlink" Target="https://blog.csdn.net/weixin_38280090/article/details/83927091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l="68594" t="65577" b="15737"/>
          <a:stretch/>
        </p:blipFill>
        <p:spPr>
          <a:xfrm>
            <a:off x="0" y="0"/>
            <a:ext cx="6289658" cy="3743325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4961" y="901699"/>
            <a:ext cx="5402077" cy="540702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b="67550"/>
          <a:stretch>
            <a:fillRect/>
          </a:stretch>
        </p:blipFill>
        <p:spPr>
          <a:xfrm rot="19048470">
            <a:off x="7724422" y="2530588"/>
            <a:ext cx="10013678" cy="3252438"/>
          </a:xfrm>
          <a:custGeom>
            <a:avLst/>
            <a:gdLst>
              <a:gd name="connsiteX0" fmla="*/ 5766606 w 10013678"/>
              <a:gd name="connsiteY0" fmla="*/ 0 h 3252438"/>
              <a:gd name="connsiteX1" fmla="*/ 2783632 w 10013678"/>
              <a:gd name="connsiteY1" fmla="*/ 3252438 h 3252438"/>
              <a:gd name="connsiteX2" fmla="*/ 0 w 10013678"/>
              <a:gd name="connsiteY2" fmla="*/ 699430 h 3252438"/>
              <a:gd name="connsiteX3" fmla="*/ 0 w 10013678"/>
              <a:gd name="connsiteY3" fmla="*/ 0 h 3252438"/>
              <a:gd name="connsiteX4" fmla="*/ 10013678 w 10013678"/>
              <a:gd name="connsiteY4" fmla="*/ 0 h 3252438"/>
              <a:gd name="connsiteX5" fmla="*/ 10013678 w 10013678"/>
              <a:gd name="connsiteY5" fmla="*/ 229291 h 3252438"/>
              <a:gd name="connsiteX6" fmla="*/ 9763673 w 10013678"/>
              <a:gd name="connsiteY6" fmla="*/ 0 h 3252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13678" h="3252438">
                <a:moveTo>
                  <a:pt x="5766606" y="0"/>
                </a:moveTo>
                <a:lnTo>
                  <a:pt x="2783632" y="3252438"/>
                </a:lnTo>
                <a:lnTo>
                  <a:pt x="0" y="699430"/>
                </a:lnTo>
                <a:lnTo>
                  <a:pt x="0" y="0"/>
                </a:lnTo>
                <a:close/>
                <a:moveTo>
                  <a:pt x="10013678" y="0"/>
                </a:moveTo>
                <a:lnTo>
                  <a:pt x="10013678" y="229291"/>
                </a:lnTo>
                <a:lnTo>
                  <a:pt x="9763673" y="0"/>
                </a:lnTo>
                <a:close/>
              </a:path>
            </a:pathLst>
          </a:custGeom>
        </p:spPr>
      </p:pic>
      <p:sp>
        <p:nvSpPr>
          <p:cNvPr id="50" name="矩形 4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D1325"/>
              </a:gs>
              <a:gs pos="0">
                <a:srgbClr val="0D1325">
                  <a:alpha val="50000"/>
                </a:srgbClr>
              </a:gs>
              <a:gs pos="44000">
                <a:srgbClr val="0D1325">
                  <a:alpha val="5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2514600" y="2238371"/>
            <a:ext cx="74479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400" b="1" dirty="0" smtClean="0">
                <a:solidFill>
                  <a:schemeClr val="bg1"/>
                </a:solidFill>
              </a:rPr>
              <a:t>K8s</a:t>
            </a:r>
            <a:r>
              <a:rPr lang="zh-CN" altLang="en-US" sz="4400" b="1" dirty="0" smtClean="0">
                <a:solidFill>
                  <a:schemeClr val="bg1"/>
                </a:solidFill>
              </a:rPr>
              <a:t>分布式环境搭建方案讨论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381346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1" presetClass="entr" presetSubtype="0" fill="hold" grpId="0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yc\AppData\Local\Temp\1588118499(1)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73046" y="1578065"/>
            <a:ext cx="8288594" cy="452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40309" y="884915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K8s</a:t>
            </a:r>
            <a:r>
              <a:rPr lang="zh-CN" altLang="en-US" sz="2800" dirty="0" smtClean="0">
                <a:solidFill>
                  <a:schemeClr val="bg1"/>
                </a:solidFill>
              </a:rPr>
              <a:t>核心功能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yc\AppData\Local\Temp\1588119054(1)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43548" y="1563313"/>
            <a:ext cx="8273846" cy="4807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40309" y="884915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K8s</a:t>
            </a:r>
            <a:r>
              <a:rPr lang="zh-CN" altLang="en-US" sz="2800" dirty="0" smtClean="0">
                <a:solidFill>
                  <a:schemeClr val="bg1"/>
                </a:solidFill>
              </a:rPr>
              <a:t>核心功能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yc\AppData\Local\Temp\1588120271(1)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2542" y="1519084"/>
            <a:ext cx="8436077" cy="5117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40309" y="663695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K8s</a:t>
            </a:r>
            <a:r>
              <a:rPr lang="zh-CN" altLang="en-US" sz="2800" dirty="0" smtClean="0">
                <a:solidFill>
                  <a:schemeClr val="bg1"/>
                </a:solidFill>
              </a:rPr>
              <a:t>核心功能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yc\AppData\Local\Temp\1588121101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20529" y="1283098"/>
            <a:ext cx="8318090" cy="5309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740309" y="663695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K8s</a:t>
            </a:r>
            <a:r>
              <a:rPr lang="zh-CN" altLang="en-US" sz="2800" dirty="0" smtClean="0">
                <a:solidFill>
                  <a:schemeClr val="bg1"/>
                </a:solidFill>
              </a:rPr>
              <a:t>核心功能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3"/>
          <p:cNvSpPr txBox="1">
            <a:spLocks noChangeArrowheads="1"/>
          </p:cNvSpPr>
          <p:nvPr/>
        </p:nvSpPr>
        <p:spPr bwMode="auto">
          <a:xfrm>
            <a:off x="5134760" y="3022503"/>
            <a:ext cx="3581728" cy="586957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dist"/>
            <a:r>
              <a:rPr lang="zh-CN" altLang="en-US" sz="3200" dirty="0" smtClean="0">
                <a:solidFill>
                  <a:prstClr val="white"/>
                </a:solidFill>
                <a:effectLst/>
                <a:latin typeface="Calibri" panose="020F0502020204030204" pitchFamily="34" charset="0"/>
              </a:rPr>
              <a:t>环境搭建</a:t>
            </a:r>
            <a:endParaRPr lang="zh-CN" altLang="en-US" sz="3200" dirty="0">
              <a:solidFill>
                <a:prstClr val="white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56" name="Straight Connector 4"/>
          <p:cNvCxnSpPr/>
          <p:nvPr/>
        </p:nvCxnSpPr>
        <p:spPr>
          <a:xfrm>
            <a:off x="5210960" y="3638383"/>
            <a:ext cx="3612406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3"/>
          <p:cNvSpPr txBox="1">
            <a:spLocks noChangeArrowheads="1"/>
          </p:cNvSpPr>
          <p:nvPr/>
        </p:nvSpPr>
        <p:spPr bwMode="auto">
          <a:xfrm>
            <a:off x="5157548" y="3806437"/>
            <a:ext cx="3927476" cy="309958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/>
            <a:r>
              <a:rPr lang="zh-CN" sz="1400" b="0" dirty="0" smtClean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搭建什么样的环境</a:t>
            </a:r>
            <a:endParaRPr lang="en-US" altLang="ko-KR" sz="1400" b="0" dirty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0" name="Rectangle 3"/>
          <p:cNvSpPr txBox="1">
            <a:spLocks noChangeArrowheads="1"/>
          </p:cNvSpPr>
          <p:nvPr/>
        </p:nvSpPr>
        <p:spPr bwMode="auto">
          <a:xfrm>
            <a:off x="5157548" y="4125525"/>
            <a:ext cx="3927476" cy="309958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/>
            <a:r>
              <a:rPr lang="zh-CN" sz="1400" b="0" dirty="0" smtClean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采用什么样的方式搭建</a:t>
            </a:r>
            <a:endParaRPr lang="en-US" altLang="ko-KR" sz="1400" b="0" dirty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</p:txBody>
      </p:sp>
      <p:grpSp>
        <p:nvGrpSpPr>
          <p:cNvPr id="64" name="Group 1"/>
          <p:cNvGrpSpPr/>
          <p:nvPr/>
        </p:nvGrpSpPr>
        <p:grpSpPr>
          <a:xfrm>
            <a:off x="-2982769" y="3616264"/>
            <a:ext cx="6950890" cy="7035260"/>
            <a:chOff x="4297681" y="2137013"/>
            <a:chExt cx="3596640" cy="3640296"/>
          </a:xfrm>
        </p:grpSpPr>
        <p:sp>
          <p:nvSpPr>
            <p:cNvPr id="65" name="Line 699"/>
            <p:cNvSpPr>
              <a:spLocks noChangeShapeType="1"/>
            </p:cNvSpPr>
            <p:nvPr/>
          </p:nvSpPr>
          <p:spPr bwMode="auto">
            <a:xfrm flipH="1" flipV="1">
              <a:off x="6010042" y="2137013"/>
              <a:ext cx="971473" cy="229223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700"/>
            <p:cNvSpPr>
              <a:spLocks/>
            </p:cNvSpPr>
            <p:nvPr/>
          </p:nvSpPr>
          <p:spPr bwMode="auto">
            <a:xfrm>
              <a:off x="6981517" y="2366236"/>
              <a:ext cx="912804" cy="1547262"/>
            </a:xfrm>
            <a:custGeom>
              <a:avLst/>
              <a:gdLst>
                <a:gd name="T0" fmla="*/ 669 w 669"/>
                <a:gd name="T1" fmla="*/ 1134 h 1134"/>
                <a:gd name="T2" fmla="*/ 591 w 669"/>
                <a:gd name="T3" fmla="*/ 550 h 1134"/>
                <a:gd name="T4" fmla="*/ 0 w 669"/>
                <a:gd name="T5" fmla="*/ 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9" h="1134">
                  <a:moveTo>
                    <a:pt x="669" y="1134"/>
                  </a:moveTo>
                  <a:lnTo>
                    <a:pt x="591" y="55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701"/>
            <p:cNvSpPr>
              <a:spLocks/>
            </p:cNvSpPr>
            <p:nvPr/>
          </p:nvSpPr>
          <p:spPr bwMode="auto">
            <a:xfrm>
              <a:off x="5240505" y="3913500"/>
              <a:ext cx="2653816" cy="1863809"/>
            </a:xfrm>
            <a:custGeom>
              <a:avLst/>
              <a:gdLst>
                <a:gd name="T0" fmla="*/ 0 w 1945"/>
                <a:gd name="T1" fmla="*/ 1276 h 1366"/>
                <a:gd name="T2" fmla="*/ 830 w 1945"/>
                <a:gd name="T3" fmla="*/ 1366 h 1366"/>
                <a:gd name="T4" fmla="*/ 1305 w 1945"/>
                <a:gd name="T5" fmla="*/ 1162 h 1366"/>
                <a:gd name="T6" fmla="*/ 1804 w 1945"/>
                <a:gd name="T7" fmla="*/ 737 h 1366"/>
                <a:gd name="T8" fmla="*/ 1945 w 1945"/>
                <a:gd name="T9" fmla="*/ 0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5" h="1366">
                  <a:moveTo>
                    <a:pt x="0" y="1276"/>
                  </a:moveTo>
                  <a:lnTo>
                    <a:pt x="830" y="1366"/>
                  </a:lnTo>
                  <a:lnTo>
                    <a:pt x="1305" y="1162"/>
                  </a:lnTo>
                  <a:lnTo>
                    <a:pt x="1804" y="737"/>
                  </a:lnTo>
                  <a:lnTo>
                    <a:pt x="1945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Line 702"/>
            <p:cNvSpPr>
              <a:spLocks noChangeShapeType="1"/>
            </p:cNvSpPr>
            <p:nvPr/>
          </p:nvSpPr>
          <p:spPr bwMode="auto">
            <a:xfrm>
              <a:off x="4440949" y="4633919"/>
              <a:ext cx="799556" cy="102059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703"/>
            <p:cNvSpPr>
              <a:spLocks/>
            </p:cNvSpPr>
            <p:nvPr/>
          </p:nvSpPr>
          <p:spPr bwMode="auto">
            <a:xfrm>
              <a:off x="4297681" y="3149337"/>
              <a:ext cx="143268" cy="1484584"/>
            </a:xfrm>
            <a:custGeom>
              <a:avLst/>
              <a:gdLst>
                <a:gd name="T0" fmla="*/ 609 w 609"/>
                <a:gd name="T1" fmla="*/ 0 h 1611"/>
                <a:gd name="T2" fmla="*/ 592 w 609"/>
                <a:gd name="T3" fmla="*/ 5 h 1611"/>
                <a:gd name="T4" fmla="*/ 313 w 609"/>
                <a:gd name="T5" fmla="*/ 392 h 1611"/>
                <a:gd name="T6" fmla="*/ 52 w 609"/>
                <a:gd name="T7" fmla="*/ 523 h 1611"/>
                <a:gd name="T8" fmla="*/ 0 w 609"/>
                <a:gd name="T9" fmla="*/ 1132 h 1611"/>
                <a:gd name="T10" fmla="*/ 105 w 609"/>
                <a:gd name="T11" fmla="*/ 1611 h 1611"/>
                <a:gd name="connsiteX0" fmla="*/ 10000 w 10018"/>
                <a:gd name="connsiteY0" fmla="*/ 0 h 10000"/>
                <a:gd name="connsiteX1" fmla="*/ 10018 w 10018"/>
                <a:gd name="connsiteY1" fmla="*/ 1358 h 10000"/>
                <a:gd name="connsiteX2" fmla="*/ 5140 w 10018"/>
                <a:gd name="connsiteY2" fmla="*/ 2433 h 10000"/>
                <a:gd name="connsiteX3" fmla="*/ 854 w 10018"/>
                <a:gd name="connsiteY3" fmla="*/ 3246 h 10000"/>
                <a:gd name="connsiteX4" fmla="*/ 0 w 10018"/>
                <a:gd name="connsiteY4" fmla="*/ 7027 h 10000"/>
                <a:gd name="connsiteX5" fmla="*/ 1724 w 10018"/>
                <a:gd name="connsiteY5" fmla="*/ 10000 h 10000"/>
                <a:gd name="connsiteX0" fmla="*/ 12868 w 12868"/>
                <a:gd name="connsiteY0" fmla="*/ 0 h 9028"/>
                <a:gd name="connsiteX1" fmla="*/ 10018 w 12868"/>
                <a:gd name="connsiteY1" fmla="*/ 386 h 9028"/>
                <a:gd name="connsiteX2" fmla="*/ 5140 w 12868"/>
                <a:gd name="connsiteY2" fmla="*/ 1461 h 9028"/>
                <a:gd name="connsiteX3" fmla="*/ 854 w 12868"/>
                <a:gd name="connsiteY3" fmla="*/ 2274 h 9028"/>
                <a:gd name="connsiteX4" fmla="*/ 0 w 12868"/>
                <a:gd name="connsiteY4" fmla="*/ 6055 h 9028"/>
                <a:gd name="connsiteX5" fmla="*/ 1724 w 12868"/>
                <a:gd name="connsiteY5" fmla="*/ 9028 h 9028"/>
                <a:gd name="connsiteX0" fmla="*/ 7785 w 7785"/>
                <a:gd name="connsiteY0" fmla="*/ 0 h 9572"/>
                <a:gd name="connsiteX1" fmla="*/ 3994 w 7785"/>
                <a:gd name="connsiteY1" fmla="*/ 1190 h 9572"/>
                <a:gd name="connsiteX2" fmla="*/ 664 w 7785"/>
                <a:gd name="connsiteY2" fmla="*/ 2091 h 9572"/>
                <a:gd name="connsiteX3" fmla="*/ 0 w 7785"/>
                <a:gd name="connsiteY3" fmla="*/ 6279 h 9572"/>
                <a:gd name="connsiteX4" fmla="*/ 1340 w 7785"/>
                <a:gd name="connsiteY4" fmla="*/ 9572 h 9572"/>
                <a:gd name="connsiteX0" fmla="*/ 5130 w 5130"/>
                <a:gd name="connsiteY0" fmla="*/ 0 h 8757"/>
                <a:gd name="connsiteX1" fmla="*/ 853 w 5130"/>
                <a:gd name="connsiteY1" fmla="*/ 941 h 8757"/>
                <a:gd name="connsiteX2" fmla="*/ 0 w 5130"/>
                <a:gd name="connsiteY2" fmla="*/ 5317 h 8757"/>
                <a:gd name="connsiteX3" fmla="*/ 1721 w 5130"/>
                <a:gd name="connsiteY3" fmla="*/ 8757 h 8757"/>
                <a:gd name="connsiteX0" fmla="*/ 1663 w 3355"/>
                <a:gd name="connsiteY0" fmla="*/ 0 h 8925"/>
                <a:gd name="connsiteX1" fmla="*/ 0 w 3355"/>
                <a:gd name="connsiteY1" fmla="*/ 4997 h 8925"/>
                <a:gd name="connsiteX2" fmla="*/ 3355 w 3355"/>
                <a:gd name="connsiteY2" fmla="*/ 8925 h 8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5" h="8925">
                  <a:moveTo>
                    <a:pt x="1663" y="0"/>
                  </a:moveTo>
                  <a:lnTo>
                    <a:pt x="0" y="4997"/>
                  </a:lnTo>
                  <a:lnTo>
                    <a:pt x="3355" y="8925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Line 704"/>
            <p:cNvSpPr>
              <a:spLocks noChangeShapeType="1"/>
            </p:cNvSpPr>
            <p:nvPr/>
          </p:nvSpPr>
          <p:spPr bwMode="auto">
            <a:xfrm flipH="1">
              <a:off x="5114925" y="2137013"/>
              <a:ext cx="895116" cy="29662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705"/>
            <p:cNvSpPr>
              <a:spLocks/>
            </p:cNvSpPr>
            <p:nvPr/>
          </p:nvSpPr>
          <p:spPr bwMode="auto">
            <a:xfrm>
              <a:off x="5112461" y="2348476"/>
              <a:ext cx="1871166" cy="103615"/>
            </a:xfrm>
            <a:custGeom>
              <a:avLst/>
              <a:gdLst>
                <a:gd name="T0" fmla="*/ 0 w 1375"/>
                <a:gd name="T1" fmla="*/ 69 h 119"/>
                <a:gd name="T2" fmla="*/ 0 w 1375"/>
                <a:gd name="T3" fmla="*/ 69 h 119"/>
                <a:gd name="T4" fmla="*/ 681 w 1375"/>
                <a:gd name="T5" fmla="*/ 0 h 119"/>
                <a:gd name="T6" fmla="*/ 681 w 1375"/>
                <a:gd name="T7" fmla="*/ 0 h 119"/>
                <a:gd name="T8" fmla="*/ 1375 w 1375"/>
                <a:gd name="T9" fmla="*/ 13 h 119"/>
                <a:gd name="T10" fmla="*/ 1279 w 1375"/>
                <a:gd name="T11" fmla="*/ 119 h 119"/>
                <a:gd name="connsiteX0" fmla="*/ 0 w 10000"/>
                <a:gd name="connsiteY0" fmla="*/ 5798 h 12759"/>
                <a:gd name="connsiteX1" fmla="*/ 0 w 10000"/>
                <a:gd name="connsiteY1" fmla="*/ 5798 h 12759"/>
                <a:gd name="connsiteX2" fmla="*/ 4953 w 10000"/>
                <a:gd name="connsiteY2" fmla="*/ 0 h 12759"/>
                <a:gd name="connsiteX3" fmla="*/ 4953 w 10000"/>
                <a:gd name="connsiteY3" fmla="*/ 0 h 12759"/>
                <a:gd name="connsiteX4" fmla="*/ 10000 w 10000"/>
                <a:gd name="connsiteY4" fmla="*/ 1092 h 12759"/>
                <a:gd name="connsiteX5" fmla="*/ 9413 w 10000"/>
                <a:gd name="connsiteY5" fmla="*/ 12759 h 12759"/>
                <a:gd name="connsiteX0" fmla="*/ 0 w 10000"/>
                <a:gd name="connsiteY0" fmla="*/ 5798 h 5798"/>
                <a:gd name="connsiteX1" fmla="*/ 0 w 10000"/>
                <a:gd name="connsiteY1" fmla="*/ 5798 h 5798"/>
                <a:gd name="connsiteX2" fmla="*/ 4953 w 10000"/>
                <a:gd name="connsiteY2" fmla="*/ 0 h 5798"/>
                <a:gd name="connsiteX3" fmla="*/ 4953 w 10000"/>
                <a:gd name="connsiteY3" fmla="*/ 0 h 5798"/>
                <a:gd name="connsiteX4" fmla="*/ 10000 w 10000"/>
                <a:gd name="connsiteY4" fmla="*/ 1092 h 5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5798">
                  <a:moveTo>
                    <a:pt x="0" y="5798"/>
                  </a:moveTo>
                  <a:lnTo>
                    <a:pt x="0" y="5798"/>
                  </a:lnTo>
                  <a:lnTo>
                    <a:pt x="4953" y="0"/>
                  </a:lnTo>
                  <a:lnTo>
                    <a:pt x="4953" y="0"/>
                  </a:lnTo>
                  <a:lnTo>
                    <a:pt x="10000" y="1092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706"/>
            <p:cNvSpPr>
              <a:spLocks/>
            </p:cNvSpPr>
            <p:nvPr/>
          </p:nvSpPr>
          <p:spPr bwMode="auto">
            <a:xfrm>
              <a:off x="4997636" y="4060857"/>
              <a:ext cx="242869" cy="1593654"/>
            </a:xfrm>
            <a:custGeom>
              <a:avLst/>
              <a:gdLst>
                <a:gd name="T0" fmla="*/ 0 w 178"/>
                <a:gd name="T1" fmla="*/ 0 h 1168"/>
                <a:gd name="T2" fmla="*/ 144 w 178"/>
                <a:gd name="T3" fmla="*/ 792 h 1168"/>
                <a:gd name="T4" fmla="*/ 178 w 178"/>
                <a:gd name="T5" fmla="*/ 1168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8" h="1168">
                  <a:moveTo>
                    <a:pt x="0" y="0"/>
                  </a:moveTo>
                  <a:lnTo>
                    <a:pt x="144" y="792"/>
                  </a:lnTo>
                  <a:lnTo>
                    <a:pt x="178" y="1168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707"/>
            <p:cNvSpPr>
              <a:spLocks/>
            </p:cNvSpPr>
            <p:nvPr/>
          </p:nvSpPr>
          <p:spPr bwMode="auto">
            <a:xfrm>
              <a:off x="4997636" y="2442645"/>
              <a:ext cx="180104" cy="1618213"/>
            </a:xfrm>
            <a:custGeom>
              <a:avLst/>
              <a:gdLst>
                <a:gd name="T0" fmla="*/ 79 w 132"/>
                <a:gd name="T1" fmla="*/ 0 h 1186"/>
                <a:gd name="T2" fmla="*/ 132 w 132"/>
                <a:gd name="T3" fmla="*/ 368 h 1186"/>
                <a:gd name="T4" fmla="*/ 0 w 132"/>
                <a:gd name="T5" fmla="*/ 1186 h 1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2" h="1186">
                  <a:moveTo>
                    <a:pt x="79" y="0"/>
                  </a:moveTo>
                  <a:lnTo>
                    <a:pt x="132" y="368"/>
                  </a:lnTo>
                  <a:lnTo>
                    <a:pt x="0" y="1186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708"/>
            <p:cNvSpPr>
              <a:spLocks/>
            </p:cNvSpPr>
            <p:nvPr/>
          </p:nvSpPr>
          <p:spPr bwMode="auto">
            <a:xfrm>
              <a:off x="5963651" y="4745799"/>
              <a:ext cx="409345" cy="1031510"/>
            </a:xfrm>
            <a:custGeom>
              <a:avLst/>
              <a:gdLst>
                <a:gd name="T0" fmla="*/ 0 w 398"/>
                <a:gd name="T1" fmla="*/ 0 h 756"/>
                <a:gd name="T2" fmla="*/ 219 w 398"/>
                <a:gd name="T3" fmla="*/ 591 h 756"/>
                <a:gd name="T4" fmla="*/ 300 w 398"/>
                <a:gd name="T5" fmla="*/ 756 h 756"/>
                <a:gd name="T6" fmla="*/ 398 w 398"/>
                <a:gd name="T7" fmla="*/ 595 h 756"/>
                <a:gd name="connsiteX0" fmla="*/ 0 w 13102"/>
                <a:gd name="connsiteY0" fmla="*/ 0 h 10000"/>
                <a:gd name="connsiteX1" fmla="*/ 5503 w 13102"/>
                <a:gd name="connsiteY1" fmla="*/ 7817 h 10000"/>
                <a:gd name="connsiteX2" fmla="*/ 7538 w 13102"/>
                <a:gd name="connsiteY2" fmla="*/ 10000 h 10000"/>
                <a:gd name="connsiteX3" fmla="*/ 13102 w 13102"/>
                <a:gd name="connsiteY3" fmla="*/ 9384 h 10000"/>
                <a:gd name="connsiteX0" fmla="*/ 0 w 7538"/>
                <a:gd name="connsiteY0" fmla="*/ 0 h 10000"/>
                <a:gd name="connsiteX1" fmla="*/ 5503 w 7538"/>
                <a:gd name="connsiteY1" fmla="*/ 7817 h 10000"/>
                <a:gd name="connsiteX2" fmla="*/ 7538 w 7538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38" h="10000">
                  <a:moveTo>
                    <a:pt x="0" y="0"/>
                  </a:moveTo>
                  <a:lnTo>
                    <a:pt x="5503" y="7817"/>
                  </a:lnTo>
                  <a:lnTo>
                    <a:pt x="7538" y="1000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709"/>
            <p:cNvSpPr>
              <a:spLocks/>
            </p:cNvSpPr>
            <p:nvPr/>
          </p:nvSpPr>
          <p:spPr bwMode="auto">
            <a:xfrm>
              <a:off x="5963652" y="2348500"/>
              <a:ext cx="450260" cy="2397304"/>
            </a:xfrm>
            <a:custGeom>
              <a:avLst/>
              <a:gdLst>
                <a:gd name="T0" fmla="*/ 52 w 330"/>
                <a:gd name="T1" fmla="*/ 0 h 1757"/>
                <a:gd name="T2" fmla="*/ 330 w 330"/>
                <a:gd name="T3" fmla="*/ 664 h 1757"/>
                <a:gd name="T4" fmla="*/ 0 w 330"/>
                <a:gd name="T5" fmla="*/ 1757 h 1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0" h="1757">
                  <a:moveTo>
                    <a:pt x="52" y="0"/>
                  </a:moveTo>
                  <a:lnTo>
                    <a:pt x="330" y="664"/>
                  </a:lnTo>
                  <a:lnTo>
                    <a:pt x="0" y="1757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Line 710"/>
            <p:cNvSpPr>
              <a:spLocks noChangeShapeType="1"/>
            </p:cNvSpPr>
            <p:nvPr/>
          </p:nvSpPr>
          <p:spPr bwMode="auto">
            <a:xfrm>
              <a:off x="6010042" y="2137015"/>
              <a:ext cx="24560" cy="211488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Line 711"/>
            <p:cNvSpPr>
              <a:spLocks noChangeShapeType="1"/>
            </p:cNvSpPr>
            <p:nvPr/>
          </p:nvSpPr>
          <p:spPr bwMode="auto">
            <a:xfrm flipH="1">
              <a:off x="4368632" y="2434349"/>
              <a:ext cx="751816" cy="71507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Line 712"/>
            <p:cNvSpPr>
              <a:spLocks noChangeShapeType="1"/>
            </p:cNvSpPr>
            <p:nvPr/>
          </p:nvSpPr>
          <p:spPr bwMode="auto">
            <a:xfrm flipH="1" flipV="1">
              <a:off x="7681469" y="3816627"/>
              <a:ext cx="212851" cy="9687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Line 713"/>
            <p:cNvSpPr>
              <a:spLocks noChangeShapeType="1"/>
            </p:cNvSpPr>
            <p:nvPr/>
          </p:nvSpPr>
          <p:spPr bwMode="auto">
            <a:xfrm flipH="1" flipV="1">
              <a:off x="6981510" y="2366234"/>
              <a:ext cx="237017" cy="63173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Line 714"/>
            <p:cNvSpPr>
              <a:spLocks noChangeShapeType="1"/>
            </p:cNvSpPr>
            <p:nvPr/>
          </p:nvSpPr>
          <p:spPr bwMode="auto">
            <a:xfrm flipH="1" flipV="1">
              <a:off x="7214834" y="2997969"/>
              <a:ext cx="466634" cy="818657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Line 715"/>
            <p:cNvSpPr>
              <a:spLocks noChangeShapeType="1"/>
            </p:cNvSpPr>
            <p:nvPr/>
          </p:nvSpPr>
          <p:spPr bwMode="auto">
            <a:xfrm flipH="1" flipV="1">
              <a:off x="7681469" y="3816627"/>
              <a:ext cx="20465" cy="1102458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716"/>
            <p:cNvSpPr>
              <a:spLocks/>
            </p:cNvSpPr>
            <p:nvPr/>
          </p:nvSpPr>
          <p:spPr bwMode="auto">
            <a:xfrm>
              <a:off x="5963652" y="4745802"/>
              <a:ext cx="1738283" cy="328828"/>
            </a:xfrm>
            <a:custGeom>
              <a:avLst/>
              <a:gdLst>
                <a:gd name="T0" fmla="*/ 0 w 1274"/>
                <a:gd name="T1" fmla="*/ 0 h 241"/>
                <a:gd name="T2" fmla="*/ 909 w 1274"/>
                <a:gd name="T3" fmla="*/ 241 h 241"/>
                <a:gd name="T4" fmla="*/ 1274 w 1274"/>
                <a:gd name="T5" fmla="*/ 127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4" h="241">
                  <a:moveTo>
                    <a:pt x="0" y="0"/>
                  </a:moveTo>
                  <a:lnTo>
                    <a:pt x="909" y="241"/>
                  </a:lnTo>
                  <a:lnTo>
                    <a:pt x="1274" y="127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Line 717"/>
            <p:cNvSpPr>
              <a:spLocks noChangeShapeType="1"/>
            </p:cNvSpPr>
            <p:nvPr/>
          </p:nvSpPr>
          <p:spPr bwMode="auto">
            <a:xfrm>
              <a:off x="4997636" y="4060859"/>
              <a:ext cx="966016" cy="684944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Line 718"/>
            <p:cNvSpPr>
              <a:spLocks noChangeShapeType="1"/>
            </p:cNvSpPr>
            <p:nvPr/>
          </p:nvSpPr>
          <p:spPr bwMode="auto">
            <a:xfrm>
              <a:off x="4368632" y="3149421"/>
              <a:ext cx="629002" cy="911438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Line 719"/>
            <p:cNvSpPr>
              <a:spLocks noChangeShapeType="1"/>
            </p:cNvSpPr>
            <p:nvPr/>
          </p:nvSpPr>
          <p:spPr bwMode="auto">
            <a:xfrm flipH="1">
              <a:off x="4368634" y="2944756"/>
              <a:ext cx="809106" cy="20466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Line 720"/>
            <p:cNvSpPr>
              <a:spLocks noChangeShapeType="1"/>
            </p:cNvSpPr>
            <p:nvPr/>
          </p:nvSpPr>
          <p:spPr bwMode="auto">
            <a:xfrm flipH="1">
              <a:off x="5177742" y="2348501"/>
              <a:ext cx="856862" cy="596256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Line 721"/>
            <p:cNvSpPr>
              <a:spLocks noChangeShapeType="1"/>
            </p:cNvSpPr>
            <p:nvPr/>
          </p:nvSpPr>
          <p:spPr bwMode="auto">
            <a:xfrm flipH="1" flipV="1">
              <a:off x="6034604" y="2348500"/>
              <a:ext cx="1180232" cy="649470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722"/>
            <p:cNvSpPr>
              <a:spLocks/>
            </p:cNvSpPr>
            <p:nvPr/>
          </p:nvSpPr>
          <p:spPr bwMode="auto">
            <a:xfrm>
              <a:off x="7214833" y="2997968"/>
              <a:ext cx="573059" cy="798191"/>
            </a:xfrm>
            <a:custGeom>
              <a:avLst/>
              <a:gdLst>
                <a:gd name="T0" fmla="*/ 344 w 420"/>
                <a:gd name="T1" fmla="*/ 585 h 585"/>
                <a:gd name="T2" fmla="*/ 420 w 420"/>
                <a:gd name="T3" fmla="*/ 87 h 585"/>
                <a:gd name="T4" fmla="*/ 0 w 420"/>
                <a:gd name="T5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0" h="585">
                  <a:moveTo>
                    <a:pt x="344" y="585"/>
                  </a:moveTo>
                  <a:lnTo>
                    <a:pt x="420" y="8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723"/>
            <p:cNvSpPr>
              <a:spLocks/>
            </p:cNvSpPr>
            <p:nvPr/>
          </p:nvSpPr>
          <p:spPr bwMode="auto">
            <a:xfrm>
              <a:off x="7193002" y="2997968"/>
              <a:ext cx="491195" cy="2076661"/>
            </a:xfrm>
            <a:custGeom>
              <a:avLst/>
              <a:gdLst>
                <a:gd name="T0" fmla="*/ 16 w 360"/>
                <a:gd name="T1" fmla="*/ 0 h 1522"/>
                <a:gd name="T2" fmla="*/ 0 w 360"/>
                <a:gd name="T3" fmla="*/ 729 h 1522"/>
                <a:gd name="T4" fmla="*/ 8 w 360"/>
                <a:gd name="T5" fmla="*/ 1522 h 1522"/>
                <a:gd name="T6" fmla="*/ 358 w 360"/>
                <a:gd name="T7" fmla="*/ 600 h 1522"/>
                <a:gd name="T8" fmla="*/ 360 w 360"/>
                <a:gd name="T9" fmla="*/ 585 h 1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" h="1522">
                  <a:moveTo>
                    <a:pt x="16" y="0"/>
                  </a:moveTo>
                  <a:lnTo>
                    <a:pt x="0" y="729"/>
                  </a:lnTo>
                  <a:lnTo>
                    <a:pt x="8" y="1522"/>
                  </a:lnTo>
                  <a:lnTo>
                    <a:pt x="358" y="600"/>
                  </a:lnTo>
                  <a:lnTo>
                    <a:pt x="360" y="585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Line 724"/>
            <p:cNvSpPr>
              <a:spLocks noChangeShapeType="1"/>
            </p:cNvSpPr>
            <p:nvPr/>
          </p:nvSpPr>
          <p:spPr bwMode="auto">
            <a:xfrm flipV="1">
              <a:off x="6413914" y="2997968"/>
              <a:ext cx="800921" cy="25651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Line 725"/>
            <p:cNvSpPr>
              <a:spLocks noChangeShapeType="1"/>
            </p:cNvSpPr>
            <p:nvPr/>
          </p:nvSpPr>
          <p:spPr bwMode="auto">
            <a:xfrm flipV="1">
              <a:off x="4997634" y="3254480"/>
              <a:ext cx="1416278" cy="81729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726"/>
            <p:cNvSpPr>
              <a:spLocks/>
            </p:cNvSpPr>
            <p:nvPr/>
          </p:nvSpPr>
          <p:spPr bwMode="auto">
            <a:xfrm>
              <a:off x="4440949" y="4071773"/>
              <a:ext cx="753165" cy="1069713"/>
            </a:xfrm>
            <a:custGeom>
              <a:avLst/>
              <a:gdLst>
                <a:gd name="T0" fmla="*/ 552 w 552"/>
                <a:gd name="T1" fmla="*/ 784 h 784"/>
                <a:gd name="T2" fmla="*/ 0 w 552"/>
                <a:gd name="T3" fmla="*/ 412 h 784"/>
                <a:gd name="T4" fmla="*/ 408 w 552"/>
                <a:gd name="T5" fmla="*/ 0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2" h="784">
                  <a:moveTo>
                    <a:pt x="552" y="784"/>
                  </a:moveTo>
                  <a:lnTo>
                    <a:pt x="0" y="412"/>
                  </a:lnTo>
                  <a:lnTo>
                    <a:pt x="408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Line 728"/>
            <p:cNvSpPr>
              <a:spLocks noChangeShapeType="1"/>
            </p:cNvSpPr>
            <p:nvPr/>
          </p:nvSpPr>
          <p:spPr bwMode="auto">
            <a:xfrm flipH="1">
              <a:off x="5194114" y="4745801"/>
              <a:ext cx="769538" cy="395684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729"/>
            <p:cNvSpPr>
              <a:spLocks/>
            </p:cNvSpPr>
            <p:nvPr/>
          </p:nvSpPr>
          <p:spPr bwMode="auto">
            <a:xfrm>
              <a:off x="5963654" y="3816625"/>
              <a:ext cx="1717818" cy="929177"/>
            </a:xfrm>
            <a:custGeom>
              <a:avLst/>
              <a:gdLst>
                <a:gd name="T0" fmla="*/ 1259 w 1259"/>
                <a:gd name="T1" fmla="*/ 0 h 681"/>
                <a:gd name="T2" fmla="*/ 902 w 1259"/>
                <a:gd name="T3" fmla="*/ 140 h 681"/>
                <a:gd name="T4" fmla="*/ 0 w 1259"/>
                <a:gd name="T5" fmla="*/ 68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59" h="681">
                  <a:moveTo>
                    <a:pt x="1259" y="0"/>
                  </a:moveTo>
                  <a:lnTo>
                    <a:pt x="902" y="140"/>
                  </a:lnTo>
                  <a:lnTo>
                    <a:pt x="0" y="681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730"/>
            <p:cNvSpPr>
              <a:spLocks/>
            </p:cNvSpPr>
            <p:nvPr/>
          </p:nvSpPr>
          <p:spPr bwMode="auto">
            <a:xfrm>
              <a:off x="5254151" y="5500332"/>
              <a:ext cx="1756021" cy="158273"/>
            </a:xfrm>
            <a:custGeom>
              <a:avLst/>
              <a:gdLst>
                <a:gd name="T0" fmla="*/ 1287 w 1287"/>
                <a:gd name="T1" fmla="*/ 0 h 116"/>
                <a:gd name="T2" fmla="*/ 739 w 1287"/>
                <a:gd name="T3" fmla="*/ 38 h 116"/>
                <a:gd name="T4" fmla="*/ 0 w 1287"/>
                <a:gd name="T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7" h="116">
                  <a:moveTo>
                    <a:pt x="1287" y="0"/>
                  </a:moveTo>
                  <a:lnTo>
                    <a:pt x="739" y="38"/>
                  </a:lnTo>
                  <a:lnTo>
                    <a:pt x="0" y="116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731"/>
            <p:cNvSpPr>
              <a:spLocks/>
            </p:cNvSpPr>
            <p:nvPr/>
          </p:nvSpPr>
          <p:spPr bwMode="auto">
            <a:xfrm>
              <a:off x="5194116" y="5074626"/>
              <a:ext cx="2009806" cy="477551"/>
            </a:xfrm>
            <a:custGeom>
              <a:avLst/>
              <a:gdLst>
                <a:gd name="T0" fmla="*/ 0 w 1473"/>
                <a:gd name="T1" fmla="*/ 49 h 350"/>
                <a:gd name="T2" fmla="*/ 783 w 1473"/>
                <a:gd name="T3" fmla="*/ 350 h 350"/>
                <a:gd name="T4" fmla="*/ 1473 w 1473"/>
                <a:gd name="T5" fmla="*/ 0 h 350"/>
                <a:gd name="T6" fmla="*/ 1348 w 1473"/>
                <a:gd name="T7" fmla="*/ 30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3" h="350">
                  <a:moveTo>
                    <a:pt x="0" y="49"/>
                  </a:moveTo>
                  <a:lnTo>
                    <a:pt x="783" y="350"/>
                  </a:lnTo>
                  <a:lnTo>
                    <a:pt x="1473" y="0"/>
                  </a:lnTo>
                  <a:lnTo>
                    <a:pt x="1348" y="303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Line 732"/>
            <p:cNvSpPr>
              <a:spLocks noChangeShapeType="1"/>
            </p:cNvSpPr>
            <p:nvPr/>
          </p:nvSpPr>
          <p:spPr bwMode="auto">
            <a:xfrm>
              <a:off x="6413918" y="3254481"/>
              <a:ext cx="780454" cy="753166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Line 733"/>
            <p:cNvSpPr>
              <a:spLocks noChangeShapeType="1"/>
            </p:cNvSpPr>
            <p:nvPr/>
          </p:nvSpPr>
          <p:spPr bwMode="auto">
            <a:xfrm>
              <a:off x="5177745" y="2944750"/>
              <a:ext cx="1236173" cy="30972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9" name="Group 1"/>
          <p:cNvGrpSpPr/>
          <p:nvPr/>
        </p:nvGrpSpPr>
        <p:grpSpPr>
          <a:xfrm>
            <a:off x="9290190" y="-3412530"/>
            <a:ext cx="5803619" cy="5874063"/>
            <a:chOff x="4297681" y="2137013"/>
            <a:chExt cx="3596640" cy="3640296"/>
          </a:xfrm>
        </p:grpSpPr>
        <p:sp>
          <p:nvSpPr>
            <p:cNvPr id="100" name="Line 699"/>
            <p:cNvSpPr>
              <a:spLocks noChangeShapeType="1"/>
            </p:cNvSpPr>
            <p:nvPr/>
          </p:nvSpPr>
          <p:spPr bwMode="auto">
            <a:xfrm flipH="1" flipV="1">
              <a:off x="6010042" y="2137013"/>
              <a:ext cx="971473" cy="229223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700"/>
            <p:cNvSpPr>
              <a:spLocks/>
            </p:cNvSpPr>
            <p:nvPr/>
          </p:nvSpPr>
          <p:spPr bwMode="auto">
            <a:xfrm>
              <a:off x="6981517" y="2366236"/>
              <a:ext cx="912804" cy="1547262"/>
            </a:xfrm>
            <a:custGeom>
              <a:avLst/>
              <a:gdLst>
                <a:gd name="T0" fmla="*/ 669 w 669"/>
                <a:gd name="T1" fmla="*/ 1134 h 1134"/>
                <a:gd name="T2" fmla="*/ 591 w 669"/>
                <a:gd name="T3" fmla="*/ 550 h 1134"/>
                <a:gd name="T4" fmla="*/ 0 w 669"/>
                <a:gd name="T5" fmla="*/ 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9" h="1134">
                  <a:moveTo>
                    <a:pt x="669" y="1134"/>
                  </a:moveTo>
                  <a:lnTo>
                    <a:pt x="591" y="55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701"/>
            <p:cNvSpPr>
              <a:spLocks/>
            </p:cNvSpPr>
            <p:nvPr/>
          </p:nvSpPr>
          <p:spPr bwMode="auto">
            <a:xfrm>
              <a:off x="5240505" y="3913500"/>
              <a:ext cx="2653816" cy="1863809"/>
            </a:xfrm>
            <a:custGeom>
              <a:avLst/>
              <a:gdLst>
                <a:gd name="T0" fmla="*/ 0 w 1945"/>
                <a:gd name="T1" fmla="*/ 1276 h 1366"/>
                <a:gd name="T2" fmla="*/ 830 w 1945"/>
                <a:gd name="T3" fmla="*/ 1366 h 1366"/>
                <a:gd name="T4" fmla="*/ 1305 w 1945"/>
                <a:gd name="T5" fmla="*/ 1162 h 1366"/>
                <a:gd name="T6" fmla="*/ 1804 w 1945"/>
                <a:gd name="T7" fmla="*/ 737 h 1366"/>
                <a:gd name="T8" fmla="*/ 1945 w 1945"/>
                <a:gd name="T9" fmla="*/ 0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5" h="1366">
                  <a:moveTo>
                    <a:pt x="0" y="1276"/>
                  </a:moveTo>
                  <a:lnTo>
                    <a:pt x="830" y="1366"/>
                  </a:lnTo>
                  <a:lnTo>
                    <a:pt x="1305" y="1162"/>
                  </a:lnTo>
                  <a:lnTo>
                    <a:pt x="1804" y="737"/>
                  </a:lnTo>
                  <a:lnTo>
                    <a:pt x="1945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Line 702"/>
            <p:cNvSpPr>
              <a:spLocks noChangeShapeType="1"/>
            </p:cNvSpPr>
            <p:nvPr/>
          </p:nvSpPr>
          <p:spPr bwMode="auto">
            <a:xfrm>
              <a:off x="4440949" y="4633919"/>
              <a:ext cx="799556" cy="102059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703"/>
            <p:cNvSpPr>
              <a:spLocks/>
            </p:cNvSpPr>
            <p:nvPr/>
          </p:nvSpPr>
          <p:spPr bwMode="auto">
            <a:xfrm>
              <a:off x="4297681" y="3149337"/>
              <a:ext cx="143268" cy="1484584"/>
            </a:xfrm>
            <a:custGeom>
              <a:avLst/>
              <a:gdLst>
                <a:gd name="T0" fmla="*/ 609 w 609"/>
                <a:gd name="T1" fmla="*/ 0 h 1611"/>
                <a:gd name="T2" fmla="*/ 592 w 609"/>
                <a:gd name="T3" fmla="*/ 5 h 1611"/>
                <a:gd name="T4" fmla="*/ 313 w 609"/>
                <a:gd name="T5" fmla="*/ 392 h 1611"/>
                <a:gd name="T6" fmla="*/ 52 w 609"/>
                <a:gd name="T7" fmla="*/ 523 h 1611"/>
                <a:gd name="T8" fmla="*/ 0 w 609"/>
                <a:gd name="T9" fmla="*/ 1132 h 1611"/>
                <a:gd name="T10" fmla="*/ 105 w 609"/>
                <a:gd name="T11" fmla="*/ 1611 h 1611"/>
                <a:gd name="connsiteX0" fmla="*/ 10000 w 10018"/>
                <a:gd name="connsiteY0" fmla="*/ 0 h 10000"/>
                <a:gd name="connsiteX1" fmla="*/ 10018 w 10018"/>
                <a:gd name="connsiteY1" fmla="*/ 1358 h 10000"/>
                <a:gd name="connsiteX2" fmla="*/ 5140 w 10018"/>
                <a:gd name="connsiteY2" fmla="*/ 2433 h 10000"/>
                <a:gd name="connsiteX3" fmla="*/ 854 w 10018"/>
                <a:gd name="connsiteY3" fmla="*/ 3246 h 10000"/>
                <a:gd name="connsiteX4" fmla="*/ 0 w 10018"/>
                <a:gd name="connsiteY4" fmla="*/ 7027 h 10000"/>
                <a:gd name="connsiteX5" fmla="*/ 1724 w 10018"/>
                <a:gd name="connsiteY5" fmla="*/ 10000 h 10000"/>
                <a:gd name="connsiteX0" fmla="*/ 12868 w 12868"/>
                <a:gd name="connsiteY0" fmla="*/ 0 h 9028"/>
                <a:gd name="connsiteX1" fmla="*/ 10018 w 12868"/>
                <a:gd name="connsiteY1" fmla="*/ 386 h 9028"/>
                <a:gd name="connsiteX2" fmla="*/ 5140 w 12868"/>
                <a:gd name="connsiteY2" fmla="*/ 1461 h 9028"/>
                <a:gd name="connsiteX3" fmla="*/ 854 w 12868"/>
                <a:gd name="connsiteY3" fmla="*/ 2274 h 9028"/>
                <a:gd name="connsiteX4" fmla="*/ 0 w 12868"/>
                <a:gd name="connsiteY4" fmla="*/ 6055 h 9028"/>
                <a:gd name="connsiteX5" fmla="*/ 1724 w 12868"/>
                <a:gd name="connsiteY5" fmla="*/ 9028 h 9028"/>
                <a:gd name="connsiteX0" fmla="*/ 7785 w 7785"/>
                <a:gd name="connsiteY0" fmla="*/ 0 h 9572"/>
                <a:gd name="connsiteX1" fmla="*/ 3994 w 7785"/>
                <a:gd name="connsiteY1" fmla="*/ 1190 h 9572"/>
                <a:gd name="connsiteX2" fmla="*/ 664 w 7785"/>
                <a:gd name="connsiteY2" fmla="*/ 2091 h 9572"/>
                <a:gd name="connsiteX3" fmla="*/ 0 w 7785"/>
                <a:gd name="connsiteY3" fmla="*/ 6279 h 9572"/>
                <a:gd name="connsiteX4" fmla="*/ 1340 w 7785"/>
                <a:gd name="connsiteY4" fmla="*/ 9572 h 9572"/>
                <a:gd name="connsiteX0" fmla="*/ 5130 w 5130"/>
                <a:gd name="connsiteY0" fmla="*/ 0 h 8757"/>
                <a:gd name="connsiteX1" fmla="*/ 853 w 5130"/>
                <a:gd name="connsiteY1" fmla="*/ 941 h 8757"/>
                <a:gd name="connsiteX2" fmla="*/ 0 w 5130"/>
                <a:gd name="connsiteY2" fmla="*/ 5317 h 8757"/>
                <a:gd name="connsiteX3" fmla="*/ 1721 w 5130"/>
                <a:gd name="connsiteY3" fmla="*/ 8757 h 8757"/>
                <a:gd name="connsiteX0" fmla="*/ 1663 w 3355"/>
                <a:gd name="connsiteY0" fmla="*/ 0 h 8925"/>
                <a:gd name="connsiteX1" fmla="*/ 0 w 3355"/>
                <a:gd name="connsiteY1" fmla="*/ 4997 h 8925"/>
                <a:gd name="connsiteX2" fmla="*/ 3355 w 3355"/>
                <a:gd name="connsiteY2" fmla="*/ 8925 h 8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5" h="8925">
                  <a:moveTo>
                    <a:pt x="1663" y="0"/>
                  </a:moveTo>
                  <a:lnTo>
                    <a:pt x="0" y="4997"/>
                  </a:lnTo>
                  <a:lnTo>
                    <a:pt x="3355" y="8925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5" name="Line 704"/>
            <p:cNvSpPr>
              <a:spLocks noChangeShapeType="1"/>
            </p:cNvSpPr>
            <p:nvPr/>
          </p:nvSpPr>
          <p:spPr bwMode="auto">
            <a:xfrm flipH="1">
              <a:off x="5114925" y="2137013"/>
              <a:ext cx="895116" cy="29662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6" name="Freeform 705"/>
            <p:cNvSpPr>
              <a:spLocks/>
            </p:cNvSpPr>
            <p:nvPr/>
          </p:nvSpPr>
          <p:spPr bwMode="auto">
            <a:xfrm>
              <a:off x="5114925" y="2340343"/>
              <a:ext cx="1871166" cy="103615"/>
            </a:xfrm>
            <a:custGeom>
              <a:avLst/>
              <a:gdLst>
                <a:gd name="T0" fmla="*/ 0 w 1375"/>
                <a:gd name="T1" fmla="*/ 69 h 119"/>
                <a:gd name="T2" fmla="*/ 0 w 1375"/>
                <a:gd name="T3" fmla="*/ 69 h 119"/>
                <a:gd name="T4" fmla="*/ 681 w 1375"/>
                <a:gd name="T5" fmla="*/ 0 h 119"/>
                <a:gd name="T6" fmla="*/ 681 w 1375"/>
                <a:gd name="T7" fmla="*/ 0 h 119"/>
                <a:gd name="T8" fmla="*/ 1375 w 1375"/>
                <a:gd name="T9" fmla="*/ 13 h 119"/>
                <a:gd name="T10" fmla="*/ 1279 w 1375"/>
                <a:gd name="T11" fmla="*/ 119 h 119"/>
                <a:gd name="connsiteX0" fmla="*/ 0 w 10000"/>
                <a:gd name="connsiteY0" fmla="*/ 5798 h 12759"/>
                <a:gd name="connsiteX1" fmla="*/ 0 w 10000"/>
                <a:gd name="connsiteY1" fmla="*/ 5798 h 12759"/>
                <a:gd name="connsiteX2" fmla="*/ 4953 w 10000"/>
                <a:gd name="connsiteY2" fmla="*/ 0 h 12759"/>
                <a:gd name="connsiteX3" fmla="*/ 4953 w 10000"/>
                <a:gd name="connsiteY3" fmla="*/ 0 h 12759"/>
                <a:gd name="connsiteX4" fmla="*/ 10000 w 10000"/>
                <a:gd name="connsiteY4" fmla="*/ 1092 h 12759"/>
                <a:gd name="connsiteX5" fmla="*/ 9413 w 10000"/>
                <a:gd name="connsiteY5" fmla="*/ 12759 h 12759"/>
                <a:gd name="connsiteX0" fmla="*/ 0 w 10000"/>
                <a:gd name="connsiteY0" fmla="*/ 5798 h 5798"/>
                <a:gd name="connsiteX1" fmla="*/ 0 w 10000"/>
                <a:gd name="connsiteY1" fmla="*/ 5798 h 5798"/>
                <a:gd name="connsiteX2" fmla="*/ 4953 w 10000"/>
                <a:gd name="connsiteY2" fmla="*/ 0 h 5798"/>
                <a:gd name="connsiteX3" fmla="*/ 4953 w 10000"/>
                <a:gd name="connsiteY3" fmla="*/ 0 h 5798"/>
                <a:gd name="connsiteX4" fmla="*/ 10000 w 10000"/>
                <a:gd name="connsiteY4" fmla="*/ 1092 h 5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5798">
                  <a:moveTo>
                    <a:pt x="0" y="5798"/>
                  </a:moveTo>
                  <a:lnTo>
                    <a:pt x="0" y="5798"/>
                  </a:lnTo>
                  <a:lnTo>
                    <a:pt x="4953" y="0"/>
                  </a:lnTo>
                  <a:lnTo>
                    <a:pt x="4953" y="0"/>
                  </a:lnTo>
                  <a:lnTo>
                    <a:pt x="10000" y="1092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 706"/>
            <p:cNvSpPr>
              <a:spLocks/>
            </p:cNvSpPr>
            <p:nvPr/>
          </p:nvSpPr>
          <p:spPr bwMode="auto">
            <a:xfrm>
              <a:off x="4997636" y="4060857"/>
              <a:ext cx="242869" cy="1593654"/>
            </a:xfrm>
            <a:custGeom>
              <a:avLst/>
              <a:gdLst>
                <a:gd name="T0" fmla="*/ 0 w 178"/>
                <a:gd name="T1" fmla="*/ 0 h 1168"/>
                <a:gd name="T2" fmla="*/ 144 w 178"/>
                <a:gd name="T3" fmla="*/ 792 h 1168"/>
                <a:gd name="T4" fmla="*/ 178 w 178"/>
                <a:gd name="T5" fmla="*/ 1168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8" h="1168">
                  <a:moveTo>
                    <a:pt x="0" y="0"/>
                  </a:moveTo>
                  <a:lnTo>
                    <a:pt x="144" y="792"/>
                  </a:lnTo>
                  <a:lnTo>
                    <a:pt x="178" y="1168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707"/>
            <p:cNvSpPr>
              <a:spLocks/>
            </p:cNvSpPr>
            <p:nvPr/>
          </p:nvSpPr>
          <p:spPr bwMode="auto">
            <a:xfrm>
              <a:off x="4997636" y="2442645"/>
              <a:ext cx="180104" cy="1618213"/>
            </a:xfrm>
            <a:custGeom>
              <a:avLst/>
              <a:gdLst>
                <a:gd name="T0" fmla="*/ 79 w 132"/>
                <a:gd name="T1" fmla="*/ 0 h 1186"/>
                <a:gd name="T2" fmla="*/ 132 w 132"/>
                <a:gd name="T3" fmla="*/ 368 h 1186"/>
                <a:gd name="T4" fmla="*/ 0 w 132"/>
                <a:gd name="T5" fmla="*/ 1186 h 1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2" h="1186">
                  <a:moveTo>
                    <a:pt x="79" y="0"/>
                  </a:moveTo>
                  <a:lnTo>
                    <a:pt x="132" y="368"/>
                  </a:lnTo>
                  <a:lnTo>
                    <a:pt x="0" y="1186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708"/>
            <p:cNvSpPr>
              <a:spLocks/>
            </p:cNvSpPr>
            <p:nvPr/>
          </p:nvSpPr>
          <p:spPr bwMode="auto">
            <a:xfrm>
              <a:off x="5963651" y="4745799"/>
              <a:ext cx="409345" cy="1031510"/>
            </a:xfrm>
            <a:custGeom>
              <a:avLst/>
              <a:gdLst>
                <a:gd name="T0" fmla="*/ 0 w 398"/>
                <a:gd name="T1" fmla="*/ 0 h 756"/>
                <a:gd name="T2" fmla="*/ 219 w 398"/>
                <a:gd name="T3" fmla="*/ 591 h 756"/>
                <a:gd name="T4" fmla="*/ 300 w 398"/>
                <a:gd name="T5" fmla="*/ 756 h 756"/>
                <a:gd name="T6" fmla="*/ 398 w 398"/>
                <a:gd name="T7" fmla="*/ 595 h 756"/>
                <a:gd name="connsiteX0" fmla="*/ 0 w 13102"/>
                <a:gd name="connsiteY0" fmla="*/ 0 h 10000"/>
                <a:gd name="connsiteX1" fmla="*/ 5503 w 13102"/>
                <a:gd name="connsiteY1" fmla="*/ 7817 h 10000"/>
                <a:gd name="connsiteX2" fmla="*/ 7538 w 13102"/>
                <a:gd name="connsiteY2" fmla="*/ 10000 h 10000"/>
                <a:gd name="connsiteX3" fmla="*/ 13102 w 13102"/>
                <a:gd name="connsiteY3" fmla="*/ 9384 h 10000"/>
                <a:gd name="connsiteX0" fmla="*/ 0 w 7538"/>
                <a:gd name="connsiteY0" fmla="*/ 0 h 10000"/>
                <a:gd name="connsiteX1" fmla="*/ 5503 w 7538"/>
                <a:gd name="connsiteY1" fmla="*/ 7817 h 10000"/>
                <a:gd name="connsiteX2" fmla="*/ 7538 w 7538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38" h="10000">
                  <a:moveTo>
                    <a:pt x="0" y="0"/>
                  </a:moveTo>
                  <a:lnTo>
                    <a:pt x="5503" y="7817"/>
                  </a:lnTo>
                  <a:lnTo>
                    <a:pt x="7538" y="1000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0" name="Freeform 709"/>
            <p:cNvSpPr>
              <a:spLocks/>
            </p:cNvSpPr>
            <p:nvPr/>
          </p:nvSpPr>
          <p:spPr bwMode="auto">
            <a:xfrm>
              <a:off x="5963652" y="2348500"/>
              <a:ext cx="450260" cy="2397304"/>
            </a:xfrm>
            <a:custGeom>
              <a:avLst/>
              <a:gdLst>
                <a:gd name="T0" fmla="*/ 52 w 330"/>
                <a:gd name="T1" fmla="*/ 0 h 1757"/>
                <a:gd name="T2" fmla="*/ 330 w 330"/>
                <a:gd name="T3" fmla="*/ 664 h 1757"/>
                <a:gd name="T4" fmla="*/ 0 w 330"/>
                <a:gd name="T5" fmla="*/ 1757 h 1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0" h="1757">
                  <a:moveTo>
                    <a:pt x="52" y="0"/>
                  </a:moveTo>
                  <a:lnTo>
                    <a:pt x="330" y="664"/>
                  </a:lnTo>
                  <a:lnTo>
                    <a:pt x="0" y="1757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Line 710"/>
            <p:cNvSpPr>
              <a:spLocks noChangeShapeType="1"/>
            </p:cNvSpPr>
            <p:nvPr/>
          </p:nvSpPr>
          <p:spPr bwMode="auto">
            <a:xfrm>
              <a:off x="6010042" y="2137015"/>
              <a:ext cx="24560" cy="211488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Line 711"/>
            <p:cNvSpPr>
              <a:spLocks noChangeShapeType="1"/>
            </p:cNvSpPr>
            <p:nvPr/>
          </p:nvSpPr>
          <p:spPr bwMode="auto">
            <a:xfrm flipH="1">
              <a:off x="4368632" y="2434349"/>
              <a:ext cx="751816" cy="71507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3" name="Line 712"/>
            <p:cNvSpPr>
              <a:spLocks noChangeShapeType="1"/>
            </p:cNvSpPr>
            <p:nvPr/>
          </p:nvSpPr>
          <p:spPr bwMode="auto">
            <a:xfrm flipH="1" flipV="1">
              <a:off x="7681469" y="3816627"/>
              <a:ext cx="212851" cy="9687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Line 713"/>
            <p:cNvSpPr>
              <a:spLocks noChangeShapeType="1"/>
            </p:cNvSpPr>
            <p:nvPr/>
          </p:nvSpPr>
          <p:spPr bwMode="auto">
            <a:xfrm flipH="1" flipV="1">
              <a:off x="6972417" y="2367473"/>
              <a:ext cx="242415" cy="630496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5" name="Line 714"/>
            <p:cNvSpPr>
              <a:spLocks noChangeShapeType="1"/>
            </p:cNvSpPr>
            <p:nvPr/>
          </p:nvSpPr>
          <p:spPr bwMode="auto">
            <a:xfrm flipH="1" flipV="1">
              <a:off x="7214834" y="2997969"/>
              <a:ext cx="466634" cy="818657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6" name="Line 715"/>
            <p:cNvSpPr>
              <a:spLocks noChangeShapeType="1"/>
            </p:cNvSpPr>
            <p:nvPr/>
          </p:nvSpPr>
          <p:spPr bwMode="auto">
            <a:xfrm flipH="1" flipV="1">
              <a:off x="7681469" y="3816627"/>
              <a:ext cx="20465" cy="1102458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7" name="Freeform 716"/>
            <p:cNvSpPr>
              <a:spLocks/>
            </p:cNvSpPr>
            <p:nvPr/>
          </p:nvSpPr>
          <p:spPr bwMode="auto">
            <a:xfrm>
              <a:off x="5963652" y="4745802"/>
              <a:ext cx="1738283" cy="328828"/>
            </a:xfrm>
            <a:custGeom>
              <a:avLst/>
              <a:gdLst>
                <a:gd name="T0" fmla="*/ 0 w 1274"/>
                <a:gd name="T1" fmla="*/ 0 h 241"/>
                <a:gd name="T2" fmla="*/ 909 w 1274"/>
                <a:gd name="T3" fmla="*/ 241 h 241"/>
                <a:gd name="T4" fmla="*/ 1274 w 1274"/>
                <a:gd name="T5" fmla="*/ 127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4" h="241">
                  <a:moveTo>
                    <a:pt x="0" y="0"/>
                  </a:moveTo>
                  <a:lnTo>
                    <a:pt x="909" y="241"/>
                  </a:lnTo>
                  <a:lnTo>
                    <a:pt x="1274" y="127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8" name="Line 717"/>
            <p:cNvSpPr>
              <a:spLocks noChangeShapeType="1"/>
            </p:cNvSpPr>
            <p:nvPr/>
          </p:nvSpPr>
          <p:spPr bwMode="auto">
            <a:xfrm>
              <a:off x="4997636" y="4060859"/>
              <a:ext cx="966016" cy="684944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9" name="Line 718"/>
            <p:cNvSpPr>
              <a:spLocks noChangeShapeType="1"/>
            </p:cNvSpPr>
            <p:nvPr/>
          </p:nvSpPr>
          <p:spPr bwMode="auto">
            <a:xfrm>
              <a:off x="4368632" y="3149421"/>
              <a:ext cx="629002" cy="911438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0" name="Line 719"/>
            <p:cNvSpPr>
              <a:spLocks noChangeShapeType="1"/>
            </p:cNvSpPr>
            <p:nvPr/>
          </p:nvSpPr>
          <p:spPr bwMode="auto">
            <a:xfrm flipH="1">
              <a:off x="4368634" y="2944756"/>
              <a:ext cx="809106" cy="20466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1" name="Line 720"/>
            <p:cNvSpPr>
              <a:spLocks noChangeShapeType="1"/>
            </p:cNvSpPr>
            <p:nvPr/>
          </p:nvSpPr>
          <p:spPr bwMode="auto">
            <a:xfrm flipH="1">
              <a:off x="5177742" y="2348501"/>
              <a:ext cx="856862" cy="596256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2" name="Line 721"/>
            <p:cNvSpPr>
              <a:spLocks noChangeShapeType="1"/>
            </p:cNvSpPr>
            <p:nvPr/>
          </p:nvSpPr>
          <p:spPr bwMode="auto">
            <a:xfrm flipH="1" flipV="1">
              <a:off x="6034604" y="2348500"/>
              <a:ext cx="1180232" cy="649470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3" name="Freeform 722"/>
            <p:cNvSpPr>
              <a:spLocks/>
            </p:cNvSpPr>
            <p:nvPr/>
          </p:nvSpPr>
          <p:spPr bwMode="auto">
            <a:xfrm>
              <a:off x="7214833" y="2997968"/>
              <a:ext cx="573059" cy="798191"/>
            </a:xfrm>
            <a:custGeom>
              <a:avLst/>
              <a:gdLst>
                <a:gd name="T0" fmla="*/ 344 w 420"/>
                <a:gd name="T1" fmla="*/ 585 h 585"/>
                <a:gd name="T2" fmla="*/ 420 w 420"/>
                <a:gd name="T3" fmla="*/ 87 h 585"/>
                <a:gd name="T4" fmla="*/ 0 w 420"/>
                <a:gd name="T5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0" h="585">
                  <a:moveTo>
                    <a:pt x="344" y="585"/>
                  </a:moveTo>
                  <a:lnTo>
                    <a:pt x="420" y="8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4" name="Freeform 723"/>
            <p:cNvSpPr>
              <a:spLocks/>
            </p:cNvSpPr>
            <p:nvPr/>
          </p:nvSpPr>
          <p:spPr bwMode="auto">
            <a:xfrm>
              <a:off x="7193002" y="2997968"/>
              <a:ext cx="491195" cy="2076661"/>
            </a:xfrm>
            <a:custGeom>
              <a:avLst/>
              <a:gdLst>
                <a:gd name="T0" fmla="*/ 16 w 360"/>
                <a:gd name="T1" fmla="*/ 0 h 1522"/>
                <a:gd name="T2" fmla="*/ 0 w 360"/>
                <a:gd name="T3" fmla="*/ 729 h 1522"/>
                <a:gd name="T4" fmla="*/ 8 w 360"/>
                <a:gd name="T5" fmla="*/ 1522 h 1522"/>
                <a:gd name="T6" fmla="*/ 358 w 360"/>
                <a:gd name="T7" fmla="*/ 600 h 1522"/>
                <a:gd name="T8" fmla="*/ 360 w 360"/>
                <a:gd name="T9" fmla="*/ 585 h 1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" h="1522">
                  <a:moveTo>
                    <a:pt x="16" y="0"/>
                  </a:moveTo>
                  <a:lnTo>
                    <a:pt x="0" y="729"/>
                  </a:lnTo>
                  <a:lnTo>
                    <a:pt x="8" y="1522"/>
                  </a:lnTo>
                  <a:lnTo>
                    <a:pt x="358" y="600"/>
                  </a:lnTo>
                  <a:lnTo>
                    <a:pt x="360" y="585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5" name="Line 724"/>
            <p:cNvSpPr>
              <a:spLocks noChangeShapeType="1"/>
            </p:cNvSpPr>
            <p:nvPr/>
          </p:nvSpPr>
          <p:spPr bwMode="auto">
            <a:xfrm flipV="1">
              <a:off x="6413914" y="2997968"/>
              <a:ext cx="800921" cy="25651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6" name="Line 725"/>
            <p:cNvSpPr>
              <a:spLocks noChangeShapeType="1"/>
            </p:cNvSpPr>
            <p:nvPr/>
          </p:nvSpPr>
          <p:spPr bwMode="auto">
            <a:xfrm flipV="1">
              <a:off x="4997634" y="3254480"/>
              <a:ext cx="1416278" cy="81729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7" name="Freeform 726"/>
            <p:cNvSpPr>
              <a:spLocks/>
            </p:cNvSpPr>
            <p:nvPr/>
          </p:nvSpPr>
          <p:spPr bwMode="auto">
            <a:xfrm>
              <a:off x="4440949" y="4071773"/>
              <a:ext cx="753165" cy="1069713"/>
            </a:xfrm>
            <a:custGeom>
              <a:avLst/>
              <a:gdLst>
                <a:gd name="T0" fmla="*/ 552 w 552"/>
                <a:gd name="T1" fmla="*/ 784 h 784"/>
                <a:gd name="T2" fmla="*/ 0 w 552"/>
                <a:gd name="T3" fmla="*/ 412 h 784"/>
                <a:gd name="T4" fmla="*/ 408 w 552"/>
                <a:gd name="T5" fmla="*/ 0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2" h="784">
                  <a:moveTo>
                    <a:pt x="552" y="784"/>
                  </a:moveTo>
                  <a:lnTo>
                    <a:pt x="0" y="412"/>
                  </a:lnTo>
                  <a:lnTo>
                    <a:pt x="408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Line 728"/>
            <p:cNvSpPr>
              <a:spLocks noChangeShapeType="1"/>
            </p:cNvSpPr>
            <p:nvPr/>
          </p:nvSpPr>
          <p:spPr bwMode="auto">
            <a:xfrm flipH="1">
              <a:off x="5194114" y="4745801"/>
              <a:ext cx="769538" cy="395684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9" name="Freeform 729"/>
            <p:cNvSpPr>
              <a:spLocks/>
            </p:cNvSpPr>
            <p:nvPr/>
          </p:nvSpPr>
          <p:spPr bwMode="auto">
            <a:xfrm>
              <a:off x="5963654" y="3816625"/>
              <a:ext cx="1717818" cy="929177"/>
            </a:xfrm>
            <a:custGeom>
              <a:avLst/>
              <a:gdLst>
                <a:gd name="T0" fmla="*/ 1259 w 1259"/>
                <a:gd name="T1" fmla="*/ 0 h 681"/>
                <a:gd name="T2" fmla="*/ 902 w 1259"/>
                <a:gd name="T3" fmla="*/ 140 h 681"/>
                <a:gd name="T4" fmla="*/ 0 w 1259"/>
                <a:gd name="T5" fmla="*/ 68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59" h="681">
                  <a:moveTo>
                    <a:pt x="1259" y="0"/>
                  </a:moveTo>
                  <a:lnTo>
                    <a:pt x="902" y="140"/>
                  </a:lnTo>
                  <a:lnTo>
                    <a:pt x="0" y="681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0" name="Freeform 730"/>
            <p:cNvSpPr>
              <a:spLocks/>
            </p:cNvSpPr>
            <p:nvPr/>
          </p:nvSpPr>
          <p:spPr bwMode="auto">
            <a:xfrm>
              <a:off x="5254151" y="5500332"/>
              <a:ext cx="1756021" cy="158273"/>
            </a:xfrm>
            <a:custGeom>
              <a:avLst/>
              <a:gdLst>
                <a:gd name="T0" fmla="*/ 1287 w 1287"/>
                <a:gd name="T1" fmla="*/ 0 h 116"/>
                <a:gd name="T2" fmla="*/ 739 w 1287"/>
                <a:gd name="T3" fmla="*/ 38 h 116"/>
                <a:gd name="T4" fmla="*/ 0 w 1287"/>
                <a:gd name="T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7" h="116">
                  <a:moveTo>
                    <a:pt x="1287" y="0"/>
                  </a:moveTo>
                  <a:lnTo>
                    <a:pt x="739" y="38"/>
                  </a:lnTo>
                  <a:lnTo>
                    <a:pt x="0" y="116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1" name="Freeform 731"/>
            <p:cNvSpPr>
              <a:spLocks/>
            </p:cNvSpPr>
            <p:nvPr/>
          </p:nvSpPr>
          <p:spPr bwMode="auto">
            <a:xfrm>
              <a:off x="5194116" y="5074626"/>
              <a:ext cx="2009806" cy="477551"/>
            </a:xfrm>
            <a:custGeom>
              <a:avLst/>
              <a:gdLst>
                <a:gd name="T0" fmla="*/ 0 w 1473"/>
                <a:gd name="T1" fmla="*/ 49 h 350"/>
                <a:gd name="T2" fmla="*/ 783 w 1473"/>
                <a:gd name="T3" fmla="*/ 350 h 350"/>
                <a:gd name="T4" fmla="*/ 1473 w 1473"/>
                <a:gd name="T5" fmla="*/ 0 h 350"/>
                <a:gd name="T6" fmla="*/ 1348 w 1473"/>
                <a:gd name="T7" fmla="*/ 30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3" h="350">
                  <a:moveTo>
                    <a:pt x="0" y="49"/>
                  </a:moveTo>
                  <a:lnTo>
                    <a:pt x="783" y="350"/>
                  </a:lnTo>
                  <a:lnTo>
                    <a:pt x="1473" y="0"/>
                  </a:lnTo>
                  <a:lnTo>
                    <a:pt x="1348" y="303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2" name="Line 732"/>
            <p:cNvSpPr>
              <a:spLocks noChangeShapeType="1"/>
            </p:cNvSpPr>
            <p:nvPr/>
          </p:nvSpPr>
          <p:spPr bwMode="auto">
            <a:xfrm>
              <a:off x="6413918" y="3254481"/>
              <a:ext cx="780454" cy="753166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3" name="Line 733"/>
            <p:cNvSpPr>
              <a:spLocks noChangeShapeType="1"/>
            </p:cNvSpPr>
            <p:nvPr/>
          </p:nvSpPr>
          <p:spPr bwMode="auto">
            <a:xfrm>
              <a:off x="5177745" y="2944750"/>
              <a:ext cx="1236173" cy="30972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553195" y="2109078"/>
            <a:ext cx="3784653" cy="771623"/>
            <a:chOff x="2553195" y="2109078"/>
            <a:chExt cx="3784653" cy="771623"/>
          </a:xfrm>
        </p:grpSpPr>
        <p:sp>
          <p:nvSpPr>
            <p:cNvPr id="54" name="Rectangle 1"/>
            <p:cNvSpPr/>
            <p:nvPr/>
          </p:nvSpPr>
          <p:spPr>
            <a:xfrm>
              <a:off x="2553195" y="2115243"/>
              <a:ext cx="3784653" cy="759293"/>
            </a:xfrm>
            <a:prstGeom prst="rect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Rectangle 3"/>
            <p:cNvSpPr txBox="1">
              <a:spLocks noChangeArrowheads="1"/>
            </p:cNvSpPr>
            <p:nvPr/>
          </p:nvSpPr>
          <p:spPr bwMode="auto">
            <a:xfrm>
              <a:off x="5134760" y="2109078"/>
              <a:ext cx="774482" cy="771623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dist"/>
              <a:r>
                <a:rPr lang="en-US" altLang="ko-KR" dirty="0" smtClean="0">
                  <a:solidFill>
                    <a:prstClr val="white"/>
                  </a:solidFill>
                  <a:effectLst/>
                  <a:latin typeface="Calibri" panose="020F0502020204030204" pitchFamily="34" charset="0"/>
                </a:rPr>
                <a:t>02</a:t>
              </a:r>
              <a:endParaRPr lang="en-US" altLang="ko-KR" dirty="0">
                <a:solidFill>
                  <a:prstClr val="white"/>
                </a:solidFill>
                <a:effectLst/>
                <a:latin typeface="Calibri" panose="020F0502020204030204" pitchFamily="34" charset="0"/>
              </a:endParaRPr>
            </a:p>
          </p:txBody>
        </p:sp>
      </p:grpSp>
      <p:sp>
        <p:nvSpPr>
          <p:cNvPr id="135" name="Rectangle 3"/>
          <p:cNvSpPr txBox="1">
            <a:spLocks noChangeArrowheads="1"/>
          </p:cNvSpPr>
          <p:nvPr/>
        </p:nvSpPr>
        <p:spPr bwMode="auto">
          <a:xfrm>
            <a:off x="5157548" y="4460805"/>
            <a:ext cx="3927476" cy="309958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/>
            <a:r>
              <a:rPr lang="zh-CN" sz="1400" b="0" dirty="0" smtClean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细节讨论</a:t>
            </a:r>
            <a:endParaRPr lang="en-US" altLang="ko-KR" sz="1400" b="0" dirty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163069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5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15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9" grpId="0"/>
      <p:bldP spid="60" grpId="0"/>
      <p:bldP spid="13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3"/>
          <p:cNvSpPr txBox="1">
            <a:spLocks noChangeArrowheads="1"/>
          </p:cNvSpPr>
          <p:nvPr/>
        </p:nvSpPr>
        <p:spPr bwMode="auto">
          <a:xfrm>
            <a:off x="4410788" y="1505197"/>
            <a:ext cx="4321732" cy="586957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/>
            <a:r>
              <a:rPr lang="zh-CN" sz="3200" b="0" dirty="0" smtClean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搭建什么样的环境</a:t>
            </a:r>
            <a:endParaRPr lang="en-US" altLang="ko-KR" sz="3200" b="0" dirty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2982769" y="3616264"/>
            <a:ext cx="6950890" cy="7035260"/>
            <a:chOff x="4297681" y="2137013"/>
            <a:chExt cx="3596640" cy="3640296"/>
          </a:xfrm>
        </p:grpSpPr>
        <p:sp>
          <p:nvSpPr>
            <p:cNvPr id="65" name="Line 699"/>
            <p:cNvSpPr>
              <a:spLocks noChangeShapeType="1"/>
            </p:cNvSpPr>
            <p:nvPr/>
          </p:nvSpPr>
          <p:spPr bwMode="auto">
            <a:xfrm flipH="1" flipV="1">
              <a:off x="6010042" y="2137013"/>
              <a:ext cx="971473" cy="229223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700"/>
            <p:cNvSpPr>
              <a:spLocks/>
            </p:cNvSpPr>
            <p:nvPr/>
          </p:nvSpPr>
          <p:spPr bwMode="auto">
            <a:xfrm>
              <a:off x="6981517" y="2366236"/>
              <a:ext cx="912804" cy="1547262"/>
            </a:xfrm>
            <a:custGeom>
              <a:avLst/>
              <a:gdLst>
                <a:gd name="T0" fmla="*/ 669 w 669"/>
                <a:gd name="T1" fmla="*/ 1134 h 1134"/>
                <a:gd name="T2" fmla="*/ 591 w 669"/>
                <a:gd name="T3" fmla="*/ 550 h 1134"/>
                <a:gd name="T4" fmla="*/ 0 w 669"/>
                <a:gd name="T5" fmla="*/ 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9" h="1134">
                  <a:moveTo>
                    <a:pt x="669" y="1134"/>
                  </a:moveTo>
                  <a:lnTo>
                    <a:pt x="591" y="55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701"/>
            <p:cNvSpPr>
              <a:spLocks/>
            </p:cNvSpPr>
            <p:nvPr/>
          </p:nvSpPr>
          <p:spPr bwMode="auto">
            <a:xfrm>
              <a:off x="5240505" y="3913500"/>
              <a:ext cx="2653816" cy="1863809"/>
            </a:xfrm>
            <a:custGeom>
              <a:avLst/>
              <a:gdLst>
                <a:gd name="T0" fmla="*/ 0 w 1945"/>
                <a:gd name="T1" fmla="*/ 1276 h 1366"/>
                <a:gd name="T2" fmla="*/ 830 w 1945"/>
                <a:gd name="T3" fmla="*/ 1366 h 1366"/>
                <a:gd name="T4" fmla="*/ 1305 w 1945"/>
                <a:gd name="T5" fmla="*/ 1162 h 1366"/>
                <a:gd name="T6" fmla="*/ 1804 w 1945"/>
                <a:gd name="T7" fmla="*/ 737 h 1366"/>
                <a:gd name="T8" fmla="*/ 1945 w 1945"/>
                <a:gd name="T9" fmla="*/ 0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5" h="1366">
                  <a:moveTo>
                    <a:pt x="0" y="1276"/>
                  </a:moveTo>
                  <a:lnTo>
                    <a:pt x="830" y="1366"/>
                  </a:lnTo>
                  <a:lnTo>
                    <a:pt x="1305" y="1162"/>
                  </a:lnTo>
                  <a:lnTo>
                    <a:pt x="1804" y="737"/>
                  </a:lnTo>
                  <a:lnTo>
                    <a:pt x="1945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Line 702"/>
            <p:cNvSpPr>
              <a:spLocks noChangeShapeType="1"/>
            </p:cNvSpPr>
            <p:nvPr/>
          </p:nvSpPr>
          <p:spPr bwMode="auto">
            <a:xfrm>
              <a:off x="4440949" y="4633919"/>
              <a:ext cx="799556" cy="102059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703"/>
            <p:cNvSpPr>
              <a:spLocks/>
            </p:cNvSpPr>
            <p:nvPr/>
          </p:nvSpPr>
          <p:spPr bwMode="auto">
            <a:xfrm>
              <a:off x="4297681" y="3149337"/>
              <a:ext cx="143268" cy="1484584"/>
            </a:xfrm>
            <a:custGeom>
              <a:avLst/>
              <a:gdLst>
                <a:gd name="T0" fmla="*/ 609 w 609"/>
                <a:gd name="T1" fmla="*/ 0 h 1611"/>
                <a:gd name="T2" fmla="*/ 592 w 609"/>
                <a:gd name="T3" fmla="*/ 5 h 1611"/>
                <a:gd name="T4" fmla="*/ 313 w 609"/>
                <a:gd name="T5" fmla="*/ 392 h 1611"/>
                <a:gd name="T6" fmla="*/ 52 w 609"/>
                <a:gd name="T7" fmla="*/ 523 h 1611"/>
                <a:gd name="T8" fmla="*/ 0 w 609"/>
                <a:gd name="T9" fmla="*/ 1132 h 1611"/>
                <a:gd name="T10" fmla="*/ 105 w 609"/>
                <a:gd name="T11" fmla="*/ 1611 h 1611"/>
                <a:gd name="connsiteX0" fmla="*/ 10000 w 10018"/>
                <a:gd name="connsiteY0" fmla="*/ 0 h 10000"/>
                <a:gd name="connsiteX1" fmla="*/ 10018 w 10018"/>
                <a:gd name="connsiteY1" fmla="*/ 1358 h 10000"/>
                <a:gd name="connsiteX2" fmla="*/ 5140 w 10018"/>
                <a:gd name="connsiteY2" fmla="*/ 2433 h 10000"/>
                <a:gd name="connsiteX3" fmla="*/ 854 w 10018"/>
                <a:gd name="connsiteY3" fmla="*/ 3246 h 10000"/>
                <a:gd name="connsiteX4" fmla="*/ 0 w 10018"/>
                <a:gd name="connsiteY4" fmla="*/ 7027 h 10000"/>
                <a:gd name="connsiteX5" fmla="*/ 1724 w 10018"/>
                <a:gd name="connsiteY5" fmla="*/ 10000 h 10000"/>
                <a:gd name="connsiteX0" fmla="*/ 12868 w 12868"/>
                <a:gd name="connsiteY0" fmla="*/ 0 h 9028"/>
                <a:gd name="connsiteX1" fmla="*/ 10018 w 12868"/>
                <a:gd name="connsiteY1" fmla="*/ 386 h 9028"/>
                <a:gd name="connsiteX2" fmla="*/ 5140 w 12868"/>
                <a:gd name="connsiteY2" fmla="*/ 1461 h 9028"/>
                <a:gd name="connsiteX3" fmla="*/ 854 w 12868"/>
                <a:gd name="connsiteY3" fmla="*/ 2274 h 9028"/>
                <a:gd name="connsiteX4" fmla="*/ 0 w 12868"/>
                <a:gd name="connsiteY4" fmla="*/ 6055 h 9028"/>
                <a:gd name="connsiteX5" fmla="*/ 1724 w 12868"/>
                <a:gd name="connsiteY5" fmla="*/ 9028 h 9028"/>
                <a:gd name="connsiteX0" fmla="*/ 7785 w 7785"/>
                <a:gd name="connsiteY0" fmla="*/ 0 h 9572"/>
                <a:gd name="connsiteX1" fmla="*/ 3994 w 7785"/>
                <a:gd name="connsiteY1" fmla="*/ 1190 h 9572"/>
                <a:gd name="connsiteX2" fmla="*/ 664 w 7785"/>
                <a:gd name="connsiteY2" fmla="*/ 2091 h 9572"/>
                <a:gd name="connsiteX3" fmla="*/ 0 w 7785"/>
                <a:gd name="connsiteY3" fmla="*/ 6279 h 9572"/>
                <a:gd name="connsiteX4" fmla="*/ 1340 w 7785"/>
                <a:gd name="connsiteY4" fmla="*/ 9572 h 9572"/>
                <a:gd name="connsiteX0" fmla="*/ 5130 w 5130"/>
                <a:gd name="connsiteY0" fmla="*/ 0 h 8757"/>
                <a:gd name="connsiteX1" fmla="*/ 853 w 5130"/>
                <a:gd name="connsiteY1" fmla="*/ 941 h 8757"/>
                <a:gd name="connsiteX2" fmla="*/ 0 w 5130"/>
                <a:gd name="connsiteY2" fmla="*/ 5317 h 8757"/>
                <a:gd name="connsiteX3" fmla="*/ 1721 w 5130"/>
                <a:gd name="connsiteY3" fmla="*/ 8757 h 8757"/>
                <a:gd name="connsiteX0" fmla="*/ 1663 w 3355"/>
                <a:gd name="connsiteY0" fmla="*/ 0 h 8925"/>
                <a:gd name="connsiteX1" fmla="*/ 0 w 3355"/>
                <a:gd name="connsiteY1" fmla="*/ 4997 h 8925"/>
                <a:gd name="connsiteX2" fmla="*/ 3355 w 3355"/>
                <a:gd name="connsiteY2" fmla="*/ 8925 h 8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5" h="8925">
                  <a:moveTo>
                    <a:pt x="1663" y="0"/>
                  </a:moveTo>
                  <a:lnTo>
                    <a:pt x="0" y="4997"/>
                  </a:lnTo>
                  <a:lnTo>
                    <a:pt x="3355" y="8925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Line 704"/>
            <p:cNvSpPr>
              <a:spLocks noChangeShapeType="1"/>
            </p:cNvSpPr>
            <p:nvPr/>
          </p:nvSpPr>
          <p:spPr bwMode="auto">
            <a:xfrm flipH="1">
              <a:off x="5114925" y="2137013"/>
              <a:ext cx="895116" cy="29662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705"/>
            <p:cNvSpPr>
              <a:spLocks/>
            </p:cNvSpPr>
            <p:nvPr/>
          </p:nvSpPr>
          <p:spPr bwMode="auto">
            <a:xfrm>
              <a:off x="5112461" y="2348476"/>
              <a:ext cx="1871166" cy="103615"/>
            </a:xfrm>
            <a:custGeom>
              <a:avLst/>
              <a:gdLst>
                <a:gd name="T0" fmla="*/ 0 w 1375"/>
                <a:gd name="T1" fmla="*/ 69 h 119"/>
                <a:gd name="T2" fmla="*/ 0 w 1375"/>
                <a:gd name="T3" fmla="*/ 69 h 119"/>
                <a:gd name="T4" fmla="*/ 681 w 1375"/>
                <a:gd name="T5" fmla="*/ 0 h 119"/>
                <a:gd name="T6" fmla="*/ 681 w 1375"/>
                <a:gd name="T7" fmla="*/ 0 h 119"/>
                <a:gd name="T8" fmla="*/ 1375 w 1375"/>
                <a:gd name="T9" fmla="*/ 13 h 119"/>
                <a:gd name="T10" fmla="*/ 1279 w 1375"/>
                <a:gd name="T11" fmla="*/ 119 h 119"/>
                <a:gd name="connsiteX0" fmla="*/ 0 w 10000"/>
                <a:gd name="connsiteY0" fmla="*/ 5798 h 12759"/>
                <a:gd name="connsiteX1" fmla="*/ 0 w 10000"/>
                <a:gd name="connsiteY1" fmla="*/ 5798 h 12759"/>
                <a:gd name="connsiteX2" fmla="*/ 4953 w 10000"/>
                <a:gd name="connsiteY2" fmla="*/ 0 h 12759"/>
                <a:gd name="connsiteX3" fmla="*/ 4953 w 10000"/>
                <a:gd name="connsiteY3" fmla="*/ 0 h 12759"/>
                <a:gd name="connsiteX4" fmla="*/ 10000 w 10000"/>
                <a:gd name="connsiteY4" fmla="*/ 1092 h 12759"/>
                <a:gd name="connsiteX5" fmla="*/ 9413 w 10000"/>
                <a:gd name="connsiteY5" fmla="*/ 12759 h 12759"/>
                <a:gd name="connsiteX0" fmla="*/ 0 w 10000"/>
                <a:gd name="connsiteY0" fmla="*/ 5798 h 5798"/>
                <a:gd name="connsiteX1" fmla="*/ 0 w 10000"/>
                <a:gd name="connsiteY1" fmla="*/ 5798 h 5798"/>
                <a:gd name="connsiteX2" fmla="*/ 4953 w 10000"/>
                <a:gd name="connsiteY2" fmla="*/ 0 h 5798"/>
                <a:gd name="connsiteX3" fmla="*/ 4953 w 10000"/>
                <a:gd name="connsiteY3" fmla="*/ 0 h 5798"/>
                <a:gd name="connsiteX4" fmla="*/ 10000 w 10000"/>
                <a:gd name="connsiteY4" fmla="*/ 1092 h 5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5798">
                  <a:moveTo>
                    <a:pt x="0" y="5798"/>
                  </a:moveTo>
                  <a:lnTo>
                    <a:pt x="0" y="5798"/>
                  </a:lnTo>
                  <a:lnTo>
                    <a:pt x="4953" y="0"/>
                  </a:lnTo>
                  <a:lnTo>
                    <a:pt x="4953" y="0"/>
                  </a:lnTo>
                  <a:lnTo>
                    <a:pt x="10000" y="1092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706"/>
            <p:cNvSpPr>
              <a:spLocks/>
            </p:cNvSpPr>
            <p:nvPr/>
          </p:nvSpPr>
          <p:spPr bwMode="auto">
            <a:xfrm>
              <a:off x="4997636" y="4060857"/>
              <a:ext cx="242869" cy="1593654"/>
            </a:xfrm>
            <a:custGeom>
              <a:avLst/>
              <a:gdLst>
                <a:gd name="T0" fmla="*/ 0 w 178"/>
                <a:gd name="T1" fmla="*/ 0 h 1168"/>
                <a:gd name="T2" fmla="*/ 144 w 178"/>
                <a:gd name="T3" fmla="*/ 792 h 1168"/>
                <a:gd name="T4" fmla="*/ 178 w 178"/>
                <a:gd name="T5" fmla="*/ 1168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8" h="1168">
                  <a:moveTo>
                    <a:pt x="0" y="0"/>
                  </a:moveTo>
                  <a:lnTo>
                    <a:pt x="144" y="792"/>
                  </a:lnTo>
                  <a:lnTo>
                    <a:pt x="178" y="1168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707"/>
            <p:cNvSpPr>
              <a:spLocks/>
            </p:cNvSpPr>
            <p:nvPr/>
          </p:nvSpPr>
          <p:spPr bwMode="auto">
            <a:xfrm>
              <a:off x="4997636" y="2442645"/>
              <a:ext cx="180104" cy="1618213"/>
            </a:xfrm>
            <a:custGeom>
              <a:avLst/>
              <a:gdLst>
                <a:gd name="T0" fmla="*/ 79 w 132"/>
                <a:gd name="T1" fmla="*/ 0 h 1186"/>
                <a:gd name="T2" fmla="*/ 132 w 132"/>
                <a:gd name="T3" fmla="*/ 368 h 1186"/>
                <a:gd name="T4" fmla="*/ 0 w 132"/>
                <a:gd name="T5" fmla="*/ 1186 h 1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2" h="1186">
                  <a:moveTo>
                    <a:pt x="79" y="0"/>
                  </a:moveTo>
                  <a:lnTo>
                    <a:pt x="132" y="368"/>
                  </a:lnTo>
                  <a:lnTo>
                    <a:pt x="0" y="1186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708"/>
            <p:cNvSpPr>
              <a:spLocks/>
            </p:cNvSpPr>
            <p:nvPr/>
          </p:nvSpPr>
          <p:spPr bwMode="auto">
            <a:xfrm>
              <a:off x="5963651" y="4745799"/>
              <a:ext cx="409345" cy="1031510"/>
            </a:xfrm>
            <a:custGeom>
              <a:avLst/>
              <a:gdLst>
                <a:gd name="T0" fmla="*/ 0 w 398"/>
                <a:gd name="T1" fmla="*/ 0 h 756"/>
                <a:gd name="T2" fmla="*/ 219 w 398"/>
                <a:gd name="T3" fmla="*/ 591 h 756"/>
                <a:gd name="T4" fmla="*/ 300 w 398"/>
                <a:gd name="T5" fmla="*/ 756 h 756"/>
                <a:gd name="T6" fmla="*/ 398 w 398"/>
                <a:gd name="T7" fmla="*/ 595 h 756"/>
                <a:gd name="connsiteX0" fmla="*/ 0 w 13102"/>
                <a:gd name="connsiteY0" fmla="*/ 0 h 10000"/>
                <a:gd name="connsiteX1" fmla="*/ 5503 w 13102"/>
                <a:gd name="connsiteY1" fmla="*/ 7817 h 10000"/>
                <a:gd name="connsiteX2" fmla="*/ 7538 w 13102"/>
                <a:gd name="connsiteY2" fmla="*/ 10000 h 10000"/>
                <a:gd name="connsiteX3" fmla="*/ 13102 w 13102"/>
                <a:gd name="connsiteY3" fmla="*/ 9384 h 10000"/>
                <a:gd name="connsiteX0" fmla="*/ 0 w 7538"/>
                <a:gd name="connsiteY0" fmla="*/ 0 h 10000"/>
                <a:gd name="connsiteX1" fmla="*/ 5503 w 7538"/>
                <a:gd name="connsiteY1" fmla="*/ 7817 h 10000"/>
                <a:gd name="connsiteX2" fmla="*/ 7538 w 7538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38" h="10000">
                  <a:moveTo>
                    <a:pt x="0" y="0"/>
                  </a:moveTo>
                  <a:lnTo>
                    <a:pt x="5503" y="7817"/>
                  </a:lnTo>
                  <a:lnTo>
                    <a:pt x="7538" y="1000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709"/>
            <p:cNvSpPr>
              <a:spLocks/>
            </p:cNvSpPr>
            <p:nvPr/>
          </p:nvSpPr>
          <p:spPr bwMode="auto">
            <a:xfrm>
              <a:off x="5963652" y="2348500"/>
              <a:ext cx="450260" cy="2397304"/>
            </a:xfrm>
            <a:custGeom>
              <a:avLst/>
              <a:gdLst>
                <a:gd name="T0" fmla="*/ 52 w 330"/>
                <a:gd name="T1" fmla="*/ 0 h 1757"/>
                <a:gd name="T2" fmla="*/ 330 w 330"/>
                <a:gd name="T3" fmla="*/ 664 h 1757"/>
                <a:gd name="T4" fmla="*/ 0 w 330"/>
                <a:gd name="T5" fmla="*/ 1757 h 1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0" h="1757">
                  <a:moveTo>
                    <a:pt x="52" y="0"/>
                  </a:moveTo>
                  <a:lnTo>
                    <a:pt x="330" y="664"/>
                  </a:lnTo>
                  <a:lnTo>
                    <a:pt x="0" y="1757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Line 710"/>
            <p:cNvSpPr>
              <a:spLocks noChangeShapeType="1"/>
            </p:cNvSpPr>
            <p:nvPr/>
          </p:nvSpPr>
          <p:spPr bwMode="auto">
            <a:xfrm>
              <a:off x="6010042" y="2137015"/>
              <a:ext cx="24560" cy="211488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Line 711"/>
            <p:cNvSpPr>
              <a:spLocks noChangeShapeType="1"/>
            </p:cNvSpPr>
            <p:nvPr/>
          </p:nvSpPr>
          <p:spPr bwMode="auto">
            <a:xfrm flipH="1">
              <a:off x="4368632" y="2434349"/>
              <a:ext cx="751816" cy="71507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Line 712"/>
            <p:cNvSpPr>
              <a:spLocks noChangeShapeType="1"/>
            </p:cNvSpPr>
            <p:nvPr/>
          </p:nvSpPr>
          <p:spPr bwMode="auto">
            <a:xfrm flipH="1" flipV="1">
              <a:off x="7681469" y="3816627"/>
              <a:ext cx="212851" cy="9687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Line 713"/>
            <p:cNvSpPr>
              <a:spLocks noChangeShapeType="1"/>
            </p:cNvSpPr>
            <p:nvPr/>
          </p:nvSpPr>
          <p:spPr bwMode="auto">
            <a:xfrm flipH="1" flipV="1">
              <a:off x="6981510" y="2366234"/>
              <a:ext cx="237017" cy="63173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Line 714"/>
            <p:cNvSpPr>
              <a:spLocks noChangeShapeType="1"/>
            </p:cNvSpPr>
            <p:nvPr/>
          </p:nvSpPr>
          <p:spPr bwMode="auto">
            <a:xfrm flipH="1" flipV="1">
              <a:off x="7214834" y="2997969"/>
              <a:ext cx="466634" cy="818657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Line 715"/>
            <p:cNvSpPr>
              <a:spLocks noChangeShapeType="1"/>
            </p:cNvSpPr>
            <p:nvPr/>
          </p:nvSpPr>
          <p:spPr bwMode="auto">
            <a:xfrm flipH="1" flipV="1">
              <a:off x="7681469" y="3816627"/>
              <a:ext cx="20465" cy="1102458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716"/>
            <p:cNvSpPr>
              <a:spLocks/>
            </p:cNvSpPr>
            <p:nvPr/>
          </p:nvSpPr>
          <p:spPr bwMode="auto">
            <a:xfrm>
              <a:off x="5963652" y="4745802"/>
              <a:ext cx="1738283" cy="328828"/>
            </a:xfrm>
            <a:custGeom>
              <a:avLst/>
              <a:gdLst>
                <a:gd name="T0" fmla="*/ 0 w 1274"/>
                <a:gd name="T1" fmla="*/ 0 h 241"/>
                <a:gd name="T2" fmla="*/ 909 w 1274"/>
                <a:gd name="T3" fmla="*/ 241 h 241"/>
                <a:gd name="T4" fmla="*/ 1274 w 1274"/>
                <a:gd name="T5" fmla="*/ 127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4" h="241">
                  <a:moveTo>
                    <a:pt x="0" y="0"/>
                  </a:moveTo>
                  <a:lnTo>
                    <a:pt x="909" y="241"/>
                  </a:lnTo>
                  <a:lnTo>
                    <a:pt x="1274" y="127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Line 717"/>
            <p:cNvSpPr>
              <a:spLocks noChangeShapeType="1"/>
            </p:cNvSpPr>
            <p:nvPr/>
          </p:nvSpPr>
          <p:spPr bwMode="auto">
            <a:xfrm>
              <a:off x="4997636" y="4060859"/>
              <a:ext cx="966016" cy="684944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Line 718"/>
            <p:cNvSpPr>
              <a:spLocks noChangeShapeType="1"/>
            </p:cNvSpPr>
            <p:nvPr/>
          </p:nvSpPr>
          <p:spPr bwMode="auto">
            <a:xfrm>
              <a:off x="4368632" y="3149421"/>
              <a:ext cx="629002" cy="911438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Line 719"/>
            <p:cNvSpPr>
              <a:spLocks noChangeShapeType="1"/>
            </p:cNvSpPr>
            <p:nvPr/>
          </p:nvSpPr>
          <p:spPr bwMode="auto">
            <a:xfrm flipH="1">
              <a:off x="4368634" y="2944756"/>
              <a:ext cx="809106" cy="20466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Line 720"/>
            <p:cNvSpPr>
              <a:spLocks noChangeShapeType="1"/>
            </p:cNvSpPr>
            <p:nvPr/>
          </p:nvSpPr>
          <p:spPr bwMode="auto">
            <a:xfrm flipH="1">
              <a:off x="5177742" y="2348501"/>
              <a:ext cx="856862" cy="596256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Line 721"/>
            <p:cNvSpPr>
              <a:spLocks noChangeShapeType="1"/>
            </p:cNvSpPr>
            <p:nvPr/>
          </p:nvSpPr>
          <p:spPr bwMode="auto">
            <a:xfrm flipH="1" flipV="1">
              <a:off x="6034604" y="2348500"/>
              <a:ext cx="1180232" cy="649470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722"/>
            <p:cNvSpPr>
              <a:spLocks/>
            </p:cNvSpPr>
            <p:nvPr/>
          </p:nvSpPr>
          <p:spPr bwMode="auto">
            <a:xfrm>
              <a:off x="7214833" y="2997968"/>
              <a:ext cx="573059" cy="798191"/>
            </a:xfrm>
            <a:custGeom>
              <a:avLst/>
              <a:gdLst>
                <a:gd name="T0" fmla="*/ 344 w 420"/>
                <a:gd name="T1" fmla="*/ 585 h 585"/>
                <a:gd name="T2" fmla="*/ 420 w 420"/>
                <a:gd name="T3" fmla="*/ 87 h 585"/>
                <a:gd name="T4" fmla="*/ 0 w 420"/>
                <a:gd name="T5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0" h="585">
                  <a:moveTo>
                    <a:pt x="344" y="585"/>
                  </a:moveTo>
                  <a:lnTo>
                    <a:pt x="420" y="8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723"/>
            <p:cNvSpPr>
              <a:spLocks/>
            </p:cNvSpPr>
            <p:nvPr/>
          </p:nvSpPr>
          <p:spPr bwMode="auto">
            <a:xfrm>
              <a:off x="7193002" y="2997968"/>
              <a:ext cx="491195" cy="2076661"/>
            </a:xfrm>
            <a:custGeom>
              <a:avLst/>
              <a:gdLst>
                <a:gd name="T0" fmla="*/ 16 w 360"/>
                <a:gd name="T1" fmla="*/ 0 h 1522"/>
                <a:gd name="T2" fmla="*/ 0 w 360"/>
                <a:gd name="T3" fmla="*/ 729 h 1522"/>
                <a:gd name="T4" fmla="*/ 8 w 360"/>
                <a:gd name="T5" fmla="*/ 1522 h 1522"/>
                <a:gd name="T6" fmla="*/ 358 w 360"/>
                <a:gd name="T7" fmla="*/ 600 h 1522"/>
                <a:gd name="T8" fmla="*/ 360 w 360"/>
                <a:gd name="T9" fmla="*/ 585 h 1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" h="1522">
                  <a:moveTo>
                    <a:pt x="16" y="0"/>
                  </a:moveTo>
                  <a:lnTo>
                    <a:pt x="0" y="729"/>
                  </a:lnTo>
                  <a:lnTo>
                    <a:pt x="8" y="1522"/>
                  </a:lnTo>
                  <a:lnTo>
                    <a:pt x="358" y="600"/>
                  </a:lnTo>
                  <a:lnTo>
                    <a:pt x="360" y="585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Line 724"/>
            <p:cNvSpPr>
              <a:spLocks noChangeShapeType="1"/>
            </p:cNvSpPr>
            <p:nvPr/>
          </p:nvSpPr>
          <p:spPr bwMode="auto">
            <a:xfrm flipV="1">
              <a:off x="6413914" y="2997968"/>
              <a:ext cx="800921" cy="25651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Line 725"/>
            <p:cNvSpPr>
              <a:spLocks noChangeShapeType="1"/>
            </p:cNvSpPr>
            <p:nvPr/>
          </p:nvSpPr>
          <p:spPr bwMode="auto">
            <a:xfrm flipV="1">
              <a:off x="4997634" y="3254480"/>
              <a:ext cx="1416278" cy="81729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726"/>
            <p:cNvSpPr>
              <a:spLocks/>
            </p:cNvSpPr>
            <p:nvPr/>
          </p:nvSpPr>
          <p:spPr bwMode="auto">
            <a:xfrm>
              <a:off x="4440949" y="4071773"/>
              <a:ext cx="753165" cy="1069713"/>
            </a:xfrm>
            <a:custGeom>
              <a:avLst/>
              <a:gdLst>
                <a:gd name="T0" fmla="*/ 552 w 552"/>
                <a:gd name="T1" fmla="*/ 784 h 784"/>
                <a:gd name="T2" fmla="*/ 0 w 552"/>
                <a:gd name="T3" fmla="*/ 412 h 784"/>
                <a:gd name="T4" fmla="*/ 408 w 552"/>
                <a:gd name="T5" fmla="*/ 0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2" h="784">
                  <a:moveTo>
                    <a:pt x="552" y="784"/>
                  </a:moveTo>
                  <a:lnTo>
                    <a:pt x="0" y="412"/>
                  </a:lnTo>
                  <a:lnTo>
                    <a:pt x="408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Line 728"/>
            <p:cNvSpPr>
              <a:spLocks noChangeShapeType="1"/>
            </p:cNvSpPr>
            <p:nvPr/>
          </p:nvSpPr>
          <p:spPr bwMode="auto">
            <a:xfrm flipH="1">
              <a:off x="5194114" y="4745801"/>
              <a:ext cx="769538" cy="395684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729"/>
            <p:cNvSpPr>
              <a:spLocks/>
            </p:cNvSpPr>
            <p:nvPr/>
          </p:nvSpPr>
          <p:spPr bwMode="auto">
            <a:xfrm>
              <a:off x="5963654" y="3816625"/>
              <a:ext cx="1717818" cy="929177"/>
            </a:xfrm>
            <a:custGeom>
              <a:avLst/>
              <a:gdLst>
                <a:gd name="T0" fmla="*/ 1259 w 1259"/>
                <a:gd name="T1" fmla="*/ 0 h 681"/>
                <a:gd name="T2" fmla="*/ 902 w 1259"/>
                <a:gd name="T3" fmla="*/ 140 h 681"/>
                <a:gd name="T4" fmla="*/ 0 w 1259"/>
                <a:gd name="T5" fmla="*/ 68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59" h="681">
                  <a:moveTo>
                    <a:pt x="1259" y="0"/>
                  </a:moveTo>
                  <a:lnTo>
                    <a:pt x="902" y="140"/>
                  </a:lnTo>
                  <a:lnTo>
                    <a:pt x="0" y="681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730"/>
            <p:cNvSpPr>
              <a:spLocks/>
            </p:cNvSpPr>
            <p:nvPr/>
          </p:nvSpPr>
          <p:spPr bwMode="auto">
            <a:xfrm>
              <a:off x="5254151" y="5500332"/>
              <a:ext cx="1756021" cy="158273"/>
            </a:xfrm>
            <a:custGeom>
              <a:avLst/>
              <a:gdLst>
                <a:gd name="T0" fmla="*/ 1287 w 1287"/>
                <a:gd name="T1" fmla="*/ 0 h 116"/>
                <a:gd name="T2" fmla="*/ 739 w 1287"/>
                <a:gd name="T3" fmla="*/ 38 h 116"/>
                <a:gd name="T4" fmla="*/ 0 w 1287"/>
                <a:gd name="T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7" h="116">
                  <a:moveTo>
                    <a:pt x="1287" y="0"/>
                  </a:moveTo>
                  <a:lnTo>
                    <a:pt x="739" y="38"/>
                  </a:lnTo>
                  <a:lnTo>
                    <a:pt x="0" y="116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731"/>
            <p:cNvSpPr>
              <a:spLocks/>
            </p:cNvSpPr>
            <p:nvPr/>
          </p:nvSpPr>
          <p:spPr bwMode="auto">
            <a:xfrm>
              <a:off x="5194116" y="5074626"/>
              <a:ext cx="2009806" cy="477551"/>
            </a:xfrm>
            <a:custGeom>
              <a:avLst/>
              <a:gdLst>
                <a:gd name="T0" fmla="*/ 0 w 1473"/>
                <a:gd name="T1" fmla="*/ 49 h 350"/>
                <a:gd name="T2" fmla="*/ 783 w 1473"/>
                <a:gd name="T3" fmla="*/ 350 h 350"/>
                <a:gd name="T4" fmla="*/ 1473 w 1473"/>
                <a:gd name="T5" fmla="*/ 0 h 350"/>
                <a:gd name="T6" fmla="*/ 1348 w 1473"/>
                <a:gd name="T7" fmla="*/ 30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3" h="350">
                  <a:moveTo>
                    <a:pt x="0" y="49"/>
                  </a:moveTo>
                  <a:lnTo>
                    <a:pt x="783" y="350"/>
                  </a:lnTo>
                  <a:lnTo>
                    <a:pt x="1473" y="0"/>
                  </a:lnTo>
                  <a:lnTo>
                    <a:pt x="1348" y="303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Line 732"/>
            <p:cNvSpPr>
              <a:spLocks noChangeShapeType="1"/>
            </p:cNvSpPr>
            <p:nvPr/>
          </p:nvSpPr>
          <p:spPr bwMode="auto">
            <a:xfrm>
              <a:off x="6413918" y="3254481"/>
              <a:ext cx="780454" cy="753166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Line 733"/>
            <p:cNvSpPr>
              <a:spLocks noChangeShapeType="1"/>
            </p:cNvSpPr>
            <p:nvPr/>
          </p:nvSpPr>
          <p:spPr bwMode="auto">
            <a:xfrm>
              <a:off x="5177745" y="2944750"/>
              <a:ext cx="1236173" cy="30972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" name="Group 1"/>
          <p:cNvGrpSpPr/>
          <p:nvPr/>
        </p:nvGrpSpPr>
        <p:grpSpPr>
          <a:xfrm>
            <a:off x="9290190" y="-3412530"/>
            <a:ext cx="5803619" cy="5874063"/>
            <a:chOff x="4297681" y="2137013"/>
            <a:chExt cx="3596640" cy="3640296"/>
          </a:xfrm>
        </p:grpSpPr>
        <p:sp>
          <p:nvSpPr>
            <p:cNvPr id="100" name="Line 699"/>
            <p:cNvSpPr>
              <a:spLocks noChangeShapeType="1"/>
            </p:cNvSpPr>
            <p:nvPr/>
          </p:nvSpPr>
          <p:spPr bwMode="auto">
            <a:xfrm flipH="1" flipV="1">
              <a:off x="6010042" y="2137013"/>
              <a:ext cx="971473" cy="229223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700"/>
            <p:cNvSpPr>
              <a:spLocks/>
            </p:cNvSpPr>
            <p:nvPr/>
          </p:nvSpPr>
          <p:spPr bwMode="auto">
            <a:xfrm>
              <a:off x="6981517" y="2366236"/>
              <a:ext cx="912804" cy="1547262"/>
            </a:xfrm>
            <a:custGeom>
              <a:avLst/>
              <a:gdLst>
                <a:gd name="T0" fmla="*/ 669 w 669"/>
                <a:gd name="T1" fmla="*/ 1134 h 1134"/>
                <a:gd name="T2" fmla="*/ 591 w 669"/>
                <a:gd name="T3" fmla="*/ 550 h 1134"/>
                <a:gd name="T4" fmla="*/ 0 w 669"/>
                <a:gd name="T5" fmla="*/ 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9" h="1134">
                  <a:moveTo>
                    <a:pt x="669" y="1134"/>
                  </a:moveTo>
                  <a:lnTo>
                    <a:pt x="591" y="55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701"/>
            <p:cNvSpPr>
              <a:spLocks/>
            </p:cNvSpPr>
            <p:nvPr/>
          </p:nvSpPr>
          <p:spPr bwMode="auto">
            <a:xfrm>
              <a:off x="5240505" y="3913500"/>
              <a:ext cx="2653816" cy="1863809"/>
            </a:xfrm>
            <a:custGeom>
              <a:avLst/>
              <a:gdLst>
                <a:gd name="T0" fmla="*/ 0 w 1945"/>
                <a:gd name="T1" fmla="*/ 1276 h 1366"/>
                <a:gd name="T2" fmla="*/ 830 w 1945"/>
                <a:gd name="T3" fmla="*/ 1366 h 1366"/>
                <a:gd name="T4" fmla="*/ 1305 w 1945"/>
                <a:gd name="T5" fmla="*/ 1162 h 1366"/>
                <a:gd name="T6" fmla="*/ 1804 w 1945"/>
                <a:gd name="T7" fmla="*/ 737 h 1366"/>
                <a:gd name="T8" fmla="*/ 1945 w 1945"/>
                <a:gd name="T9" fmla="*/ 0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5" h="1366">
                  <a:moveTo>
                    <a:pt x="0" y="1276"/>
                  </a:moveTo>
                  <a:lnTo>
                    <a:pt x="830" y="1366"/>
                  </a:lnTo>
                  <a:lnTo>
                    <a:pt x="1305" y="1162"/>
                  </a:lnTo>
                  <a:lnTo>
                    <a:pt x="1804" y="737"/>
                  </a:lnTo>
                  <a:lnTo>
                    <a:pt x="1945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Line 702"/>
            <p:cNvSpPr>
              <a:spLocks noChangeShapeType="1"/>
            </p:cNvSpPr>
            <p:nvPr/>
          </p:nvSpPr>
          <p:spPr bwMode="auto">
            <a:xfrm>
              <a:off x="4440949" y="4633919"/>
              <a:ext cx="799556" cy="102059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703"/>
            <p:cNvSpPr>
              <a:spLocks/>
            </p:cNvSpPr>
            <p:nvPr/>
          </p:nvSpPr>
          <p:spPr bwMode="auto">
            <a:xfrm>
              <a:off x="4297681" y="3149337"/>
              <a:ext cx="143268" cy="1484584"/>
            </a:xfrm>
            <a:custGeom>
              <a:avLst/>
              <a:gdLst>
                <a:gd name="T0" fmla="*/ 609 w 609"/>
                <a:gd name="T1" fmla="*/ 0 h 1611"/>
                <a:gd name="T2" fmla="*/ 592 w 609"/>
                <a:gd name="T3" fmla="*/ 5 h 1611"/>
                <a:gd name="T4" fmla="*/ 313 w 609"/>
                <a:gd name="T5" fmla="*/ 392 h 1611"/>
                <a:gd name="T6" fmla="*/ 52 w 609"/>
                <a:gd name="T7" fmla="*/ 523 h 1611"/>
                <a:gd name="T8" fmla="*/ 0 w 609"/>
                <a:gd name="T9" fmla="*/ 1132 h 1611"/>
                <a:gd name="T10" fmla="*/ 105 w 609"/>
                <a:gd name="T11" fmla="*/ 1611 h 1611"/>
                <a:gd name="connsiteX0" fmla="*/ 10000 w 10018"/>
                <a:gd name="connsiteY0" fmla="*/ 0 h 10000"/>
                <a:gd name="connsiteX1" fmla="*/ 10018 w 10018"/>
                <a:gd name="connsiteY1" fmla="*/ 1358 h 10000"/>
                <a:gd name="connsiteX2" fmla="*/ 5140 w 10018"/>
                <a:gd name="connsiteY2" fmla="*/ 2433 h 10000"/>
                <a:gd name="connsiteX3" fmla="*/ 854 w 10018"/>
                <a:gd name="connsiteY3" fmla="*/ 3246 h 10000"/>
                <a:gd name="connsiteX4" fmla="*/ 0 w 10018"/>
                <a:gd name="connsiteY4" fmla="*/ 7027 h 10000"/>
                <a:gd name="connsiteX5" fmla="*/ 1724 w 10018"/>
                <a:gd name="connsiteY5" fmla="*/ 10000 h 10000"/>
                <a:gd name="connsiteX0" fmla="*/ 12868 w 12868"/>
                <a:gd name="connsiteY0" fmla="*/ 0 h 9028"/>
                <a:gd name="connsiteX1" fmla="*/ 10018 w 12868"/>
                <a:gd name="connsiteY1" fmla="*/ 386 h 9028"/>
                <a:gd name="connsiteX2" fmla="*/ 5140 w 12868"/>
                <a:gd name="connsiteY2" fmla="*/ 1461 h 9028"/>
                <a:gd name="connsiteX3" fmla="*/ 854 w 12868"/>
                <a:gd name="connsiteY3" fmla="*/ 2274 h 9028"/>
                <a:gd name="connsiteX4" fmla="*/ 0 w 12868"/>
                <a:gd name="connsiteY4" fmla="*/ 6055 h 9028"/>
                <a:gd name="connsiteX5" fmla="*/ 1724 w 12868"/>
                <a:gd name="connsiteY5" fmla="*/ 9028 h 9028"/>
                <a:gd name="connsiteX0" fmla="*/ 7785 w 7785"/>
                <a:gd name="connsiteY0" fmla="*/ 0 h 9572"/>
                <a:gd name="connsiteX1" fmla="*/ 3994 w 7785"/>
                <a:gd name="connsiteY1" fmla="*/ 1190 h 9572"/>
                <a:gd name="connsiteX2" fmla="*/ 664 w 7785"/>
                <a:gd name="connsiteY2" fmla="*/ 2091 h 9572"/>
                <a:gd name="connsiteX3" fmla="*/ 0 w 7785"/>
                <a:gd name="connsiteY3" fmla="*/ 6279 h 9572"/>
                <a:gd name="connsiteX4" fmla="*/ 1340 w 7785"/>
                <a:gd name="connsiteY4" fmla="*/ 9572 h 9572"/>
                <a:gd name="connsiteX0" fmla="*/ 5130 w 5130"/>
                <a:gd name="connsiteY0" fmla="*/ 0 h 8757"/>
                <a:gd name="connsiteX1" fmla="*/ 853 w 5130"/>
                <a:gd name="connsiteY1" fmla="*/ 941 h 8757"/>
                <a:gd name="connsiteX2" fmla="*/ 0 w 5130"/>
                <a:gd name="connsiteY2" fmla="*/ 5317 h 8757"/>
                <a:gd name="connsiteX3" fmla="*/ 1721 w 5130"/>
                <a:gd name="connsiteY3" fmla="*/ 8757 h 8757"/>
                <a:gd name="connsiteX0" fmla="*/ 1663 w 3355"/>
                <a:gd name="connsiteY0" fmla="*/ 0 h 8925"/>
                <a:gd name="connsiteX1" fmla="*/ 0 w 3355"/>
                <a:gd name="connsiteY1" fmla="*/ 4997 h 8925"/>
                <a:gd name="connsiteX2" fmla="*/ 3355 w 3355"/>
                <a:gd name="connsiteY2" fmla="*/ 8925 h 8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5" h="8925">
                  <a:moveTo>
                    <a:pt x="1663" y="0"/>
                  </a:moveTo>
                  <a:lnTo>
                    <a:pt x="0" y="4997"/>
                  </a:lnTo>
                  <a:lnTo>
                    <a:pt x="3355" y="8925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5" name="Line 704"/>
            <p:cNvSpPr>
              <a:spLocks noChangeShapeType="1"/>
            </p:cNvSpPr>
            <p:nvPr/>
          </p:nvSpPr>
          <p:spPr bwMode="auto">
            <a:xfrm flipH="1">
              <a:off x="5114925" y="2137013"/>
              <a:ext cx="895116" cy="29662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6" name="Freeform 705"/>
            <p:cNvSpPr>
              <a:spLocks/>
            </p:cNvSpPr>
            <p:nvPr/>
          </p:nvSpPr>
          <p:spPr bwMode="auto">
            <a:xfrm>
              <a:off x="5114925" y="2340343"/>
              <a:ext cx="1871166" cy="103615"/>
            </a:xfrm>
            <a:custGeom>
              <a:avLst/>
              <a:gdLst>
                <a:gd name="T0" fmla="*/ 0 w 1375"/>
                <a:gd name="T1" fmla="*/ 69 h 119"/>
                <a:gd name="T2" fmla="*/ 0 w 1375"/>
                <a:gd name="T3" fmla="*/ 69 h 119"/>
                <a:gd name="T4" fmla="*/ 681 w 1375"/>
                <a:gd name="T5" fmla="*/ 0 h 119"/>
                <a:gd name="T6" fmla="*/ 681 w 1375"/>
                <a:gd name="T7" fmla="*/ 0 h 119"/>
                <a:gd name="T8" fmla="*/ 1375 w 1375"/>
                <a:gd name="T9" fmla="*/ 13 h 119"/>
                <a:gd name="T10" fmla="*/ 1279 w 1375"/>
                <a:gd name="T11" fmla="*/ 119 h 119"/>
                <a:gd name="connsiteX0" fmla="*/ 0 w 10000"/>
                <a:gd name="connsiteY0" fmla="*/ 5798 h 12759"/>
                <a:gd name="connsiteX1" fmla="*/ 0 w 10000"/>
                <a:gd name="connsiteY1" fmla="*/ 5798 h 12759"/>
                <a:gd name="connsiteX2" fmla="*/ 4953 w 10000"/>
                <a:gd name="connsiteY2" fmla="*/ 0 h 12759"/>
                <a:gd name="connsiteX3" fmla="*/ 4953 w 10000"/>
                <a:gd name="connsiteY3" fmla="*/ 0 h 12759"/>
                <a:gd name="connsiteX4" fmla="*/ 10000 w 10000"/>
                <a:gd name="connsiteY4" fmla="*/ 1092 h 12759"/>
                <a:gd name="connsiteX5" fmla="*/ 9413 w 10000"/>
                <a:gd name="connsiteY5" fmla="*/ 12759 h 12759"/>
                <a:gd name="connsiteX0" fmla="*/ 0 w 10000"/>
                <a:gd name="connsiteY0" fmla="*/ 5798 h 5798"/>
                <a:gd name="connsiteX1" fmla="*/ 0 w 10000"/>
                <a:gd name="connsiteY1" fmla="*/ 5798 h 5798"/>
                <a:gd name="connsiteX2" fmla="*/ 4953 w 10000"/>
                <a:gd name="connsiteY2" fmla="*/ 0 h 5798"/>
                <a:gd name="connsiteX3" fmla="*/ 4953 w 10000"/>
                <a:gd name="connsiteY3" fmla="*/ 0 h 5798"/>
                <a:gd name="connsiteX4" fmla="*/ 10000 w 10000"/>
                <a:gd name="connsiteY4" fmla="*/ 1092 h 5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5798">
                  <a:moveTo>
                    <a:pt x="0" y="5798"/>
                  </a:moveTo>
                  <a:lnTo>
                    <a:pt x="0" y="5798"/>
                  </a:lnTo>
                  <a:lnTo>
                    <a:pt x="4953" y="0"/>
                  </a:lnTo>
                  <a:lnTo>
                    <a:pt x="4953" y="0"/>
                  </a:lnTo>
                  <a:lnTo>
                    <a:pt x="10000" y="1092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 706"/>
            <p:cNvSpPr>
              <a:spLocks/>
            </p:cNvSpPr>
            <p:nvPr/>
          </p:nvSpPr>
          <p:spPr bwMode="auto">
            <a:xfrm>
              <a:off x="4997636" y="4060857"/>
              <a:ext cx="242869" cy="1593654"/>
            </a:xfrm>
            <a:custGeom>
              <a:avLst/>
              <a:gdLst>
                <a:gd name="T0" fmla="*/ 0 w 178"/>
                <a:gd name="T1" fmla="*/ 0 h 1168"/>
                <a:gd name="T2" fmla="*/ 144 w 178"/>
                <a:gd name="T3" fmla="*/ 792 h 1168"/>
                <a:gd name="T4" fmla="*/ 178 w 178"/>
                <a:gd name="T5" fmla="*/ 1168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8" h="1168">
                  <a:moveTo>
                    <a:pt x="0" y="0"/>
                  </a:moveTo>
                  <a:lnTo>
                    <a:pt x="144" y="792"/>
                  </a:lnTo>
                  <a:lnTo>
                    <a:pt x="178" y="1168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707"/>
            <p:cNvSpPr>
              <a:spLocks/>
            </p:cNvSpPr>
            <p:nvPr/>
          </p:nvSpPr>
          <p:spPr bwMode="auto">
            <a:xfrm>
              <a:off x="4997636" y="2442645"/>
              <a:ext cx="180104" cy="1618213"/>
            </a:xfrm>
            <a:custGeom>
              <a:avLst/>
              <a:gdLst>
                <a:gd name="T0" fmla="*/ 79 w 132"/>
                <a:gd name="T1" fmla="*/ 0 h 1186"/>
                <a:gd name="T2" fmla="*/ 132 w 132"/>
                <a:gd name="T3" fmla="*/ 368 h 1186"/>
                <a:gd name="T4" fmla="*/ 0 w 132"/>
                <a:gd name="T5" fmla="*/ 1186 h 1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2" h="1186">
                  <a:moveTo>
                    <a:pt x="79" y="0"/>
                  </a:moveTo>
                  <a:lnTo>
                    <a:pt x="132" y="368"/>
                  </a:lnTo>
                  <a:lnTo>
                    <a:pt x="0" y="1186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708"/>
            <p:cNvSpPr>
              <a:spLocks/>
            </p:cNvSpPr>
            <p:nvPr/>
          </p:nvSpPr>
          <p:spPr bwMode="auto">
            <a:xfrm>
              <a:off x="5963651" y="4745799"/>
              <a:ext cx="409345" cy="1031510"/>
            </a:xfrm>
            <a:custGeom>
              <a:avLst/>
              <a:gdLst>
                <a:gd name="T0" fmla="*/ 0 w 398"/>
                <a:gd name="T1" fmla="*/ 0 h 756"/>
                <a:gd name="T2" fmla="*/ 219 w 398"/>
                <a:gd name="T3" fmla="*/ 591 h 756"/>
                <a:gd name="T4" fmla="*/ 300 w 398"/>
                <a:gd name="T5" fmla="*/ 756 h 756"/>
                <a:gd name="T6" fmla="*/ 398 w 398"/>
                <a:gd name="T7" fmla="*/ 595 h 756"/>
                <a:gd name="connsiteX0" fmla="*/ 0 w 13102"/>
                <a:gd name="connsiteY0" fmla="*/ 0 h 10000"/>
                <a:gd name="connsiteX1" fmla="*/ 5503 w 13102"/>
                <a:gd name="connsiteY1" fmla="*/ 7817 h 10000"/>
                <a:gd name="connsiteX2" fmla="*/ 7538 w 13102"/>
                <a:gd name="connsiteY2" fmla="*/ 10000 h 10000"/>
                <a:gd name="connsiteX3" fmla="*/ 13102 w 13102"/>
                <a:gd name="connsiteY3" fmla="*/ 9384 h 10000"/>
                <a:gd name="connsiteX0" fmla="*/ 0 w 7538"/>
                <a:gd name="connsiteY0" fmla="*/ 0 h 10000"/>
                <a:gd name="connsiteX1" fmla="*/ 5503 w 7538"/>
                <a:gd name="connsiteY1" fmla="*/ 7817 h 10000"/>
                <a:gd name="connsiteX2" fmla="*/ 7538 w 7538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38" h="10000">
                  <a:moveTo>
                    <a:pt x="0" y="0"/>
                  </a:moveTo>
                  <a:lnTo>
                    <a:pt x="5503" y="7817"/>
                  </a:lnTo>
                  <a:lnTo>
                    <a:pt x="7538" y="1000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0" name="Freeform 709"/>
            <p:cNvSpPr>
              <a:spLocks/>
            </p:cNvSpPr>
            <p:nvPr/>
          </p:nvSpPr>
          <p:spPr bwMode="auto">
            <a:xfrm>
              <a:off x="5963652" y="2348500"/>
              <a:ext cx="450260" cy="2397304"/>
            </a:xfrm>
            <a:custGeom>
              <a:avLst/>
              <a:gdLst>
                <a:gd name="T0" fmla="*/ 52 w 330"/>
                <a:gd name="T1" fmla="*/ 0 h 1757"/>
                <a:gd name="T2" fmla="*/ 330 w 330"/>
                <a:gd name="T3" fmla="*/ 664 h 1757"/>
                <a:gd name="T4" fmla="*/ 0 w 330"/>
                <a:gd name="T5" fmla="*/ 1757 h 1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0" h="1757">
                  <a:moveTo>
                    <a:pt x="52" y="0"/>
                  </a:moveTo>
                  <a:lnTo>
                    <a:pt x="330" y="664"/>
                  </a:lnTo>
                  <a:lnTo>
                    <a:pt x="0" y="1757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Line 710"/>
            <p:cNvSpPr>
              <a:spLocks noChangeShapeType="1"/>
            </p:cNvSpPr>
            <p:nvPr/>
          </p:nvSpPr>
          <p:spPr bwMode="auto">
            <a:xfrm>
              <a:off x="6010042" y="2137015"/>
              <a:ext cx="24560" cy="211488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Line 711"/>
            <p:cNvSpPr>
              <a:spLocks noChangeShapeType="1"/>
            </p:cNvSpPr>
            <p:nvPr/>
          </p:nvSpPr>
          <p:spPr bwMode="auto">
            <a:xfrm flipH="1">
              <a:off x="4368632" y="2434349"/>
              <a:ext cx="751816" cy="71507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3" name="Line 712"/>
            <p:cNvSpPr>
              <a:spLocks noChangeShapeType="1"/>
            </p:cNvSpPr>
            <p:nvPr/>
          </p:nvSpPr>
          <p:spPr bwMode="auto">
            <a:xfrm flipH="1" flipV="1">
              <a:off x="7681469" y="3816627"/>
              <a:ext cx="212851" cy="9687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Line 713"/>
            <p:cNvSpPr>
              <a:spLocks noChangeShapeType="1"/>
            </p:cNvSpPr>
            <p:nvPr/>
          </p:nvSpPr>
          <p:spPr bwMode="auto">
            <a:xfrm flipH="1" flipV="1">
              <a:off x="6972417" y="2367473"/>
              <a:ext cx="242415" cy="630496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5" name="Line 714"/>
            <p:cNvSpPr>
              <a:spLocks noChangeShapeType="1"/>
            </p:cNvSpPr>
            <p:nvPr/>
          </p:nvSpPr>
          <p:spPr bwMode="auto">
            <a:xfrm flipH="1" flipV="1">
              <a:off x="7214834" y="2997969"/>
              <a:ext cx="466634" cy="818657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6" name="Line 715"/>
            <p:cNvSpPr>
              <a:spLocks noChangeShapeType="1"/>
            </p:cNvSpPr>
            <p:nvPr/>
          </p:nvSpPr>
          <p:spPr bwMode="auto">
            <a:xfrm flipH="1" flipV="1">
              <a:off x="7681469" y="3816627"/>
              <a:ext cx="20465" cy="1102458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7" name="Freeform 716"/>
            <p:cNvSpPr>
              <a:spLocks/>
            </p:cNvSpPr>
            <p:nvPr/>
          </p:nvSpPr>
          <p:spPr bwMode="auto">
            <a:xfrm>
              <a:off x="5963652" y="4745802"/>
              <a:ext cx="1738283" cy="328828"/>
            </a:xfrm>
            <a:custGeom>
              <a:avLst/>
              <a:gdLst>
                <a:gd name="T0" fmla="*/ 0 w 1274"/>
                <a:gd name="T1" fmla="*/ 0 h 241"/>
                <a:gd name="T2" fmla="*/ 909 w 1274"/>
                <a:gd name="T3" fmla="*/ 241 h 241"/>
                <a:gd name="T4" fmla="*/ 1274 w 1274"/>
                <a:gd name="T5" fmla="*/ 127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4" h="241">
                  <a:moveTo>
                    <a:pt x="0" y="0"/>
                  </a:moveTo>
                  <a:lnTo>
                    <a:pt x="909" y="241"/>
                  </a:lnTo>
                  <a:lnTo>
                    <a:pt x="1274" y="127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8" name="Line 717"/>
            <p:cNvSpPr>
              <a:spLocks noChangeShapeType="1"/>
            </p:cNvSpPr>
            <p:nvPr/>
          </p:nvSpPr>
          <p:spPr bwMode="auto">
            <a:xfrm>
              <a:off x="4997636" y="4060859"/>
              <a:ext cx="966016" cy="684944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9" name="Line 718"/>
            <p:cNvSpPr>
              <a:spLocks noChangeShapeType="1"/>
            </p:cNvSpPr>
            <p:nvPr/>
          </p:nvSpPr>
          <p:spPr bwMode="auto">
            <a:xfrm>
              <a:off x="4368632" y="3149421"/>
              <a:ext cx="629002" cy="911438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0" name="Line 719"/>
            <p:cNvSpPr>
              <a:spLocks noChangeShapeType="1"/>
            </p:cNvSpPr>
            <p:nvPr/>
          </p:nvSpPr>
          <p:spPr bwMode="auto">
            <a:xfrm flipH="1">
              <a:off x="4368634" y="2944756"/>
              <a:ext cx="809106" cy="20466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1" name="Line 720"/>
            <p:cNvSpPr>
              <a:spLocks noChangeShapeType="1"/>
            </p:cNvSpPr>
            <p:nvPr/>
          </p:nvSpPr>
          <p:spPr bwMode="auto">
            <a:xfrm flipH="1">
              <a:off x="5177742" y="2348501"/>
              <a:ext cx="856862" cy="596256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2" name="Line 721"/>
            <p:cNvSpPr>
              <a:spLocks noChangeShapeType="1"/>
            </p:cNvSpPr>
            <p:nvPr/>
          </p:nvSpPr>
          <p:spPr bwMode="auto">
            <a:xfrm flipH="1" flipV="1">
              <a:off x="6034604" y="2348500"/>
              <a:ext cx="1180232" cy="649470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3" name="Freeform 722"/>
            <p:cNvSpPr>
              <a:spLocks/>
            </p:cNvSpPr>
            <p:nvPr/>
          </p:nvSpPr>
          <p:spPr bwMode="auto">
            <a:xfrm>
              <a:off x="7214833" y="2997968"/>
              <a:ext cx="573059" cy="798191"/>
            </a:xfrm>
            <a:custGeom>
              <a:avLst/>
              <a:gdLst>
                <a:gd name="T0" fmla="*/ 344 w 420"/>
                <a:gd name="T1" fmla="*/ 585 h 585"/>
                <a:gd name="T2" fmla="*/ 420 w 420"/>
                <a:gd name="T3" fmla="*/ 87 h 585"/>
                <a:gd name="T4" fmla="*/ 0 w 420"/>
                <a:gd name="T5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0" h="585">
                  <a:moveTo>
                    <a:pt x="344" y="585"/>
                  </a:moveTo>
                  <a:lnTo>
                    <a:pt x="420" y="8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4" name="Freeform 723"/>
            <p:cNvSpPr>
              <a:spLocks/>
            </p:cNvSpPr>
            <p:nvPr/>
          </p:nvSpPr>
          <p:spPr bwMode="auto">
            <a:xfrm>
              <a:off x="7193002" y="2997968"/>
              <a:ext cx="491195" cy="2076661"/>
            </a:xfrm>
            <a:custGeom>
              <a:avLst/>
              <a:gdLst>
                <a:gd name="T0" fmla="*/ 16 w 360"/>
                <a:gd name="T1" fmla="*/ 0 h 1522"/>
                <a:gd name="T2" fmla="*/ 0 w 360"/>
                <a:gd name="T3" fmla="*/ 729 h 1522"/>
                <a:gd name="T4" fmla="*/ 8 w 360"/>
                <a:gd name="T5" fmla="*/ 1522 h 1522"/>
                <a:gd name="T6" fmla="*/ 358 w 360"/>
                <a:gd name="T7" fmla="*/ 600 h 1522"/>
                <a:gd name="T8" fmla="*/ 360 w 360"/>
                <a:gd name="T9" fmla="*/ 585 h 1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" h="1522">
                  <a:moveTo>
                    <a:pt x="16" y="0"/>
                  </a:moveTo>
                  <a:lnTo>
                    <a:pt x="0" y="729"/>
                  </a:lnTo>
                  <a:lnTo>
                    <a:pt x="8" y="1522"/>
                  </a:lnTo>
                  <a:lnTo>
                    <a:pt x="358" y="600"/>
                  </a:lnTo>
                  <a:lnTo>
                    <a:pt x="360" y="585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5" name="Line 724"/>
            <p:cNvSpPr>
              <a:spLocks noChangeShapeType="1"/>
            </p:cNvSpPr>
            <p:nvPr/>
          </p:nvSpPr>
          <p:spPr bwMode="auto">
            <a:xfrm flipV="1">
              <a:off x="6413914" y="2997968"/>
              <a:ext cx="800921" cy="25651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6" name="Line 725"/>
            <p:cNvSpPr>
              <a:spLocks noChangeShapeType="1"/>
            </p:cNvSpPr>
            <p:nvPr/>
          </p:nvSpPr>
          <p:spPr bwMode="auto">
            <a:xfrm flipV="1">
              <a:off x="4997634" y="3254480"/>
              <a:ext cx="1416278" cy="81729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7" name="Freeform 726"/>
            <p:cNvSpPr>
              <a:spLocks/>
            </p:cNvSpPr>
            <p:nvPr/>
          </p:nvSpPr>
          <p:spPr bwMode="auto">
            <a:xfrm>
              <a:off x="4440949" y="4071773"/>
              <a:ext cx="753165" cy="1069713"/>
            </a:xfrm>
            <a:custGeom>
              <a:avLst/>
              <a:gdLst>
                <a:gd name="T0" fmla="*/ 552 w 552"/>
                <a:gd name="T1" fmla="*/ 784 h 784"/>
                <a:gd name="T2" fmla="*/ 0 w 552"/>
                <a:gd name="T3" fmla="*/ 412 h 784"/>
                <a:gd name="T4" fmla="*/ 408 w 552"/>
                <a:gd name="T5" fmla="*/ 0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2" h="784">
                  <a:moveTo>
                    <a:pt x="552" y="784"/>
                  </a:moveTo>
                  <a:lnTo>
                    <a:pt x="0" y="412"/>
                  </a:lnTo>
                  <a:lnTo>
                    <a:pt x="408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Line 728"/>
            <p:cNvSpPr>
              <a:spLocks noChangeShapeType="1"/>
            </p:cNvSpPr>
            <p:nvPr/>
          </p:nvSpPr>
          <p:spPr bwMode="auto">
            <a:xfrm flipH="1">
              <a:off x="5194114" y="4745801"/>
              <a:ext cx="769538" cy="395684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9" name="Freeform 729"/>
            <p:cNvSpPr>
              <a:spLocks/>
            </p:cNvSpPr>
            <p:nvPr/>
          </p:nvSpPr>
          <p:spPr bwMode="auto">
            <a:xfrm>
              <a:off x="5963654" y="3816625"/>
              <a:ext cx="1717818" cy="929177"/>
            </a:xfrm>
            <a:custGeom>
              <a:avLst/>
              <a:gdLst>
                <a:gd name="T0" fmla="*/ 1259 w 1259"/>
                <a:gd name="T1" fmla="*/ 0 h 681"/>
                <a:gd name="T2" fmla="*/ 902 w 1259"/>
                <a:gd name="T3" fmla="*/ 140 h 681"/>
                <a:gd name="T4" fmla="*/ 0 w 1259"/>
                <a:gd name="T5" fmla="*/ 68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59" h="681">
                  <a:moveTo>
                    <a:pt x="1259" y="0"/>
                  </a:moveTo>
                  <a:lnTo>
                    <a:pt x="902" y="140"/>
                  </a:lnTo>
                  <a:lnTo>
                    <a:pt x="0" y="681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0" name="Freeform 730"/>
            <p:cNvSpPr>
              <a:spLocks/>
            </p:cNvSpPr>
            <p:nvPr/>
          </p:nvSpPr>
          <p:spPr bwMode="auto">
            <a:xfrm>
              <a:off x="5254151" y="5500332"/>
              <a:ext cx="1756021" cy="158273"/>
            </a:xfrm>
            <a:custGeom>
              <a:avLst/>
              <a:gdLst>
                <a:gd name="T0" fmla="*/ 1287 w 1287"/>
                <a:gd name="T1" fmla="*/ 0 h 116"/>
                <a:gd name="T2" fmla="*/ 739 w 1287"/>
                <a:gd name="T3" fmla="*/ 38 h 116"/>
                <a:gd name="T4" fmla="*/ 0 w 1287"/>
                <a:gd name="T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7" h="116">
                  <a:moveTo>
                    <a:pt x="1287" y="0"/>
                  </a:moveTo>
                  <a:lnTo>
                    <a:pt x="739" y="38"/>
                  </a:lnTo>
                  <a:lnTo>
                    <a:pt x="0" y="116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1" name="Freeform 731"/>
            <p:cNvSpPr>
              <a:spLocks/>
            </p:cNvSpPr>
            <p:nvPr/>
          </p:nvSpPr>
          <p:spPr bwMode="auto">
            <a:xfrm>
              <a:off x="5194116" y="5074626"/>
              <a:ext cx="2009806" cy="477551"/>
            </a:xfrm>
            <a:custGeom>
              <a:avLst/>
              <a:gdLst>
                <a:gd name="T0" fmla="*/ 0 w 1473"/>
                <a:gd name="T1" fmla="*/ 49 h 350"/>
                <a:gd name="T2" fmla="*/ 783 w 1473"/>
                <a:gd name="T3" fmla="*/ 350 h 350"/>
                <a:gd name="T4" fmla="*/ 1473 w 1473"/>
                <a:gd name="T5" fmla="*/ 0 h 350"/>
                <a:gd name="T6" fmla="*/ 1348 w 1473"/>
                <a:gd name="T7" fmla="*/ 30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3" h="350">
                  <a:moveTo>
                    <a:pt x="0" y="49"/>
                  </a:moveTo>
                  <a:lnTo>
                    <a:pt x="783" y="350"/>
                  </a:lnTo>
                  <a:lnTo>
                    <a:pt x="1473" y="0"/>
                  </a:lnTo>
                  <a:lnTo>
                    <a:pt x="1348" y="303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2" name="Line 732"/>
            <p:cNvSpPr>
              <a:spLocks noChangeShapeType="1"/>
            </p:cNvSpPr>
            <p:nvPr/>
          </p:nvSpPr>
          <p:spPr bwMode="auto">
            <a:xfrm>
              <a:off x="6413918" y="3254481"/>
              <a:ext cx="780454" cy="753166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3" name="Line 733"/>
            <p:cNvSpPr>
              <a:spLocks noChangeShapeType="1"/>
            </p:cNvSpPr>
            <p:nvPr/>
          </p:nvSpPr>
          <p:spPr bwMode="auto">
            <a:xfrm>
              <a:off x="5177745" y="2944750"/>
              <a:ext cx="1236173" cy="30972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533400" y="2743200"/>
            <a:ext cx="7193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1. </a:t>
            </a:r>
            <a:r>
              <a:rPr lang="zh-CN" altLang="en-US" dirty="0" smtClean="0">
                <a:solidFill>
                  <a:schemeClr val="bg1"/>
                </a:solidFill>
              </a:rPr>
              <a:t>单节点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2. </a:t>
            </a:r>
            <a:r>
              <a:rPr lang="zh-CN" altLang="en-US" dirty="0" smtClean="0">
                <a:solidFill>
                  <a:schemeClr val="bg1"/>
                </a:solidFill>
              </a:rPr>
              <a:t>多节点，只有一个</a:t>
            </a:r>
            <a:r>
              <a:rPr lang="en-US" altLang="zh-CN" dirty="0" smtClean="0">
                <a:solidFill>
                  <a:schemeClr val="bg1"/>
                </a:solidFill>
              </a:rPr>
              <a:t>master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3. </a:t>
            </a:r>
            <a:r>
              <a:rPr lang="en-US" altLang="en-US" dirty="0" smtClean="0">
                <a:solidFill>
                  <a:schemeClr val="bg1"/>
                </a:solidFill>
              </a:rPr>
              <a:t>Stacked </a:t>
            </a:r>
            <a:r>
              <a:rPr lang="en-US" altLang="en-US" dirty="0" err="1" smtClean="0">
                <a:solidFill>
                  <a:schemeClr val="bg1"/>
                </a:solidFill>
              </a:rPr>
              <a:t>etcd</a:t>
            </a:r>
            <a:r>
              <a:rPr lang="en-US" altLang="en-US" dirty="0" smtClean="0">
                <a:solidFill>
                  <a:schemeClr val="bg1"/>
                </a:solidFill>
              </a:rPr>
              <a:t> topology（</a:t>
            </a:r>
            <a:r>
              <a:rPr lang="zh-CN" altLang="en-US" dirty="0" smtClean="0">
                <a:solidFill>
                  <a:schemeClr val="bg1"/>
                </a:solidFill>
              </a:rPr>
              <a:t>堆叠</a:t>
            </a:r>
            <a:r>
              <a:rPr lang="en-US" altLang="en-US" dirty="0" smtClean="0">
                <a:solidFill>
                  <a:schemeClr val="bg1"/>
                </a:solidFill>
              </a:rPr>
              <a:t>ETCD） </a:t>
            </a:r>
            <a:r>
              <a:rPr lang="zh-CN" altLang="en-US" dirty="0" smtClean="0">
                <a:solidFill>
                  <a:schemeClr val="bg1"/>
                </a:solidFill>
              </a:rPr>
              <a:t>多个</a:t>
            </a:r>
            <a:r>
              <a:rPr lang="en-US" altLang="zh-CN" dirty="0" smtClean="0">
                <a:solidFill>
                  <a:schemeClr val="bg1"/>
                </a:solidFill>
              </a:rPr>
              <a:t>master</a:t>
            </a:r>
            <a:r>
              <a:rPr lang="zh-CN" altLang="en-US" dirty="0" smtClean="0">
                <a:solidFill>
                  <a:schemeClr val="bg1"/>
                </a:solidFill>
              </a:rPr>
              <a:t>防止单点故障</a:t>
            </a:r>
            <a:endParaRPr lang="en-US" altLang="en-US" dirty="0" smtClean="0">
              <a:solidFill>
                <a:schemeClr val="bg1"/>
              </a:solidFill>
            </a:endParaRPr>
          </a:p>
          <a:p>
            <a:r>
              <a:rPr lang="en-US" altLang="en-US" dirty="0" smtClean="0">
                <a:solidFill>
                  <a:schemeClr val="bg1"/>
                </a:solidFill>
              </a:rPr>
              <a:t>4. External </a:t>
            </a:r>
            <a:r>
              <a:rPr lang="en-US" altLang="en-US" dirty="0" err="1" smtClean="0">
                <a:solidFill>
                  <a:schemeClr val="bg1"/>
                </a:solidFill>
              </a:rPr>
              <a:t>etcd</a:t>
            </a:r>
            <a:r>
              <a:rPr lang="en-US" altLang="en-US" dirty="0" smtClean="0">
                <a:solidFill>
                  <a:schemeClr val="bg1"/>
                </a:solidFill>
              </a:rPr>
              <a:t> topology（</a:t>
            </a:r>
            <a:r>
              <a:rPr lang="zh-CN" altLang="en-US" dirty="0" smtClean="0">
                <a:solidFill>
                  <a:schemeClr val="bg1"/>
                </a:solidFill>
              </a:rPr>
              <a:t>外部</a:t>
            </a:r>
            <a:r>
              <a:rPr lang="en-US" altLang="en-US" dirty="0" smtClean="0">
                <a:solidFill>
                  <a:schemeClr val="bg1"/>
                </a:solidFill>
              </a:rPr>
              <a:t>ETCD）</a:t>
            </a:r>
            <a:r>
              <a:rPr lang="zh-CN" altLang="en-US" dirty="0" smtClean="0">
                <a:solidFill>
                  <a:schemeClr val="bg1"/>
                </a:solidFill>
              </a:rPr>
              <a:t>多个</a:t>
            </a:r>
            <a:r>
              <a:rPr lang="en-US" altLang="zh-CN" dirty="0" smtClean="0">
                <a:solidFill>
                  <a:schemeClr val="bg1"/>
                </a:solidFill>
              </a:rPr>
              <a:t>master</a:t>
            </a:r>
            <a:r>
              <a:rPr lang="zh-CN" altLang="en-US" dirty="0" smtClean="0">
                <a:solidFill>
                  <a:schemeClr val="bg1"/>
                </a:solidFill>
              </a:rPr>
              <a:t>防止单点故障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163069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C:\Users\yc\AppData\Local\Temp\1588122155(1)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20528" y="1607582"/>
            <a:ext cx="7919884" cy="474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45721" y="442475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普通</a:t>
            </a:r>
            <a:r>
              <a:rPr lang="en-US" altLang="zh-CN" sz="2800" dirty="0" smtClean="0">
                <a:solidFill>
                  <a:schemeClr val="bg1"/>
                </a:solidFill>
              </a:rPr>
              <a:t>k8s</a:t>
            </a:r>
            <a:r>
              <a:rPr lang="zh-CN" altLang="en-US" sz="2800" dirty="0" smtClean="0">
                <a:solidFill>
                  <a:schemeClr val="bg1"/>
                </a:solidFill>
              </a:rPr>
              <a:t>集群架构图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5721" y="280247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Stacked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etcd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0544" y="1238865"/>
            <a:ext cx="7310940" cy="4738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9748684" y="1474839"/>
            <a:ext cx="2123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每个</a:t>
            </a:r>
            <a:r>
              <a:rPr lang="en-US" dirty="0" smtClean="0">
                <a:solidFill>
                  <a:schemeClr val="bg1"/>
                </a:solidFill>
              </a:rPr>
              <a:t>master</a:t>
            </a:r>
            <a:r>
              <a:rPr lang="zh-CN" altLang="en-US" dirty="0" smtClean="0">
                <a:solidFill>
                  <a:schemeClr val="bg1"/>
                </a:solidFill>
              </a:rPr>
              <a:t>节点上运行一个</a:t>
            </a:r>
            <a:r>
              <a:rPr lang="en-US" dirty="0" err="1" smtClean="0">
                <a:solidFill>
                  <a:schemeClr val="bg1"/>
                </a:solidFill>
              </a:rPr>
              <a:t>apiserver</a:t>
            </a:r>
            <a:r>
              <a:rPr lang="zh-CN" altLang="en-US" dirty="0" smtClean="0">
                <a:solidFill>
                  <a:schemeClr val="bg1"/>
                </a:solidFill>
              </a:rPr>
              <a:t>和</a:t>
            </a:r>
            <a:r>
              <a:rPr lang="en-US" dirty="0" err="1" smtClean="0">
                <a:solidFill>
                  <a:schemeClr val="bg1"/>
                </a:solidFill>
              </a:rPr>
              <a:t>etcd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etcd</a:t>
            </a:r>
            <a:r>
              <a:rPr lang="zh-CN" altLang="en-US" dirty="0" smtClean="0">
                <a:solidFill>
                  <a:schemeClr val="bg1"/>
                </a:solidFill>
              </a:rPr>
              <a:t>只与本节点</a:t>
            </a:r>
            <a:r>
              <a:rPr lang="en-US" dirty="0" err="1" smtClean="0">
                <a:solidFill>
                  <a:schemeClr val="bg1"/>
                </a:solidFill>
              </a:rPr>
              <a:t>apiserver</a:t>
            </a:r>
            <a:r>
              <a:rPr lang="zh-CN" altLang="en-US" dirty="0" smtClean="0">
                <a:solidFill>
                  <a:schemeClr val="bg1"/>
                </a:solidFill>
              </a:rPr>
              <a:t>通信。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5721" y="280247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External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etcd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6568" y="955025"/>
            <a:ext cx="7654413" cy="5195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9748684" y="1474839"/>
            <a:ext cx="2123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etcd</a:t>
            </a:r>
            <a:r>
              <a:rPr lang="zh-CN" altLang="en-US" dirty="0" smtClean="0">
                <a:solidFill>
                  <a:schemeClr val="bg1"/>
                </a:solidFill>
              </a:rPr>
              <a:t>集群运行在单独的主机上，每个</a:t>
            </a:r>
            <a:r>
              <a:rPr lang="en-US" altLang="zh-CN" dirty="0" err="1" smtClean="0">
                <a:solidFill>
                  <a:schemeClr val="bg1"/>
                </a:solidFill>
              </a:rPr>
              <a:t>etcd</a:t>
            </a:r>
            <a:r>
              <a:rPr lang="zh-CN" altLang="en-US" dirty="0" smtClean="0">
                <a:solidFill>
                  <a:schemeClr val="bg1"/>
                </a:solidFill>
              </a:rPr>
              <a:t>都与</a:t>
            </a:r>
            <a:r>
              <a:rPr lang="en-US" altLang="zh-CN" dirty="0" err="1" smtClean="0">
                <a:solidFill>
                  <a:schemeClr val="bg1"/>
                </a:solidFill>
              </a:rPr>
              <a:t>apiserver</a:t>
            </a:r>
            <a:r>
              <a:rPr lang="zh-CN" altLang="en-US" dirty="0" smtClean="0">
                <a:solidFill>
                  <a:schemeClr val="bg1"/>
                </a:solidFill>
              </a:rPr>
              <a:t>节点通信。 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https://www.kubernetes.org.cn/img/2020/03/k8s-h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3653" y="1356847"/>
            <a:ext cx="8118923" cy="4891651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501477" y="427727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高可用集群部署架构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58997" y="1548564"/>
            <a:ext cx="18386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HAProxy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zh-CN" altLang="en-US" dirty="0" smtClean="0">
                <a:solidFill>
                  <a:schemeClr val="bg1"/>
                </a:solidFill>
              </a:rPr>
              <a:t>反向代理技术，实现分发功能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60074" y="1479738"/>
            <a:ext cx="1838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Keepalive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保证高可用性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432655" y="2773161"/>
            <a:ext cx="1326690" cy="4633450"/>
            <a:chOff x="5432655" y="1299961"/>
            <a:chExt cx="1326690" cy="4633450"/>
          </a:xfrm>
        </p:grpSpPr>
        <p:sp>
          <p:nvSpPr>
            <p:cNvPr id="3" name="Freeform 6"/>
            <p:cNvSpPr>
              <a:spLocks/>
            </p:cNvSpPr>
            <p:nvPr/>
          </p:nvSpPr>
          <p:spPr bwMode="auto">
            <a:xfrm>
              <a:off x="5432655" y="1299961"/>
              <a:ext cx="1326690" cy="1533859"/>
            </a:xfrm>
            <a:custGeom>
              <a:avLst/>
              <a:gdLst>
                <a:gd name="T0" fmla="*/ 286 w 422"/>
                <a:gd name="T1" fmla="*/ 488 h 488"/>
                <a:gd name="T2" fmla="*/ 422 w 422"/>
                <a:gd name="T3" fmla="*/ 31 h 488"/>
                <a:gd name="T4" fmla="*/ 211 w 422"/>
                <a:gd name="T5" fmla="*/ 0 h 488"/>
                <a:gd name="T6" fmla="*/ 0 w 422"/>
                <a:gd name="T7" fmla="*/ 31 h 488"/>
                <a:gd name="T8" fmla="*/ 136 w 422"/>
                <a:gd name="T9" fmla="*/ 488 h 488"/>
                <a:gd name="T10" fmla="*/ 211 w 422"/>
                <a:gd name="T11" fmla="*/ 477 h 488"/>
                <a:gd name="T12" fmla="*/ 286 w 422"/>
                <a:gd name="T13" fmla="*/ 488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488">
                  <a:moveTo>
                    <a:pt x="286" y="488"/>
                  </a:moveTo>
                  <a:cubicBezTo>
                    <a:pt x="422" y="31"/>
                    <a:pt x="422" y="31"/>
                    <a:pt x="422" y="31"/>
                  </a:cubicBezTo>
                  <a:cubicBezTo>
                    <a:pt x="355" y="11"/>
                    <a:pt x="284" y="0"/>
                    <a:pt x="211" y="0"/>
                  </a:cubicBezTo>
                  <a:cubicBezTo>
                    <a:pt x="138" y="0"/>
                    <a:pt x="67" y="11"/>
                    <a:pt x="0" y="31"/>
                  </a:cubicBezTo>
                  <a:cubicBezTo>
                    <a:pt x="136" y="488"/>
                    <a:pt x="136" y="488"/>
                    <a:pt x="136" y="488"/>
                  </a:cubicBezTo>
                  <a:cubicBezTo>
                    <a:pt x="160" y="481"/>
                    <a:pt x="185" y="477"/>
                    <a:pt x="211" y="477"/>
                  </a:cubicBezTo>
                  <a:cubicBezTo>
                    <a:pt x="237" y="477"/>
                    <a:pt x="262" y="481"/>
                    <a:pt x="286" y="48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A9995">
                    <a:alpha val="0"/>
                  </a:srgbClr>
                </a:gs>
                <a:gs pos="100000">
                  <a:srgbClr val="54D0CA"/>
                </a:gs>
              </a:gsLst>
              <a:lin ang="5400000" scaled="1"/>
              <a:tileRect/>
            </a:gradFill>
            <a:ln w="19050" cap="flat">
              <a:noFill/>
              <a:miter lim="800000"/>
            </a:ln>
            <a:effectLst/>
            <a:scene3d>
              <a:camera prst="orthographicFront"/>
              <a:lightRig rig="chilly" dir="t">
                <a:rot lat="0" lon="0" rev="0"/>
              </a:lightRig>
            </a:scene3d>
            <a:sp3d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1400">
                <a:solidFill>
                  <a:schemeClr val="tx2"/>
                </a:solidFill>
                <a:latin typeface="+mj-ea"/>
                <a:ea typeface="+mj-ea"/>
              </a:endParaRPr>
            </a:p>
          </p:txBody>
        </p:sp>
        <p:sp>
          <p:nvSpPr>
            <p:cNvPr id="4" name="Freeform 11"/>
            <p:cNvSpPr>
              <a:spLocks/>
            </p:cNvSpPr>
            <p:nvPr/>
          </p:nvSpPr>
          <p:spPr bwMode="auto">
            <a:xfrm>
              <a:off x="5432655" y="4399552"/>
              <a:ext cx="1326690" cy="1533859"/>
            </a:xfrm>
            <a:custGeom>
              <a:avLst/>
              <a:gdLst>
                <a:gd name="T0" fmla="*/ 286 w 422"/>
                <a:gd name="T1" fmla="*/ 0 h 488"/>
                <a:gd name="T2" fmla="*/ 422 w 422"/>
                <a:gd name="T3" fmla="*/ 457 h 488"/>
                <a:gd name="T4" fmla="*/ 211 w 422"/>
                <a:gd name="T5" fmla="*/ 488 h 488"/>
                <a:gd name="T6" fmla="*/ 0 w 422"/>
                <a:gd name="T7" fmla="*/ 457 h 488"/>
                <a:gd name="T8" fmla="*/ 136 w 422"/>
                <a:gd name="T9" fmla="*/ 0 h 488"/>
                <a:gd name="T10" fmla="*/ 211 w 422"/>
                <a:gd name="T11" fmla="*/ 11 h 488"/>
                <a:gd name="T12" fmla="*/ 286 w 422"/>
                <a:gd name="T13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488">
                  <a:moveTo>
                    <a:pt x="286" y="0"/>
                  </a:moveTo>
                  <a:cubicBezTo>
                    <a:pt x="422" y="457"/>
                    <a:pt x="422" y="457"/>
                    <a:pt x="422" y="457"/>
                  </a:cubicBezTo>
                  <a:cubicBezTo>
                    <a:pt x="355" y="478"/>
                    <a:pt x="284" y="488"/>
                    <a:pt x="211" y="488"/>
                  </a:cubicBezTo>
                  <a:cubicBezTo>
                    <a:pt x="138" y="488"/>
                    <a:pt x="67" y="478"/>
                    <a:pt x="0" y="457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60" y="7"/>
                    <a:pt x="185" y="11"/>
                    <a:pt x="211" y="11"/>
                  </a:cubicBezTo>
                  <a:cubicBezTo>
                    <a:pt x="237" y="11"/>
                    <a:pt x="262" y="7"/>
                    <a:pt x="286" y="0"/>
                  </a:cubicBezTo>
                  <a:close/>
                </a:path>
              </a:pathLst>
            </a:custGeom>
            <a:noFill/>
            <a:ln w="19050" cap="flat">
              <a:noFill/>
              <a:miter lim="800000"/>
            </a:ln>
            <a:effectLst/>
            <a:scene3d>
              <a:camera prst="orthographicFront"/>
              <a:lightRig rig="chilly" dir="t">
                <a:rot lat="0" lon="0" rev="0"/>
              </a:lightRig>
            </a:scene3d>
            <a:sp3d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1400">
                <a:solidFill>
                  <a:schemeClr val="tx2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 rot="19561713">
            <a:off x="5432655" y="2773161"/>
            <a:ext cx="1326690" cy="4633450"/>
            <a:chOff x="5436625" y="2733907"/>
            <a:chExt cx="1326690" cy="4633450"/>
          </a:xfrm>
          <a:solidFill>
            <a:srgbClr val="29FFFF"/>
          </a:solidFill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5436625" y="2733907"/>
              <a:ext cx="1326690" cy="1533859"/>
            </a:xfrm>
            <a:custGeom>
              <a:avLst/>
              <a:gdLst>
                <a:gd name="T0" fmla="*/ 286 w 422"/>
                <a:gd name="T1" fmla="*/ 488 h 488"/>
                <a:gd name="T2" fmla="*/ 422 w 422"/>
                <a:gd name="T3" fmla="*/ 31 h 488"/>
                <a:gd name="T4" fmla="*/ 211 w 422"/>
                <a:gd name="T5" fmla="*/ 0 h 488"/>
                <a:gd name="T6" fmla="*/ 0 w 422"/>
                <a:gd name="T7" fmla="*/ 31 h 488"/>
                <a:gd name="T8" fmla="*/ 136 w 422"/>
                <a:gd name="T9" fmla="*/ 488 h 488"/>
                <a:gd name="T10" fmla="*/ 211 w 422"/>
                <a:gd name="T11" fmla="*/ 477 h 488"/>
                <a:gd name="T12" fmla="*/ 286 w 422"/>
                <a:gd name="T13" fmla="*/ 488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488">
                  <a:moveTo>
                    <a:pt x="286" y="488"/>
                  </a:moveTo>
                  <a:cubicBezTo>
                    <a:pt x="422" y="31"/>
                    <a:pt x="422" y="31"/>
                    <a:pt x="422" y="31"/>
                  </a:cubicBezTo>
                  <a:cubicBezTo>
                    <a:pt x="355" y="11"/>
                    <a:pt x="284" y="0"/>
                    <a:pt x="211" y="0"/>
                  </a:cubicBezTo>
                  <a:cubicBezTo>
                    <a:pt x="138" y="0"/>
                    <a:pt x="67" y="11"/>
                    <a:pt x="0" y="31"/>
                  </a:cubicBezTo>
                  <a:cubicBezTo>
                    <a:pt x="136" y="488"/>
                    <a:pt x="136" y="488"/>
                    <a:pt x="136" y="488"/>
                  </a:cubicBezTo>
                  <a:cubicBezTo>
                    <a:pt x="160" y="481"/>
                    <a:pt x="185" y="477"/>
                    <a:pt x="211" y="477"/>
                  </a:cubicBezTo>
                  <a:cubicBezTo>
                    <a:pt x="237" y="477"/>
                    <a:pt x="262" y="481"/>
                    <a:pt x="286" y="48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A9995">
                    <a:alpha val="0"/>
                  </a:srgbClr>
                </a:gs>
                <a:gs pos="100000">
                  <a:srgbClr val="54D0CA"/>
                </a:gs>
              </a:gsLst>
              <a:lin ang="5400000" scaled="1"/>
              <a:tileRect/>
            </a:gradFill>
            <a:ln w="19050" cap="flat">
              <a:noFill/>
              <a:miter lim="800000"/>
            </a:ln>
            <a:effectLst/>
            <a:scene3d>
              <a:camera prst="orthographicFront"/>
              <a:lightRig rig="chilly" dir="t">
                <a:rot lat="0" lon="0" rev="0"/>
              </a:lightRig>
            </a:scene3d>
            <a:sp3d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1400">
                <a:solidFill>
                  <a:schemeClr val="tx2"/>
                </a:solidFill>
                <a:latin typeface="+mj-ea"/>
                <a:ea typeface="+mj-ea"/>
              </a:endParaRPr>
            </a:p>
          </p:txBody>
        </p:sp>
        <p:sp>
          <p:nvSpPr>
            <p:cNvPr id="7" name="Freeform 11"/>
            <p:cNvSpPr>
              <a:spLocks/>
            </p:cNvSpPr>
            <p:nvPr/>
          </p:nvSpPr>
          <p:spPr bwMode="auto">
            <a:xfrm>
              <a:off x="5436625" y="5833498"/>
              <a:ext cx="1326690" cy="1533859"/>
            </a:xfrm>
            <a:custGeom>
              <a:avLst/>
              <a:gdLst>
                <a:gd name="T0" fmla="*/ 286 w 422"/>
                <a:gd name="T1" fmla="*/ 0 h 488"/>
                <a:gd name="T2" fmla="*/ 422 w 422"/>
                <a:gd name="T3" fmla="*/ 457 h 488"/>
                <a:gd name="T4" fmla="*/ 211 w 422"/>
                <a:gd name="T5" fmla="*/ 488 h 488"/>
                <a:gd name="T6" fmla="*/ 0 w 422"/>
                <a:gd name="T7" fmla="*/ 457 h 488"/>
                <a:gd name="T8" fmla="*/ 136 w 422"/>
                <a:gd name="T9" fmla="*/ 0 h 488"/>
                <a:gd name="T10" fmla="*/ 211 w 422"/>
                <a:gd name="T11" fmla="*/ 11 h 488"/>
                <a:gd name="T12" fmla="*/ 286 w 422"/>
                <a:gd name="T13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488">
                  <a:moveTo>
                    <a:pt x="286" y="0"/>
                  </a:moveTo>
                  <a:cubicBezTo>
                    <a:pt x="422" y="457"/>
                    <a:pt x="422" y="457"/>
                    <a:pt x="422" y="457"/>
                  </a:cubicBezTo>
                  <a:cubicBezTo>
                    <a:pt x="355" y="478"/>
                    <a:pt x="284" y="488"/>
                    <a:pt x="211" y="488"/>
                  </a:cubicBezTo>
                  <a:cubicBezTo>
                    <a:pt x="138" y="488"/>
                    <a:pt x="67" y="478"/>
                    <a:pt x="0" y="457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60" y="7"/>
                    <a:pt x="185" y="11"/>
                    <a:pt x="211" y="11"/>
                  </a:cubicBezTo>
                  <a:cubicBezTo>
                    <a:pt x="237" y="11"/>
                    <a:pt x="262" y="7"/>
                    <a:pt x="286" y="0"/>
                  </a:cubicBezTo>
                  <a:close/>
                </a:path>
              </a:pathLst>
            </a:custGeom>
            <a:noFill/>
            <a:ln w="19050" cap="flat">
              <a:noFill/>
              <a:miter lim="800000"/>
            </a:ln>
            <a:effectLst/>
            <a:scene3d>
              <a:camera prst="orthographicFront"/>
              <a:lightRig rig="chilly" dir="t">
                <a:rot lat="0" lon="0" rev="0"/>
              </a:lightRig>
            </a:scene3d>
            <a:sp3d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1400">
                <a:solidFill>
                  <a:schemeClr val="tx2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7516888">
            <a:off x="5432655" y="2773161"/>
            <a:ext cx="1326690" cy="4633450"/>
            <a:chOff x="5436625" y="2733907"/>
            <a:chExt cx="1326690" cy="4633450"/>
          </a:xfrm>
          <a:solidFill>
            <a:srgbClr val="29FFFF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5436625" y="2733907"/>
              <a:ext cx="1326690" cy="1533859"/>
            </a:xfrm>
            <a:custGeom>
              <a:avLst/>
              <a:gdLst>
                <a:gd name="T0" fmla="*/ 286 w 422"/>
                <a:gd name="T1" fmla="*/ 488 h 488"/>
                <a:gd name="T2" fmla="*/ 422 w 422"/>
                <a:gd name="T3" fmla="*/ 31 h 488"/>
                <a:gd name="T4" fmla="*/ 211 w 422"/>
                <a:gd name="T5" fmla="*/ 0 h 488"/>
                <a:gd name="T6" fmla="*/ 0 w 422"/>
                <a:gd name="T7" fmla="*/ 31 h 488"/>
                <a:gd name="T8" fmla="*/ 136 w 422"/>
                <a:gd name="T9" fmla="*/ 488 h 488"/>
                <a:gd name="T10" fmla="*/ 211 w 422"/>
                <a:gd name="T11" fmla="*/ 477 h 488"/>
                <a:gd name="T12" fmla="*/ 286 w 422"/>
                <a:gd name="T13" fmla="*/ 488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488">
                  <a:moveTo>
                    <a:pt x="286" y="488"/>
                  </a:moveTo>
                  <a:cubicBezTo>
                    <a:pt x="422" y="31"/>
                    <a:pt x="422" y="31"/>
                    <a:pt x="422" y="31"/>
                  </a:cubicBezTo>
                  <a:cubicBezTo>
                    <a:pt x="355" y="11"/>
                    <a:pt x="284" y="0"/>
                    <a:pt x="211" y="0"/>
                  </a:cubicBezTo>
                  <a:cubicBezTo>
                    <a:pt x="138" y="0"/>
                    <a:pt x="67" y="11"/>
                    <a:pt x="0" y="31"/>
                  </a:cubicBezTo>
                  <a:cubicBezTo>
                    <a:pt x="136" y="488"/>
                    <a:pt x="136" y="488"/>
                    <a:pt x="136" y="488"/>
                  </a:cubicBezTo>
                  <a:cubicBezTo>
                    <a:pt x="160" y="481"/>
                    <a:pt x="185" y="477"/>
                    <a:pt x="211" y="477"/>
                  </a:cubicBezTo>
                  <a:cubicBezTo>
                    <a:pt x="237" y="477"/>
                    <a:pt x="262" y="481"/>
                    <a:pt x="286" y="48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A9995">
                    <a:alpha val="0"/>
                  </a:srgbClr>
                </a:gs>
                <a:gs pos="100000">
                  <a:srgbClr val="54D0CA"/>
                </a:gs>
              </a:gsLst>
              <a:lin ang="5400000" scaled="1"/>
              <a:tileRect/>
            </a:gradFill>
            <a:ln w="19050" cap="flat">
              <a:noFill/>
              <a:miter lim="800000"/>
            </a:ln>
            <a:effectLst/>
            <a:scene3d>
              <a:camera prst="orthographicFront"/>
              <a:lightRig rig="chilly" dir="t">
                <a:rot lat="0" lon="0" rev="0"/>
              </a:lightRig>
            </a:scene3d>
            <a:sp3d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1400">
                <a:solidFill>
                  <a:schemeClr val="tx2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Freeform 11"/>
            <p:cNvSpPr>
              <a:spLocks/>
            </p:cNvSpPr>
            <p:nvPr/>
          </p:nvSpPr>
          <p:spPr bwMode="auto">
            <a:xfrm>
              <a:off x="5436625" y="5833498"/>
              <a:ext cx="1326690" cy="1533859"/>
            </a:xfrm>
            <a:custGeom>
              <a:avLst/>
              <a:gdLst>
                <a:gd name="T0" fmla="*/ 286 w 422"/>
                <a:gd name="T1" fmla="*/ 0 h 488"/>
                <a:gd name="T2" fmla="*/ 422 w 422"/>
                <a:gd name="T3" fmla="*/ 457 h 488"/>
                <a:gd name="T4" fmla="*/ 211 w 422"/>
                <a:gd name="T5" fmla="*/ 488 h 488"/>
                <a:gd name="T6" fmla="*/ 0 w 422"/>
                <a:gd name="T7" fmla="*/ 457 h 488"/>
                <a:gd name="T8" fmla="*/ 136 w 422"/>
                <a:gd name="T9" fmla="*/ 0 h 488"/>
                <a:gd name="T10" fmla="*/ 211 w 422"/>
                <a:gd name="T11" fmla="*/ 11 h 488"/>
                <a:gd name="T12" fmla="*/ 286 w 422"/>
                <a:gd name="T13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488">
                  <a:moveTo>
                    <a:pt x="286" y="0"/>
                  </a:moveTo>
                  <a:cubicBezTo>
                    <a:pt x="422" y="457"/>
                    <a:pt x="422" y="457"/>
                    <a:pt x="422" y="457"/>
                  </a:cubicBezTo>
                  <a:cubicBezTo>
                    <a:pt x="355" y="478"/>
                    <a:pt x="284" y="488"/>
                    <a:pt x="211" y="488"/>
                  </a:cubicBezTo>
                  <a:cubicBezTo>
                    <a:pt x="138" y="488"/>
                    <a:pt x="67" y="478"/>
                    <a:pt x="0" y="457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60" y="7"/>
                    <a:pt x="185" y="11"/>
                    <a:pt x="211" y="11"/>
                  </a:cubicBezTo>
                  <a:cubicBezTo>
                    <a:pt x="237" y="11"/>
                    <a:pt x="262" y="7"/>
                    <a:pt x="286" y="0"/>
                  </a:cubicBezTo>
                  <a:close/>
                </a:path>
              </a:pathLst>
            </a:custGeom>
            <a:noFill/>
            <a:ln w="19050" cap="flat">
              <a:noFill/>
              <a:miter lim="800000"/>
            </a:ln>
            <a:effectLst/>
            <a:scene3d>
              <a:camera prst="orthographicFront"/>
              <a:lightRig rig="chilly" dir="t">
                <a:rot lat="0" lon="0" rev="0"/>
              </a:lightRig>
            </a:scene3d>
            <a:sp3d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1400">
                <a:solidFill>
                  <a:schemeClr val="tx2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 rot="4091255">
            <a:off x="5432655" y="2773160"/>
            <a:ext cx="1326690" cy="4633450"/>
            <a:chOff x="5436625" y="2733907"/>
            <a:chExt cx="1326690" cy="4633450"/>
          </a:xfrm>
          <a:solidFill>
            <a:srgbClr val="29FFFF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436625" y="2733907"/>
              <a:ext cx="1326690" cy="1533859"/>
            </a:xfrm>
            <a:custGeom>
              <a:avLst/>
              <a:gdLst>
                <a:gd name="T0" fmla="*/ 286 w 422"/>
                <a:gd name="T1" fmla="*/ 488 h 488"/>
                <a:gd name="T2" fmla="*/ 422 w 422"/>
                <a:gd name="T3" fmla="*/ 31 h 488"/>
                <a:gd name="T4" fmla="*/ 211 w 422"/>
                <a:gd name="T5" fmla="*/ 0 h 488"/>
                <a:gd name="T6" fmla="*/ 0 w 422"/>
                <a:gd name="T7" fmla="*/ 31 h 488"/>
                <a:gd name="T8" fmla="*/ 136 w 422"/>
                <a:gd name="T9" fmla="*/ 488 h 488"/>
                <a:gd name="T10" fmla="*/ 211 w 422"/>
                <a:gd name="T11" fmla="*/ 477 h 488"/>
                <a:gd name="T12" fmla="*/ 286 w 422"/>
                <a:gd name="T13" fmla="*/ 488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488">
                  <a:moveTo>
                    <a:pt x="286" y="488"/>
                  </a:moveTo>
                  <a:cubicBezTo>
                    <a:pt x="422" y="31"/>
                    <a:pt x="422" y="31"/>
                    <a:pt x="422" y="31"/>
                  </a:cubicBezTo>
                  <a:cubicBezTo>
                    <a:pt x="355" y="11"/>
                    <a:pt x="284" y="0"/>
                    <a:pt x="211" y="0"/>
                  </a:cubicBezTo>
                  <a:cubicBezTo>
                    <a:pt x="138" y="0"/>
                    <a:pt x="67" y="11"/>
                    <a:pt x="0" y="31"/>
                  </a:cubicBezTo>
                  <a:cubicBezTo>
                    <a:pt x="136" y="488"/>
                    <a:pt x="136" y="488"/>
                    <a:pt x="136" y="488"/>
                  </a:cubicBezTo>
                  <a:cubicBezTo>
                    <a:pt x="160" y="481"/>
                    <a:pt x="185" y="477"/>
                    <a:pt x="211" y="477"/>
                  </a:cubicBezTo>
                  <a:cubicBezTo>
                    <a:pt x="237" y="477"/>
                    <a:pt x="262" y="481"/>
                    <a:pt x="286" y="48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A9995">
                    <a:alpha val="0"/>
                  </a:srgbClr>
                </a:gs>
                <a:gs pos="100000">
                  <a:srgbClr val="54D0CA"/>
                </a:gs>
              </a:gsLst>
              <a:lin ang="5400000" scaled="1"/>
              <a:tileRect/>
            </a:gradFill>
            <a:ln w="19050" cap="flat">
              <a:noFill/>
              <a:miter lim="800000"/>
            </a:ln>
            <a:effectLst/>
            <a:scene3d>
              <a:camera prst="orthographicFront"/>
              <a:lightRig rig="chilly" dir="t">
                <a:rot lat="0" lon="0" rev="0"/>
              </a:lightRig>
            </a:scene3d>
            <a:sp3d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1400">
                <a:solidFill>
                  <a:schemeClr val="tx2"/>
                </a:solidFill>
                <a:latin typeface="+mj-ea"/>
                <a:ea typeface="+mj-ea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5436625" y="5833498"/>
              <a:ext cx="1326690" cy="1533859"/>
            </a:xfrm>
            <a:custGeom>
              <a:avLst/>
              <a:gdLst>
                <a:gd name="T0" fmla="*/ 286 w 422"/>
                <a:gd name="T1" fmla="*/ 0 h 488"/>
                <a:gd name="T2" fmla="*/ 422 w 422"/>
                <a:gd name="T3" fmla="*/ 457 h 488"/>
                <a:gd name="T4" fmla="*/ 211 w 422"/>
                <a:gd name="T5" fmla="*/ 488 h 488"/>
                <a:gd name="T6" fmla="*/ 0 w 422"/>
                <a:gd name="T7" fmla="*/ 457 h 488"/>
                <a:gd name="T8" fmla="*/ 136 w 422"/>
                <a:gd name="T9" fmla="*/ 0 h 488"/>
                <a:gd name="T10" fmla="*/ 211 w 422"/>
                <a:gd name="T11" fmla="*/ 11 h 488"/>
                <a:gd name="T12" fmla="*/ 286 w 422"/>
                <a:gd name="T13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488">
                  <a:moveTo>
                    <a:pt x="286" y="0"/>
                  </a:moveTo>
                  <a:cubicBezTo>
                    <a:pt x="422" y="457"/>
                    <a:pt x="422" y="457"/>
                    <a:pt x="422" y="457"/>
                  </a:cubicBezTo>
                  <a:cubicBezTo>
                    <a:pt x="355" y="478"/>
                    <a:pt x="284" y="488"/>
                    <a:pt x="211" y="488"/>
                  </a:cubicBezTo>
                  <a:cubicBezTo>
                    <a:pt x="138" y="488"/>
                    <a:pt x="67" y="478"/>
                    <a:pt x="0" y="457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60" y="7"/>
                    <a:pt x="185" y="11"/>
                    <a:pt x="211" y="11"/>
                  </a:cubicBezTo>
                  <a:cubicBezTo>
                    <a:pt x="237" y="11"/>
                    <a:pt x="262" y="7"/>
                    <a:pt x="286" y="0"/>
                  </a:cubicBezTo>
                  <a:close/>
                </a:path>
              </a:pathLst>
            </a:custGeom>
            <a:noFill/>
            <a:ln w="19050" cap="flat">
              <a:noFill/>
              <a:miter lim="800000"/>
            </a:ln>
            <a:effectLst/>
            <a:scene3d>
              <a:camera prst="orthographicFront"/>
              <a:lightRig rig="chilly" dir="t">
                <a:rot lat="0" lon="0" rev="0"/>
              </a:lightRig>
            </a:scene3d>
            <a:sp3d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1400">
                <a:solidFill>
                  <a:schemeClr val="tx2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 rot="2046430">
            <a:off x="5432655" y="2773160"/>
            <a:ext cx="1326690" cy="4633450"/>
            <a:chOff x="5436625" y="2733907"/>
            <a:chExt cx="1326690" cy="4633450"/>
          </a:xfrm>
          <a:solidFill>
            <a:srgbClr val="29FFFF"/>
          </a:solidFill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5436625" y="2733907"/>
              <a:ext cx="1326690" cy="1533859"/>
            </a:xfrm>
            <a:custGeom>
              <a:avLst/>
              <a:gdLst>
                <a:gd name="T0" fmla="*/ 286 w 422"/>
                <a:gd name="T1" fmla="*/ 488 h 488"/>
                <a:gd name="T2" fmla="*/ 422 w 422"/>
                <a:gd name="T3" fmla="*/ 31 h 488"/>
                <a:gd name="T4" fmla="*/ 211 w 422"/>
                <a:gd name="T5" fmla="*/ 0 h 488"/>
                <a:gd name="T6" fmla="*/ 0 w 422"/>
                <a:gd name="T7" fmla="*/ 31 h 488"/>
                <a:gd name="T8" fmla="*/ 136 w 422"/>
                <a:gd name="T9" fmla="*/ 488 h 488"/>
                <a:gd name="T10" fmla="*/ 211 w 422"/>
                <a:gd name="T11" fmla="*/ 477 h 488"/>
                <a:gd name="T12" fmla="*/ 286 w 422"/>
                <a:gd name="T13" fmla="*/ 488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488">
                  <a:moveTo>
                    <a:pt x="286" y="488"/>
                  </a:moveTo>
                  <a:cubicBezTo>
                    <a:pt x="422" y="31"/>
                    <a:pt x="422" y="31"/>
                    <a:pt x="422" y="31"/>
                  </a:cubicBezTo>
                  <a:cubicBezTo>
                    <a:pt x="355" y="11"/>
                    <a:pt x="284" y="0"/>
                    <a:pt x="211" y="0"/>
                  </a:cubicBezTo>
                  <a:cubicBezTo>
                    <a:pt x="138" y="0"/>
                    <a:pt x="67" y="11"/>
                    <a:pt x="0" y="31"/>
                  </a:cubicBezTo>
                  <a:cubicBezTo>
                    <a:pt x="136" y="488"/>
                    <a:pt x="136" y="488"/>
                    <a:pt x="136" y="488"/>
                  </a:cubicBezTo>
                  <a:cubicBezTo>
                    <a:pt x="160" y="481"/>
                    <a:pt x="185" y="477"/>
                    <a:pt x="211" y="477"/>
                  </a:cubicBezTo>
                  <a:cubicBezTo>
                    <a:pt x="237" y="477"/>
                    <a:pt x="262" y="481"/>
                    <a:pt x="286" y="48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A9995">
                    <a:alpha val="0"/>
                  </a:srgbClr>
                </a:gs>
                <a:gs pos="100000">
                  <a:srgbClr val="54D0CA"/>
                </a:gs>
              </a:gsLst>
              <a:lin ang="5400000" scaled="1"/>
              <a:tileRect/>
            </a:gradFill>
            <a:ln w="19050" cap="flat">
              <a:noFill/>
              <a:miter lim="800000"/>
            </a:ln>
            <a:effectLst/>
            <a:scene3d>
              <a:camera prst="orthographicFront"/>
              <a:lightRig rig="chilly" dir="t">
                <a:rot lat="0" lon="0" rev="0"/>
              </a:lightRig>
            </a:scene3d>
            <a:sp3d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1400">
                <a:solidFill>
                  <a:schemeClr val="tx2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436625" y="5833498"/>
              <a:ext cx="1326690" cy="1533859"/>
            </a:xfrm>
            <a:custGeom>
              <a:avLst/>
              <a:gdLst>
                <a:gd name="T0" fmla="*/ 286 w 422"/>
                <a:gd name="T1" fmla="*/ 0 h 488"/>
                <a:gd name="T2" fmla="*/ 422 w 422"/>
                <a:gd name="T3" fmla="*/ 457 h 488"/>
                <a:gd name="T4" fmla="*/ 211 w 422"/>
                <a:gd name="T5" fmla="*/ 488 h 488"/>
                <a:gd name="T6" fmla="*/ 0 w 422"/>
                <a:gd name="T7" fmla="*/ 457 h 488"/>
                <a:gd name="T8" fmla="*/ 136 w 422"/>
                <a:gd name="T9" fmla="*/ 0 h 488"/>
                <a:gd name="T10" fmla="*/ 211 w 422"/>
                <a:gd name="T11" fmla="*/ 11 h 488"/>
                <a:gd name="T12" fmla="*/ 286 w 422"/>
                <a:gd name="T13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488">
                  <a:moveTo>
                    <a:pt x="286" y="0"/>
                  </a:moveTo>
                  <a:cubicBezTo>
                    <a:pt x="422" y="457"/>
                    <a:pt x="422" y="457"/>
                    <a:pt x="422" y="457"/>
                  </a:cubicBezTo>
                  <a:cubicBezTo>
                    <a:pt x="355" y="478"/>
                    <a:pt x="284" y="488"/>
                    <a:pt x="211" y="488"/>
                  </a:cubicBezTo>
                  <a:cubicBezTo>
                    <a:pt x="138" y="488"/>
                    <a:pt x="67" y="478"/>
                    <a:pt x="0" y="457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60" y="7"/>
                    <a:pt x="185" y="11"/>
                    <a:pt x="211" y="11"/>
                  </a:cubicBezTo>
                  <a:cubicBezTo>
                    <a:pt x="237" y="11"/>
                    <a:pt x="262" y="7"/>
                    <a:pt x="286" y="0"/>
                  </a:cubicBezTo>
                  <a:close/>
                </a:path>
              </a:pathLst>
            </a:custGeom>
            <a:noFill/>
            <a:ln w="19050" cap="flat">
              <a:noFill/>
              <a:miter lim="800000"/>
            </a:ln>
            <a:effectLst/>
            <a:scene3d>
              <a:camera prst="orthographicFront"/>
              <a:lightRig rig="chilly" dir="t">
                <a:rot lat="0" lon="0" rev="0"/>
              </a:lightRig>
            </a:scene3d>
            <a:sp3d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1400">
                <a:solidFill>
                  <a:schemeClr val="tx2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7" name="Oval 5"/>
          <p:cNvSpPr>
            <a:spLocks noChangeArrowheads="1"/>
          </p:cNvSpPr>
          <p:nvPr/>
        </p:nvSpPr>
        <p:spPr bwMode="auto">
          <a:xfrm>
            <a:off x="5406067" y="4399954"/>
            <a:ext cx="1379866" cy="1379866"/>
          </a:xfrm>
          <a:prstGeom prst="ellipse">
            <a:avLst/>
          </a:prstGeom>
          <a:noFill/>
          <a:ln w="25400">
            <a:gradFill>
              <a:gsLst>
                <a:gs pos="0">
                  <a:srgbClr val="54D0CA"/>
                </a:gs>
                <a:gs pos="100000">
                  <a:srgbClr val="2A9995"/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dirty="0">
              <a:solidFill>
                <a:schemeClr val="lt1"/>
              </a:solidFill>
            </a:endParaRPr>
          </a:p>
        </p:txBody>
      </p:sp>
      <p:sp>
        <p:nvSpPr>
          <p:cNvPr id="18" name="Freeform 5"/>
          <p:cNvSpPr>
            <a:spLocks noEditPoints="1"/>
          </p:cNvSpPr>
          <p:nvPr/>
        </p:nvSpPr>
        <p:spPr bwMode="auto">
          <a:xfrm>
            <a:off x="7520829" y="4284801"/>
            <a:ext cx="297130" cy="364496"/>
          </a:xfrm>
          <a:custGeom>
            <a:avLst/>
            <a:gdLst>
              <a:gd name="T0" fmla="*/ 28 w 104"/>
              <a:gd name="T1" fmla="*/ 96 h 128"/>
              <a:gd name="T2" fmla="*/ 28 w 104"/>
              <a:gd name="T3" fmla="*/ 104 h 128"/>
              <a:gd name="T4" fmla="*/ 80 w 104"/>
              <a:gd name="T5" fmla="*/ 100 h 128"/>
              <a:gd name="T6" fmla="*/ 76 w 104"/>
              <a:gd name="T7" fmla="*/ 56 h 128"/>
              <a:gd name="T8" fmla="*/ 24 w 104"/>
              <a:gd name="T9" fmla="*/ 60 h 128"/>
              <a:gd name="T10" fmla="*/ 76 w 104"/>
              <a:gd name="T11" fmla="*/ 64 h 128"/>
              <a:gd name="T12" fmla="*/ 76 w 104"/>
              <a:gd name="T13" fmla="*/ 56 h 128"/>
              <a:gd name="T14" fmla="*/ 84 w 104"/>
              <a:gd name="T15" fmla="*/ 20 h 128"/>
              <a:gd name="T16" fmla="*/ 72 w 104"/>
              <a:gd name="T17" fmla="*/ 12 h 128"/>
              <a:gd name="T18" fmla="*/ 64 w 104"/>
              <a:gd name="T19" fmla="*/ 0 h 128"/>
              <a:gd name="T20" fmla="*/ 32 w 104"/>
              <a:gd name="T21" fmla="*/ 8 h 128"/>
              <a:gd name="T22" fmla="*/ 28 w 104"/>
              <a:gd name="T23" fmla="*/ 12 h 128"/>
              <a:gd name="T24" fmla="*/ 12 w 104"/>
              <a:gd name="T25" fmla="*/ 20 h 128"/>
              <a:gd name="T26" fmla="*/ 0 w 104"/>
              <a:gd name="T27" fmla="*/ 116 h 128"/>
              <a:gd name="T28" fmla="*/ 92 w 104"/>
              <a:gd name="T29" fmla="*/ 128 h 128"/>
              <a:gd name="T30" fmla="*/ 104 w 104"/>
              <a:gd name="T31" fmla="*/ 32 h 128"/>
              <a:gd name="T32" fmla="*/ 34 w 104"/>
              <a:gd name="T33" fmla="*/ 20 h 128"/>
              <a:gd name="T34" fmla="*/ 40 w 104"/>
              <a:gd name="T35" fmla="*/ 16 h 128"/>
              <a:gd name="T36" fmla="*/ 56 w 104"/>
              <a:gd name="T37" fmla="*/ 8 h 128"/>
              <a:gd name="T38" fmla="*/ 64 w 104"/>
              <a:gd name="T39" fmla="*/ 20 h 128"/>
              <a:gd name="T40" fmla="*/ 76 w 104"/>
              <a:gd name="T41" fmla="*/ 26 h 128"/>
              <a:gd name="T42" fmla="*/ 34 w 104"/>
              <a:gd name="T43" fmla="*/ 32 h 128"/>
              <a:gd name="T44" fmla="*/ 34 w 104"/>
              <a:gd name="T45" fmla="*/ 20 h 128"/>
              <a:gd name="T46" fmla="*/ 88 w 104"/>
              <a:gd name="T47" fmla="*/ 120 h 128"/>
              <a:gd name="T48" fmla="*/ 8 w 104"/>
              <a:gd name="T49" fmla="*/ 112 h 128"/>
              <a:gd name="T50" fmla="*/ 16 w 104"/>
              <a:gd name="T51" fmla="*/ 28 h 128"/>
              <a:gd name="T52" fmla="*/ 20 w 104"/>
              <a:gd name="T53" fmla="*/ 32 h 128"/>
              <a:gd name="T54" fmla="*/ 76 w 104"/>
              <a:gd name="T55" fmla="*/ 40 h 128"/>
              <a:gd name="T56" fmla="*/ 84 w 104"/>
              <a:gd name="T57" fmla="*/ 28 h 128"/>
              <a:gd name="T58" fmla="*/ 96 w 104"/>
              <a:gd name="T59" fmla="*/ 36 h 128"/>
              <a:gd name="T60" fmla="*/ 76 w 104"/>
              <a:gd name="T61" fmla="*/ 76 h 128"/>
              <a:gd name="T62" fmla="*/ 24 w 104"/>
              <a:gd name="T63" fmla="*/ 80 h 128"/>
              <a:gd name="T64" fmla="*/ 76 w 104"/>
              <a:gd name="T65" fmla="*/ 84 h 128"/>
              <a:gd name="T66" fmla="*/ 76 w 104"/>
              <a:gd name="T67" fmla="*/ 7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4" h="128">
                <a:moveTo>
                  <a:pt x="76" y="96"/>
                </a:moveTo>
                <a:cubicBezTo>
                  <a:pt x="28" y="96"/>
                  <a:pt x="28" y="96"/>
                  <a:pt x="28" y="96"/>
                </a:cubicBezTo>
                <a:cubicBezTo>
                  <a:pt x="26" y="96"/>
                  <a:pt x="24" y="98"/>
                  <a:pt x="24" y="100"/>
                </a:cubicBezTo>
                <a:cubicBezTo>
                  <a:pt x="24" y="102"/>
                  <a:pt x="26" y="104"/>
                  <a:pt x="28" y="104"/>
                </a:cubicBezTo>
                <a:cubicBezTo>
                  <a:pt x="76" y="104"/>
                  <a:pt x="76" y="104"/>
                  <a:pt x="76" y="104"/>
                </a:cubicBezTo>
                <a:cubicBezTo>
                  <a:pt x="78" y="104"/>
                  <a:pt x="80" y="102"/>
                  <a:pt x="80" y="100"/>
                </a:cubicBezTo>
                <a:cubicBezTo>
                  <a:pt x="80" y="98"/>
                  <a:pt x="78" y="96"/>
                  <a:pt x="76" y="96"/>
                </a:cubicBezTo>
                <a:close/>
                <a:moveTo>
                  <a:pt x="76" y="56"/>
                </a:moveTo>
                <a:cubicBezTo>
                  <a:pt x="28" y="56"/>
                  <a:pt x="28" y="56"/>
                  <a:pt x="28" y="56"/>
                </a:cubicBezTo>
                <a:cubicBezTo>
                  <a:pt x="26" y="56"/>
                  <a:pt x="24" y="58"/>
                  <a:pt x="24" y="60"/>
                </a:cubicBezTo>
                <a:cubicBezTo>
                  <a:pt x="24" y="62"/>
                  <a:pt x="26" y="64"/>
                  <a:pt x="28" y="64"/>
                </a:cubicBezTo>
                <a:cubicBezTo>
                  <a:pt x="76" y="64"/>
                  <a:pt x="76" y="64"/>
                  <a:pt x="76" y="64"/>
                </a:cubicBezTo>
                <a:cubicBezTo>
                  <a:pt x="78" y="64"/>
                  <a:pt x="80" y="62"/>
                  <a:pt x="80" y="60"/>
                </a:cubicBezTo>
                <a:cubicBezTo>
                  <a:pt x="80" y="58"/>
                  <a:pt x="78" y="56"/>
                  <a:pt x="76" y="56"/>
                </a:cubicBezTo>
                <a:close/>
                <a:moveTo>
                  <a:pt x="92" y="20"/>
                </a:moveTo>
                <a:cubicBezTo>
                  <a:pt x="84" y="20"/>
                  <a:pt x="84" y="20"/>
                  <a:pt x="84" y="20"/>
                </a:cubicBezTo>
                <a:cubicBezTo>
                  <a:pt x="84" y="16"/>
                  <a:pt x="80" y="12"/>
                  <a:pt x="76" y="12"/>
                </a:cubicBezTo>
                <a:cubicBezTo>
                  <a:pt x="72" y="12"/>
                  <a:pt x="72" y="12"/>
                  <a:pt x="72" y="12"/>
                </a:cubicBezTo>
                <a:cubicBezTo>
                  <a:pt x="72" y="8"/>
                  <a:pt x="72" y="8"/>
                  <a:pt x="72" y="8"/>
                </a:cubicBezTo>
                <a:cubicBezTo>
                  <a:pt x="72" y="4"/>
                  <a:pt x="68" y="0"/>
                  <a:pt x="64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6" y="0"/>
                  <a:pt x="32" y="4"/>
                  <a:pt x="32" y="8"/>
                </a:cubicBezTo>
                <a:cubicBezTo>
                  <a:pt x="32" y="12"/>
                  <a:pt x="32" y="12"/>
                  <a:pt x="32" y="12"/>
                </a:cubicBezTo>
                <a:cubicBezTo>
                  <a:pt x="28" y="12"/>
                  <a:pt x="28" y="12"/>
                  <a:pt x="28" y="12"/>
                </a:cubicBezTo>
                <a:cubicBezTo>
                  <a:pt x="24" y="12"/>
                  <a:pt x="20" y="16"/>
                  <a:pt x="20" y="20"/>
                </a:cubicBezTo>
                <a:cubicBezTo>
                  <a:pt x="12" y="20"/>
                  <a:pt x="12" y="20"/>
                  <a:pt x="12" y="20"/>
                </a:cubicBezTo>
                <a:cubicBezTo>
                  <a:pt x="5" y="20"/>
                  <a:pt x="0" y="25"/>
                  <a:pt x="0" y="32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23"/>
                  <a:pt x="5" y="128"/>
                  <a:pt x="12" y="128"/>
                </a:cubicBezTo>
                <a:cubicBezTo>
                  <a:pt x="92" y="128"/>
                  <a:pt x="92" y="128"/>
                  <a:pt x="92" y="128"/>
                </a:cubicBezTo>
                <a:cubicBezTo>
                  <a:pt x="99" y="128"/>
                  <a:pt x="104" y="123"/>
                  <a:pt x="104" y="116"/>
                </a:cubicBezTo>
                <a:cubicBezTo>
                  <a:pt x="104" y="32"/>
                  <a:pt x="104" y="32"/>
                  <a:pt x="104" y="32"/>
                </a:cubicBezTo>
                <a:cubicBezTo>
                  <a:pt x="104" y="25"/>
                  <a:pt x="99" y="20"/>
                  <a:pt x="92" y="20"/>
                </a:cubicBezTo>
                <a:close/>
                <a:moveTo>
                  <a:pt x="34" y="20"/>
                </a:moveTo>
                <a:cubicBezTo>
                  <a:pt x="40" y="20"/>
                  <a:pt x="40" y="20"/>
                  <a:pt x="40" y="20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12"/>
                  <a:pt x="44" y="8"/>
                  <a:pt x="48" y="8"/>
                </a:cubicBezTo>
                <a:cubicBezTo>
                  <a:pt x="56" y="8"/>
                  <a:pt x="56" y="8"/>
                  <a:pt x="56" y="8"/>
                </a:cubicBezTo>
                <a:cubicBezTo>
                  <a:pt x="60" y="8"/>
                  <a:pt x="64" y="12"/>
                  <a:pt x="64" y="16"/>
                </a:cubicBezTo>
                <a:cubicBezTo>
                  <a:pt x="64" y="20"/>
                  <a:pt x="64" y="20"/>
                  <a:pt x="64" y="20"/>
                </a:cubicBezTo>
                <a:cubicBezTo>
                  <a:pt x="70" y="20"/>
                  <a:pt x="70" y="20"/>
                  <a:pt x="70" y="20"/>
                </a:cubicBezTo>
                <a:cubicBezTo>
                  <a:pt x="73" y="20"/>
                  <a:pt x="76" y="23"/>
                  <a:pt x="76" y="26"/>
                </a:cubicBezTo>
                <a:cubicBezTo>
                  <a:pt x="76" y="29"/>
                  <a:pt x="73" y="32"/>
                  <a:pt x="70" y="32"/>
                </a:cubicBezTo>
                <a:cubicBezTo>
                  <a:pt x="34" y="32"/>
                  <a:pt x="34" y="32"/>
                  <a:pt x="34" y="32"/>
                </a:cubicBezTo>
                <a:cubicBezTo>
                  <a:pt x="31" y="32"/>
                  <a:pt x="28" y="29"/>
                  <a:pt x="28" y="26"/>
                </a:cubicBezTo>
                <a:cubicBezTo>
                  <a:pt x="28" y="23"/>
                  <a:pt x="31" y="20"/>
                  <a:pt x="34" y="20"/>
                </a:cubicBezTo>
                <a:close/>
                <a:moveTo>
                  <a:pt x="96" y="112"/>
                </a:moveTo>
                <a:cubicBezTo>
                  <a:pt x="96" y="116"/>
                  <a:pt x="92" y="120"/>
                  <a:pt x="88" y="120"/>
                </a:cubicBezTo>
                <a:cubicBezTo>
                  <a:pt x="16" y="120"/>
                  <a:pt x="16" y="120"/>
                  <a:pt x="16" y="120"/>
                </a:cubicBezTo>
                <a:cubicBezTo>
                  <a:pt x="12" y="120"/>
                  <a:pt x="8" y="116"/>
                  <a:pt x="8" y="112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2"/>
                  <a:pt x="12" y="28"/>
                  <a:pt x="16" y="28"/>
                </a:cubicBezTo>
                <a:cubicBezTo>
                  <a:pt x="20" y="28"/>
                  <a:pt x="20" y="28"/>
                  <a:pt x="20" y="28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36"/>
                  <a:pt x="24" y="40"/>
                  <a:pt x="28" y="40"/>
                </a:cubicBezTo>
                <a:cubicBezTo>
                  <a:pt x="76" y="40"/>
                  <a:pt x="76" y="40"/>
                  <a:pt x="76" y="40"/>
                </a:cubicBezTo>
                <a:cubicBezTo>
                  <a:pt x="81" y="40"/>
                  <a:pt x="83" y="36"/>
                  <a:pt x="84" y="32"/>
                </a:cubicBezTo>
                <a:cubicBezTo>
                  <a:pt x="84" y="31"/>
                  <a:pt x="84" y="29"/>
                  <a:pt x="84" y="28"/>
                </a:cubicBezTo>
                <a:cubicBezTo>
                  <a:pt x="88" y="28"/>
                  <a:pt x="88" y="28"/>
                  <a:pt x="88" y="28"/>
                </a:cubicBezTo>
                <a:cubicBezTo>
                  <a:pt x="92" y="28"/>
                  <a:pt x="96" y="32"/>
                  <a:pt x="96" y="36"/>
                </a:cubicBezTo>
                <a:lnTo>
                  <a:pt x="96" y="112"/>
                </a:lnTo>
                <a:close/>
                <a:moveTo>
                  <a:pt x="76" y="76"/>
                </a:moveTo>
                <a:cubicBezTo>
                  <a:pt x="28" y="76"/>
                  <a:pt x="28" y="76"/>
                  <a:pt x="28" y="76"/>
                </a:cubicBezTo>
                <a:cubicBezTo>
                  <a:pt x="26" y="76"/>
                  <a:pt x="24" y="78"/>
                  <a:pt x="24" y="80"/>
                </a:cubicBezTo>
                <a:cubicBezTo>
                  <a:pt x="24" y="82"/>
                  <a:pt x="26" y="84"/>
                  <a:pt x="28" y="84"/>
                </a:cubicBezTo>
                <a:cubicBezTo>
                  <a:pt x="76" y="84"/>
                  <a:pt x="76" y="84"/>
                  <a:pt x="76" y="84"/>
                </a:cubicBezTo>
                <a:cubicBezTo>
                  <a:pt x="78" y="84"/>
                  <a:pt x="80" y="82"/>
                  <a:pt x="80" y="80"/>
                </a:cubicBezTo>
                <a:cubicBezTo>
                  <a:pt x="80" y="78"/>
                  <a:pt x="78" y="76"/>
                  <a:pt x="76" y="76"/>
                </a:cubicBezTo>
                <a:close/>
              </a:path>
            </a:pathLst>
          </a:custGeom>
          <a:gradFill flip="none" rotWithShape="1">
            <a:gsLst>
              <a:gs pos="0">
                <a:srgbClr val="9096AE"/>
              </a:gs>
              <a:gs pos="100000">
                <a:srgbClr val="F1F1F5"/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9" name="Freeform 6"/>
          <p:cNvSpPr>
            <a:spLocks noEditPoints="1"/>
          </p:cNvSpPr>
          <p:nvPr/>
        </p:nvSpPr>
        <p:spPr bwMode="auto">
          <a:xfrm>
            <a:off x="6835406" y="3555715"/>
            <a:ext cx="365698" cy="363292"/>
          </a:xfrm>
          <a:custGeom>
            <a:avLst/>
            <a:gdLst>
              <a:gd name="T0" fmla="*/ 83 w 128"/>
              <a:gd name="T1" fmla="*/ 45 h 128"/>
              <a:gd name="T2" fmla="*/ 77 w 128"/>
              <a:gd name="T3" fmla="*/ 45 h 128"/>
              <a:gd name="T4" fmla="*/ 64 w 128"/>
              <a:gd name="T5" fmla="*/ 59 h 128"/>
              <a:gd name="T6" fmla="*/ 51 w 128"/>
              <a:gd name="T7" fmla="*/ 45 h 128"/>
              <a:gd name="T8" fmla="*/ 45 w 128"/>
              <a:gd name="T9" fmla="*/ 45 h 128"/>
              <a:gd name="T10" fmla="*/ 45 w 128"/>
              <a:gd name="T11" fmla="*/ 51 h 128"/>
              <a:gd name="T12" fmla="*/ 59 w 128"/>
              <a:gd name="T13" fmla="*/ 64 h 128"/>
              <a:gd name="T14" fmla="*/ 45 w 128"/>
              <a:gd name="T15" fmla="*/ 77 h 128"/>
              <a:gd name="T16" fmla="*/ 45 w 128"/>
              <a:gd name="T17" fmla="*/ 83 h 128"/>
              <a:gd name="T18" fmla="*/ 51 w 128"/>
              <a:gd name="T19" fmla="*/ 83 h 128"/>
              <a:gd name="T20" fmla="*/ 64 w 128"/>
              <a:gd name="T21" fmla="*/ 69 h 128"/>
              <a:gd name="T22" fmla="*/ 77 w 128"/>
              <a:gd name="T23" fmla="*/ 83 h 128"/>
              <a:gd name="T24" fmla="*/ 83 w 128"/>
              <a:gd name="T25" fmla="*/ 83 h 128"/>
              <a:gd name="T26" fmla="*/ 83 w 128"/>
              <a:gd name="T27" fmla="*/ 77 h 128"/>
              <a:gd name="T28" fmla="*/ 69 w 128"/>
              <a:gd name="T29" fmla="*/ 64 h 128"/>
              <a:gd name="T30" fmla="*/ 83 w 128"/>
              <a:gd name="T31" fmla="*/ 51 h 128"/>
              <a:gd name="T32" fmla="*/ 83 w 128"/>
              <a:gd name="T33" fmla="*/ 45 h 128"/>
              <a:gd name="T34" fmla="*/ 64 w 128"/>
              <a:gd name="T35" fmla="*/ 0 h 128"/>
              <a:gd name="T36" fmla="*/ 0 w 128"/>
              <a:gd name="T37" fmla="*/ 64 h 128"/>
              <a:gd name="T38" fmla="*/ 64 w 128"/>
              <a:gd name="T39" fmla="*/ 128 h 128"/>
              <a:gd name="T40" fmla="*/ 128 w 128"/>
              <a:gd name="T41" fmla="*/ 64 h 128"/>
              <a:gd name="T42" fmla="*/ 64 w 128"/>
              <a:gd name="T43" fmla="*/ 0 h 128"/>
              <a:gd name="T44" fmla="*/ 64 w 128"/>
              <a:gd name="T45" fmla="*/ 120 h 128"/>
              <a:gd name="T46" fmla="*/ 8 w 128"/>
              <a:gd name="T47" fmla="*/ 64 h 128"/>
              <a:gd name="T48" fmla="*/ 64 w 128"/>
              <a:gd name="T49" fmla="*/ 8 h 128"/>
              <a:gd name="T50" fmla="*/ 120 w 128"/>
              <a:gd name="T51" fmla="*/ 64 h 128"/>
              <a:gd name="T52" fmla="*/ 64 w 128"/>
              <a:gd name="T53" fmla="*/ 12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28" h="128">
                <a:moveTo>
                  <a:pt x="83" y="45"/>
                </a:moveTo>
                <a:cubicBezTo>
                  <a:pt x="81" y="44"/>
                  <a:pt x="79" y="44"/>
                  <a:pt x="77" y="45"/>
                </a:cubicBezTo>
                <a:cubicBezTo>
                  <a:pt x="64" y="59"/>
                  <a:pt x="64" y="59"/>
                  <a:pt x="64" y="59"/>
                </a:cubicBezTo>
                <a:cubicBezTo>
                  <a:pt x="51" y="45"/>
                  <a:pt x="51" y="45"/>
                  <a:pt x="51" y="45"/>
                </a:cubicBezTo>
                <a:cubicBezTo>
                  <a:pt x="49" y="44"/>
                  <a:pt x="47" y="44"/>
                  <a:pt x="45" y="45"/>
                </a:cubicBezTo>
                <a:cubicBezTo>
                  <a:pt x="44" y="47"/>
                  <a:pt x="44" y="49"/>
                  <a:pt x="45" y="51"/>
                </a:cubicBezTo>
                <a:cubicBezTo>
                  <a:pt x="59" y="64"/>
                  <a:pt x="59" y="64"/>
                  <a:pt x="59" y="64"/>
                </a:cubicBezTo>
                <a:cubicBezTo>
                  <a:pt x="45" y="77"/>
                  <a:pt x="45" y="77"/>
                  <a:pt x="45" y="77"/>
                </a:cubicBezTo>
                <a:cubicBezTo>
                  <a:pt x="44" y="79"/>
                  <a:pt x="44" y="81"/>
                  <a:pt x="45" y="83"/>
                </a:cubicBezTo>
                <a:cubicBezTo>
                  <a:pt x="47" y="84"/>
                  <a:pt x="49" y="84"/>
                  <a:pt x="51" y="83"/>
                </a:cubicBezTo>
                <a:cubicBezTo>
                  <a:pt x="64" y="69"/>
                  <a:pt x="64" y="69"/>
                  <a:pt x="64" y="69"/>
                </a:cubicBezTo>
                <a:cubicBezTo>
                  <a:pt x="77" y="83"/>
                  <a:pt x="77" y="83"/>
                  <a:pt x="77" y="83"/>
                </a:cubicBezTo>
                <a:cubicBezTo>
                  <a:pt x="79" y="84"/>
                  <a:pt x="81" y="84"/>
                  <a:pt x="83" y="83"/>
                </a:cubicBezTo>
                <a:cubicBezTo>
                  <a:pt x="84" y="81"/>
                  <a:pt x="84" y="79"/>
                  <a:pt x="83" y="77"/>
                </a:cubicBezTo>
                <a:cubicBezTo>
                  <a:pt x="69" y="64"/>
                  <a:pt x="69" y="64"/>
                  <a:pt x="69" y="64"/>
                </a:cubicBezTo>
                <a:cubicBezTo>
                  <a:pt x="83" y="51"/>
                  <a:pt x="83" y="51"/>
                  <a:pt x="83" y="51"/>
                </a:cubicBezTo>
                <a:cubicBezTo>
                  <a:pt x="84" y="49"/>
                  <a:pt x="84" y="47"/>
                  <a:pt x="83" y="45"/>
                </a:cubicBezTo>
                <a:close/>
                <a:moveTo>
                  <a:pt x="64" y="0"/>
                </a:moveTo>
                <a:cubicBezTo>
                  <a:pt x="29" y="0"/>
                  <a:pt x="0" y="29"/>
                  <a:pt x="0" y="64"/>
                </a:cubicBezTo>
                <a:cubicBezTo>
                  <a:pt x="0" y="99"/>
                  <a:pt x="29" y="128"/>
                  <a:pt x="64" y="128"/>
                </a:cubicBezTo>
                <a:cubicBezTo>
                  <a:pt x="99" y="128"/>
                  <a:pt x="128" y="99"/>
                  <a:pt x="128" y="64"/>
                </a:cubicBezTo>
                <a:cubicBezTo>
                  <a:pt x="128" y="29"/>
                  <a:pt x="99" y="0"/>
                  <a:pt x="64" y="0"/>
                </a:cubicBezTo>
                <a:close/>
                <a:moveTo>
                  <a:pt x="64" y="120"/>
                </a:moveTo>
                <a:cubicBezTo>
                  <a:pt x="33" y="120"/>
                  <a:pt x="8" y="95"/>
                  <a:pt x="8" y="64"/>
                </a:cubicBezTo>
                <a:cubicBezTo>
                  <a:pt x="8" y="33"/>
                  <a:pt x="33" y="8"/>
                  <a:pt x="64" y="8"/>
                </a:cubicBezTo>
                <a:cubicBezTo>
                  <a:pt x="95" y="8"/>
                  <a:pt x="120" y="33"/>
                  <a:pt x="120" y="64"/>
                </a:cubicBezTo>
                <a:cubicBezTo>
                  <a:pt x="120" y="95"/>
                  <a:pt x="95" y="120"/>
                  <a:pt x="64" y="120"/>
                </a:cubicBezTo>
                <a:close/>
              </a:path>
            </a:pathLst>
          </a:custGeom>
          <a:gradFill flip="none" rotWithShape="1">
            <a:gsLst>
              <a:gs pos="0">
                <a:srgbClr val="9096AE"/>
              </a:gs>
              <a:gs pos="100000">
                <a:srgbClr val="F1F1F5"/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0" name="Freeform 7"/>
          <p:cNvSpPr>
            <a:spLocks noEditPoints="1"/>
          </p:cNvSpPr>
          <p:nvPr/>
        </p:nvSpPr>
        <p:spPr bwMode="auto">
          <a:xfrm>
            <a:off x="5913151" y="3339075"/>
            <a:ext cx="365698" cy="364496"/>
          </a:xfrm>
          <a:custGeom>
            <a:avLst/>
            <a:gdLst>
              <a:gd name="T0" fmla="*/ 20 w 128"/>
              <a:gd name="T1" fmla="*/ 24 h 128"/>
              <a:gd name="T2" fmla="*/ 108 w 128"/>
              <a:gd name="T3" fmla="*/ 24 h 128"/>
              <a:gd name="T4" fmla="*/ 112 w 128"/>
              <a:gd name="T5" fmla="*/ 20 h 128"/>
              <a:gd name="T6" fmla="*/ 108 w 128"/>
              <a:gd name="T7" fmla="*/ 16 h 128"/>
              <a:gd name="T8" fmla="*/ 20 w 128"/>
              <a:gd name="T9" fmla="*/ 16 h 128"/>
              <a:gd name="T10" fmla="*/ 16 w 128"/>
              <a:gd name="T11" fmla="*/ 20 h 128"/>
              <a:gd name="T12" fmla="*/ 20 w 128"/>
              <a:gd name="T13" fmla="*/ 24 h 128"/>
              <a:gd name="T14" fmla="*/ 116 w 128"/>
              <a:gd name="T15" fmla="*/ 32 h 128"/>
              <a:gd name="T16" fmla="*/ 12 w 128"/>
              <a:gd name="T17" fmla="*/ 32 h 128"/>
              <a:gd name="T18" fmla="*/ 0 w 128"/>
              <a:gd name="T19" fmla="*/ 44 h 128"/>
              <a:gd name="T20" fmla="*/ 0 w 128"/>
              <a:gd name="T21" fmla="*/ 116 h 128"/>
              <a:gd name="T22" fmla="*/ 12 w 128"/>
              <a:gd name="T23" fmla="*/ 128 h 128"/>
              <a:gd name="T24" fmla="*/ 116 w 128"/>
              <a:gd name="T25" fmla="*/ 128 h 128"/>
              <a:gd name="T26" fmla="*/ 128 w 128"/>
              <a:gd name="T27" fmla="*/ 116 h 128"/>
              <a:gd name="T28" fmla="*/ 128 w 128"/>
              <a:gd name="T29" fmla="*/ 44 h 128"/>
              <a:gd name="T30" fmla="*/ 116 w 128"/>
              <a:gd name="T31" fmla="*/ 32 h 128"/>
              <a:gd name="T32" fmla="*/ 120 w 128"/>
              <a:gd name="T33" fmla="*/ 112 h 128"/>
              <a:gd name="T34" fmla="*/ 112 w 128"/>
              <a:gd name="T35" fmla="*/ 120 h 128"/>
              <a:gd name="T36" fmla="*/ 16 w 128"/>
              <a:gd name="T37" fmla="*/ 120 h 128"/>
              <a:gd name="T38" fmla="*/ 8 w 128"/>
              <a:gd name="T39" fmla="*/ 112 h 128"/>
              <a:gd name="T40" fmla="*/ 8 w 128"/>
              <a:gd name="T41" fmla="*/ 48 h 128"/>
              <a:gd name="T42" fmla="*/ 16 w 128"/>
              <a:gd name="T43" fmla="*/ 40 h 128"/>
              <a:gd name="T44" fmla="*/ 112 w 128"/>
              <a:gd name="T45" fmla="*/ 40 h 128"/>
              <a:gd name="T46" fmla="*/ 120 w 128"/>
              <a:gd name="T47" fmla="*/ 48 h 128"/>
              <a:gd name="T48" fmla="*/ 120 w 128"/>
              <a:gd name="T49" fmla="*/ 112 h 128"/>
              <a:gd name="T50" fmla="*/ 32 w 128"/>
              <a:gd name="T51" fmla="*/ 8 h 128"/>
              <a:gd name="T52" fmla="*/ 96 w 128"/>
              <a:gd name="T53" fmla="*/ 8 h 128"/>
              <a:gd name="T54" fmla="*/ 100 w 128"/>
              <a:gd name="T55" fmla="*/ 4 h 128"/>
              <a:gd name="T56" fmla="*/ 96 w 128"/>
              <a:gd name="T57" fmla="*/ 0 h 128"/>
              <a:gd name="T58" fmla="*/ 32 w 128"/>
              <a:gd name="T59" fmla="*/ 0 h 128"/>
              <a:gd name="T60" fmla="*/ 28 w 128"/>
              <a:gd name="T61" fmla="*/ 4 h 128"/>
              <a:gd name="T62" fmla="*/ 32 w 128"/>
              <a:gd name="T63" fmla="*/ 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28" h="128">
                <a:moveTo>
                  <a:pt x="20" y="24"/>
                </a:moveTo>
                <a:cubicBezTo>
                  <a:pt x="108" y="24"/>
                  <a:pt x="108" y="24"/>
                  <a:pt x="108" y="24"/>
                </a:cubicBezTo>
                <a:cubicBezTo>
                  <a:pt x="110" y="24"/>
                  <a:pt x="112" y="22"/>
                  <a:pt x="112" y="20"/>
                </a:cubicBezTo>
                <a:cubicBezTo>
                  <a:pt x="112" y="18"/>
                  <a:pt x="110" y="16"/>
                  <a:pt x="108" y="16"/>
                </a:cubicBezTo>
                <a:cubicBezTo>
                  <a:pt x="20" y="16"/>
                  <a:pt x="20" y="16"/>
                  <a:pt x="20" y="16"/>
                </a:cubicBezTo>
                <a:cubicBezTo>
                  <a:pt x="18" y="16"/>
                  <a:pt x="16" y="18"/>
                  <a:pt x="16" y="20"/>
                </a:cubicBezTo>
                <a:cubicBezTo>
                  <a:pt x="16" y="22"/>
                  <a:pt x="18" y="24"/>
                  <a:pt x="20" y="24"/>
                </a:cubicBezTo>
                <a:close/>
                <a:moveTo>
                  <a:pt x="116" y="32"/>
                </a:moveTo>
                <a:cubicBezTo>
                  <a:pt x="12" y="32"/>
                  <a:pt x="12" y="32"/>
                  <a:pt x="12" y="32"/>
                </a:cubicBezTo>
                <a:cubicBezTo>
                  <a:pt x="5" y="32"/>
                  <a:pt x="0" y="37"/>
                  <a:pt x="0" y="44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23"/>
                  <a:pt x="5" y="128"/>
                  <a:pt x="12" y="128"/>
                </a:cubicBezTo>
                <a:cubicBezTo>
                  <a:pt x="116" y="128"/>
                  <a:pt x="116" y="128"/>
                  <a:pt x="116" y="128"/>
                </a:cubicBezTo>
                <a:cubicBezTo>
                  <a:pt x="123" y="128"/>
                  <a:pt x="128" y="123"/>
                  <a:pt x="128" y="116"/>
                </a:cubicBezTo>
                <a:cubicBezTo>
                  <a:pt x="128" y="44"/>
                  <a:pt x="128" y="44"/>
                  <a:pt x="128" y="44"/>
                </a:cubicBezTo>
                <a:cubicBezTo>
                  <a:pt x="128" y="37"/>
                  <a:pt x="123" y="32"/>
                  <a:pt x="116" y="32"/>
                </a:cubicBezTo>
                <a:close/>
                <a:moveTo>
                  <a:pt x="120" y="112"/>
                </a:moveTo>
                <a:cubicBezTo>
                  <a:pt x="120" y="116"/>
                  <a:pt x="116" y="120"/>
                  <a:pt x="112" y="120"/>
                </a:cubicBezTo>
                <a:cubicBezTo>
                  <a:pt x="16" y="120"/>
                  <a:pt x="16" y="120"/>
                  <a:pt x="16" y="120"/>
                </a:cubicBezTo>
                <a:cubicBezTo>
                  <a:pt x="12" y="120"/>
                  <a:pt x="8" y="116"/>
                  <a:pt x="8" y="112"/>
                </a:cubicBezTo>
                <a:cubicBezTo>
                  <a:pt x="8" y="48"/>
                  <a:pt x="8" y="48"/>
                  <a:pt x="8" y="48"/>
                </a:cubicBezTo>
                <a:cubicBezTo>
                  <a:pt x="8" y="44"/>
                  <a:pt x="12" y="40"/>
                  <a:pt x="16" y="40"/>
                </a:cubicBezTo>
                <a:cubicBezTo>
                  <a:pt x="112" y="40"/>
                  <a:pt x="112" y="40"/>
                  <a:pt x="112" y="40"/>
                </a:cubicBezTo>
                <a:cubicBezTo>
                  <a:pt x="116" y="40"/>
                  <a:pt x="120" y="44"/>
                  <a:pt x="120" y="48"/>
                </a:cubicBezTo>
                <a:lnTo>
                  <a:pt x="120" y="112"/>
                </a:lnTo>
                <a:close/>
                <a:moveTo>
                  <a:pt x="32" y="8"/>
                </a:moveTo>
                <a:cubicBezTo>
                  <a:pt x="96" y="8"/>
                  <a:pt x="96" y="8"/>
                  <a:pt x="96" y="8"/>
                </a:cubicBezTo>
                <a:cubicBezTo>
                  <a:pt x="98" y="8"/>
                  <a:pt x="100" y="6"/>
                  <a:pt x="100" y="4"/>
                </a:cubicBezTo>
                <a:cubicBezTo>
                  <a:pt x="100" y="2"/>
                  <a:pt x="98" y="0"/>
                  <a:pt x="96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0" y="0"/>
                  <a:pt x="28" y="2"/>
                  <a:pt x="28" y="4"/>
                </a:cubicBezTo>
                <a:cubicBezTo>
                  <a:pt x="28" y="6"/>
                  <a:pt x="30" y="8"/>
                  <a:pt x="32" y="8"/>
                </a:cubicBezTo>
                <a:close/>
              </a:path>
            </a:pathLst>
          </a:custGeom>
          <a:gradFill flip="none" rotWithShape="1">
            <a:gsLst>
              <a:gs pos="0">
                <a:srgbClr val="9096AE"/>
              </a:gs>
              <a:gs pos="100000">
                <a:srgbClr val="F1F1F5"/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1" name="Freeform 8"/>
          <p:cNvSpPr>
            <a:spLocks noEditPoints="1"/>
          </p:cNvSpPr>
          <p:nvPr/>
        </p:nvSpPr>
        <p:spPr bwMode="auto">
          <a:xfrm>
            <a:off x="5009824" y="3555113"/>
            <a:ext cx="365698" cy="364496"/>
          </a:xfrm>
          <a:custGeom>
            <a:avLst/>
            <a:gdLst>
              <a:gd name="T0" fmla="*/ 20 w 128"/>
              <a:gd name="T1" fmla="*/ 0 h 128"/>
              <a:gd name="T2" fmla="*/ 12 w 128"/>
              <a:gd name="T3" fmla="*/ 0 h 128"/>
              <a:gd name="T4" fmla="*/ 0 w 128"/>
              <a:gd name="T5" fmla="*/ 12 h 128"/>
              <a:gd name="T6" fmla="*/ 0 w 128"/>
              <a:gd name="T7" fmla="*/ 116 h 128"/>
              <a:gd name="T8" fmla="*/ 12 w 128"/>
              <a:gd name="T9" fmla="*/ 128 h 128"/>
              <a:gd name="T10" fmla="*/ 20 w 128"/>
              <a:gd name="T11" fmla="*/ 128 h 128"/>
              <a:gd name="T12" fmla="*/ 32 w 128"/>
              <a:gd name="T13" fmla="*/ 116 h 128"/>
              <a:gd name="T14" fmla="*/ 32 w 128"/>
              <a:gd name="T15" fmla="*/ 12 h 128"/>
              <a:gd name="T16" fmla="*/ 20 w 128"/>
              <a:gd name="T17" fmla="*/ 0 h 128"/>
              <a:gd name="T18" fmla="*/ 24 w 128"/>
              <a:gd name="T19" fmla="*/ 112 h 128"/>
              <a:gd name="T20" fmla="*/ 16 w 128"/>
              <a:gd name="T21" fmla="*/ 120 h 128"/>
              <a:gd name="T22" fmla="*/ 8 w 128"/>
              <a:gd name="T23" fmla="*/ 112 h 128"/>
              <a:gd name="T24" fmla="*/ 8 w 128"/>
              <a:gd name="T25" fmla="*/ 16 h 128"/>
              <a:gd name="T26" fmla="*/ 16 w 128"/>
              <a:gd name="T27" fmla="*/ 8 h 128"/>
              <a:gd name="T28" fmla="*/ 24 w 128"/>
              <a:gd name="T29" fmla="*/ 16 h 128"/>
              <a:gd name="T30" fmla="*/ 24 w 128"/>
              <a:gd name="T31" fmla="*/ 112 h 128"/>
              <a:gd name="T32" fmla="*/ 68 w 128"/>
              <a:gd name="T33" fmla="*/ 48 h 128"/>
              <a:gd name="T34" fmla="*/ 60 w 128"/>
              <a:gd name="T35" fmla="*/ 48 h 128"/>
              <a:gd name="T36" fmla="*/ 48 w 128"/>
              <a:gd name="T37" fmla="*/ 60 h 128"/>
              <a:gd name="T38" fmla="*/ 48 w 128"/>
              <a:gd name="T39" fmla="*/ 116 h 128"/>
              <a:gd name="T40" fmla="*/ 60 w 128"/>
              <a:gd name="T41" fmla="*/ 128 h 128"/>
              <a:gd name="T42" fmla="*/ 68 w 128"/>
              <a:gd name="T43" fmla="*/ 128 h 128"/>
              <a:gd name="T44" fmla="*/ 80 w 128"/>
              <a:gd name="T45" fmla="*/ 116 h 128"/>
              <a:gd name="T46" fmla="*/ 80 w 128"/>
              <a:gd name="T47" fmla="*/ 60 h 128"/>
              <a:gd name="T48" fmla="*/ 68 w 128"/>
              <a:gd name="T49" fmla="*/ 48 h 128"/>
              <a:gd name="T50" fmla="*/ 72 w 128"/>
              <a:gd name="T51" fmla="*/ 112 h 128"/>
              <a:gd name="T52" fmla="*/ 64 w 128"/>
              <a:gd name="T53" fmla="*/ 120 h 128"/>
              <a:gd name="T54" fmla="*/ 56 w 128"/>
              <a:gd name="T55" fmla="*/ 112 h 128"/>
              <a:gd name="T56" fmla="*/ 56 w 128"/>
              <a:gd name="T57" fmla="*/ 64 h 128"/>
              <a:gd name="T58" fmla="*/ 64 w 128"/>
              <a:gd name="T59" fmla="*/ 56 h 128"/>
              <a:gd name="T60" fmla="*/ 72 w 128"/>
              <a:gd name="T61" fmla="*/ 64 h 128"/>
              <a:gd name="T62" fmla="*/ 72 w 128"/>
              <a:gd name="T63" fmla="*/ 112 h 128"/>
              <a:gd name="T64" fmla="*/ 116 w 128"/>
              <a:gd name="T65" fmla="*/ 24 h 128"/>
              <a:gd name="T66" fmla="*/ 108 w 128"/>
              <a:gd name="T67" fmla="*/ 24 h 128"/>
              <a:gd name="T68" fmla="*/ 96 w 128"/>
              <a:gd name="T69" fmla="*/ 36 h 128"/>
              <a:gd name="T70" fmla="*/ 96 w 128"/>
              <a:gd name="T71" fmla="*/ 116 h 128"/>
              <a:gd name="T72" fmla="*/ 108 w 128"/>
              <a:gd name="T73" fmla="*/ 128 h 128"/>
              <a:gd name="T74" fmla="*/ 116 w 128"/>
              <a:gd name="T75" fmla="*/ 128 h 128"/>
              <a:gd name="T76" fmla="*/ 128 w 128"/>
              <a:gd name="T77" fmla="*/ 116 h 128"/>
              <a:gd name="T78" fmla="*/ 128 w 128"/>
              <a:gd name="T79" fmla="*/ 36 h 128"/>
              <a:gd name="T80" fmla="*/ 116 w 128"/>
              <a:gd name="T81" fmla="*/ 24 h 128"/>
              <a:gd name="T82" fmla="*/ 120 w 128"/>
              <a:gd name="T83" fmla="*/ 112 h 128"/>
              <a:gd name="T84" fmla="*/ 112 w 128"/>
              <a:gd name="T85" fmla="*/ 120 h 128"/>
              <a:gd name="T86" fmla="*/ 104 w 128"/>
              <a:gd name="T87" fmla="*/ 112 h 128"/>
              <a:gd name="T88" fmla="*/ 104 w 128"/>
              <a:gd name="T89" fmla="*/ 40 h 128"/>
              <a:gd name="T90" fmla="*/ 112 w 128"/>
              <a:gd name="T91" fmla="*/ 32 h 128"/>
              <a:gd name="T92" fmla="*/ 120 w 128"/>
              <a:gd name="T93" fmla="*/ 40 h 128"/>
              <a:gd name="T94" fmla="*/ 120 w 128"/>
              <a:gd name="T95" fmla="*/ 11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28" h="128">
                <a:moveTo>
                  <a:pt x="20" y="0"/>
                </a:move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23"/>
                  <a:pt x="5" y="128"/>
                  <a:pt x="12" y="128"/>
                </a:cubicBezTo>
                <a:cubicBezTo>
                  <a:pt x="20" y="128"/>
                  <a:pt x="20" y="128"/>
                  <a:pt x="20" y="128"/>
                </a:cubicBezTo>
                <a:cubicBezTo>
                  <a:pt x="27" y="128"/>
                  <a:pt x="32" y="123"/>
                  <a:pt x="32" y="116"/>
                </a:cubicBezTo>
                <a:cubicBezTo>
                  <a:pt x="32" y="12"/>
                  <a:pt x="32" y="12"/>
                  <a:pt x="32" y="12"/>
                </a:cubicBezTo>
                <a:cubicBezTo>
                  <a:pt x="32" y="5"/>
                  <a:pt x="27" y="0"/>
                  <a:pt x="20" y="0"/>
                </a:cubicBezTo>
                <a:close/>
                <a:moveTo>
                  <a:pt x="24" y="112"/>
                </a:moveTo>
                <a:cubicBezTo>
                  <a:pt x="24" y="116"/>
                  <a:pt x="20" y="120"/>
                  <a:pt x="16" y="120"/>
                </a:cubicBezTo>
                <a:cubicBezTo>
                  <a:pt x="12" y="120"/>
                  <a:pt x="8" y="116"/>
                  <a:pt x="8" y="112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20" y="8"/>
                  <a:pt x="24" y="12"/>
                  <a:pt x="24" y="16"/>
                </a:cubicBezTo>
                <a:lnTo>
                  <a:pt x="24" y="112"/>
                </a:lnTo>
                <a:close/>
                <a:moveTo>
                  <a:pt x="68" y="48"/>
                </a:moveTo>
                <a:cubicBezTo>
                  <a:pt x="60" y="48"/>
                  <a:pt x="60" y="48"/>
                  <a:pt x="60" y="48"/>
                </a:cubicBezTo>
                <a:cubicBezTo>
                  <a:pt x="53" y="48"/>
                  <a:pt x="48" y="53"/>
                  <a:pt x="48" y="60"/>
                </a:cubicBezTo>
                <a:cubicBezTo>
                  <a:pt x="48" y="116"/>
                  <a:pt x="48" y="116"/>
                  <a:pt x="48" y="116"/>
                </a:cubicBezTo>
                <a:cubicBezTo>
                  <a:pt x="48" y="123"/>
                  <a:pt x="53" y="128"/>
                  <a:pt x="60" y="128"/>
                </a:cubicBezTo>
                <a:cubicBezTo>
                  <a:pt x="68" y="128"/>
                  <a:pt x="68" y="128"/>
                  <a:pt x="68" y="128"/>
                </a:cubicBezTo>
                <a:cubicBezTo>
                  <a:pt x="75" y="128"/>
                  <a:pt x="80" y="123"/>
                  <a:pt x="80" y="116"/>
                </a:cubicBezTo>
                <a:cubicBezTo>
                  <a:pt x="80" y="60"/>
                  <a:pt x="80" y="60"/>
                  <a:pt x="80" y="60"/>
                </a:cubicBezTo>
                <a:cubicBezTo>
                  <a:pt x="80" y="53"/>
                  <a:pt x="75" y="48"/>
                  <a:pt x="68" y="48"/>
                </a:cubicBezTo>
                <a:close/>
                <a:moveTo>
                  <a:pt x="72" y="112"/>
                </a:moveTo>
                <a:cubicBezTo>
                  <a:pt x="72" y="116"/>
                  <a:pt x="68" y="120"/>
                  <a:pt x="64" y="120"/>
                </a:cubicBezTo>
                <a:cubicBezTo>
                  <a:pt x="60" y="120"/>
                  <a:pt x="56" y="116"/>
                  <a:pt x="56" y="112"/>
                </a:cubicBezTo>
                <a:cubicBezTo>
                  <a:pt x="56" y="64"/>
                  <a:pt x="56" y="64"/>
                  <a:pt x="56" y="64"/>
                </a:cubicBezTo>
                <a:cubicBezTo>
                  <a:pt x="56" y="60"/>
                  <a:pt x="60" y="56"/>
                  <a:pt x="64" y="56"/>
                </a:cubicBezTo>
                <a:cubicBezTo>
                  <a:pt x="68" y="56"/>
                  <a:pt x="72" y="60"/>
                  <a:pt x="72" y="64"/>
                </a:cubicBezTo>
                <a:lnTo>
                  <a:pt x="72" y="112"/>
                </a:lnTo>
                <a:close/>
                <a:moveTo>
                  <a:pt x="116" y="24"/>
                </a:moveTo>
                <a:cubicBezTo>
                  <a:pt x="108" y="24"/>
                  <a:pt x="108" y="24"/>
                  <a:pt x="108" y="24"/>
                </a:cubicBezTo>
                <a:cubicBezTo>
                  <a:pt x="101" y="24"/>
                  <a:pt x="96" y="29"/>
                  <a:pt x="96" y="36"/>
                </a:cubicBezTo>
                <a:cubicBezTo>
                  <a:pt x="96" y="116"/>
                  <a:pt x="96" y="116"/>
                  <a:pt x="96" y="116"/>
                </a:cubicBezTo>
                <a:cubicBezTo>
                  <a:pt x="96" y="123"/>
                  <a:pt x="101" y="128"/>
                  <a:pt x="108" y="128"/>
                </a:cubicBezTo>
                <a:cubicBezTo>
                  <a:pt x="116" y="128"/>
                  <a:pt x="116" y="128"/>
                  <a:pt x="116" y="128"/>
                </a:cubicBezTo>
                <a:cubicBezTo>
                  <a:pt x="123" y="128"/>
                  <a:pt x="128" y="123"/>
                  <a:pt x="128" y="116"/>
                </a:cubicBezTo>
                <a:cubicBezTo>
                  <a:pt x="128" y="36"/>
                  <a:pt x="128" y="36"/>
                  <a:pt x="128" y="36"/>
                </a:cubicBezTo>
                <a:cubicBezTo>
                  <a:pt x="128" y="29"/>
                  <a:pt x="123" y="24"/>
                  <a:pt x="116" y="24"/>
                </a:cubicBezTo>
                <a:close/>
                <a:moveTo>
                  <a:pt x="120" y="112"/>
                </a:moveTo>
                <a:cubicBezTo>
                  <a:pt x="120" y="116"/>
                  <a:pt x="116" y="120"/>
                  <a:pt x="112" y="120"/>
                </a:cubicBezTo>
                <a:cubicBezTo>
                  <a:pt x="108" y="120"/>
                  <a:pt x="104" y="116"/>
                  <a:pt x="104" y="112"/>
                </a:cubicBezTo>
                <a:cubicBezTo>
                  <a:pt x="104" y="40"/>
                  <a:pt x="104" y="40"/>
                  <a:pt x="104" y="40"/>
                </a:cubicBezTo>
                <a:cubicBezTo>
                  <a:pt x="104" y="36"/>
                  <a:pt x="108" y="32"/>
                  <a:pt x="112" y="32"/>
                </a:cubicBezTo>
                <a:cubicBezTo>
                  <a:pt x="116" y="32"/>
                  <a:pt x="120" y="36"/>
                  <a:pt x="120" y="40"/>
                </a:cubicBezTo>
                <a:lnTo>
                  <a:pt x="120" y="112"/>
                </a:lnTo>
                <a:close/>
              </a:path>
            </a:pathLst>
          </a:custGeom>
          <a:gradFill flip="none" rotWithShape="1">
            <a:gsLst>
              <a:gs pos="0">
                <a:srgbClr val="9096AE"/>
              </a:gs>
              <a:gs pos="100000">
                <a:srgbClr val="F1F1F5"/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2" name="Freeform 9"/>
          <p:cNvSpPr>
            <a:spLocks noEditPoints="1"/>
          </p:cNvSpPr>
          <p:nvPr/>
        </p:nvSpPr>
        <p:spPr bwMode="auto">
          <a:xfrm>
            <a:off x="4342904" y="4284801"/>
            <a:ext cx="365698" cy="364496"/>
          </a:xfrm>
          <a:custGeom>
            <a:avLst/>
            <a:gdLst>
              <a:gd name="T0" fmla="*/ 36 w 128"/>
              <a:gd name="T1" fmla="*/ 44 h 128"/>
              <a:gd name="T2" fmla="*/ 92 w 128"/>
              <a:gd name="T3" fmla="*/ 44 h 128"/>
              <a:gd name="T4" fmla="*/ 96 w 128"/>
              <a:gd name="T5" fmla="*/ 40 h 128"/>
              <a:gd name="T6" fmla="*/ 92 w 128"/>
              <a:gd name="T7" fmla="*/ 36 h 128"/>
              <a:gd name="T8" fmla="*/ 36 w 128"/>
              <a:gd name="T9" fmla="*/ 36 h 128"/>
              <a:gd name="T10" fmla="*/ 32 w 128"/>
              <a:gd name="T11" fmla="*/ 40 h 128"/>
              <a:gd name="T12" fmla="*/ 36 w 128"/>
              <a:gd name="T13" fmla="*/ 44 h 128"/>
              <a:gd name="T14" fmla="*/ 100 w 128"/>
              <a:gd name="T15" fmla="*/ 56 h 128"/>
              <a:gd name="T16" fmla="*/ 96 w 128"/>
              <a:gd name="T17" fmla="*/ 52 h 128"/>
              <a:gd name="T18" fmla="*/ 32 w 128"/>
              <a:gd name="T19" fmla="*/ 52 h 128"/>
              <a:gd name="T20" fmla="*/ 28 w 128"/>
              <a:gd name="T21" fmla="*/ 56 h 128"/>
              <a:gd name="T22" fmla="*/ 32 w 128"/>
              <a:gd name="T23" fmla="*/ 60 h 128"/>
              <a:gd name="T24" fmla="*/ 96 w 128"/>
              <a:gd name="T25" fmla="*/ 60 h 128"/>
              <a:gd name="T26" fmla="*/ 100 w 128"/>
              <a:gd name="T27" fmla="*/ 56 h 128"/>
              <a:gd name="T28" fmla="*/ 108 w 128"/>
              <a:gd name="T29" fmla="*/ 8 h 128"/>
              <a:gd name="T30" fmla="*/ 100 w 128"/>
              <a:gd name="T31" fmla="*/ 0 h 128"/>
              <a:gd name="T32" fmla="*/ 24 w 128"/>
              <a:gd name="T33" fmla="*/ 0 h 128"/>
              <a:gd name="T34" fmla="*/ 16 w 128"/>
              <a:gd name="T35" fmla="*/ 8 h 128"/>
              <a:gd name="T36" fmla="*/ 0 w 128"/>
              <a:gd name="T37" fmla="*/ 76 h 128"/>
              <a:gd name="T38" fmla="*/ 0 w 128"/>
              <a:gd name="T39" fmla="*/ 116 h 128"/>
              <a:gd name="T40" fmla="*/ 12 w 128"/>
              <a:gd name="T41" fmla="*/ 128 h 128"/>
              <a:gd name="T42" fmla="*/ 116 w 128"/>
              <a:gd name="T43" fmla="*/ 128 h 128"/>
              <a:gd name="T44" fmla="*/ 128 w 128"/>
              <a:gd name="T45" fmla="*/ 116 h 128"/>
              <a:gd name="T46" fmla="*/ 128 w 128"/>
              <a:gd name="T47" fmla="*/ 76 h 128"/>
              <a:gd name="T48" fmla="*/ 108 w 128"/>
              <a:gd name="T49" fmla="*/ 8 h 128"/>
              <a:gd name="T50" fmla="*/ 24 w 128"/>
              <a:gd name="T51" fmla="*/ 12 h 128"/>
              <a:gd name="T52" fmla="*/ 28 w 128"/>
              <a:gd name="T53" fmla="*/ 8 h 128"/>
              <a:gd name="T54" fmla="*/ 96 w 128"/>
              <a:gd name="T55" fmla="*/ 8 h 128"/>
              <a:gd name="T56" fmla="*/ 100 w 128"/>
              <a:gd name="T57" fmla="*/ 12 h 128"/>
              <a:gd name="T58" fmla="*/ 119 w 128"/>
              <a:gd name="T59" fmla="*/ 72 h 128"/>
              <a:gd name="T60" fmla="*/ 92 w 128"/>
              <a:gd name="T61" fmla="*/ 72 h 128"/>
              <a:gd name="T62" fmla="*/ 88 w 128"/>
              <a:gd name="T63" fmla="*/ 72 h 128"/>
              <a:gd name="T64" fmla="*/ 84 w 128"/>
              <a:gd name="T65" fmla="*/ 76 h 128"/>
              <a:gd name="T66" fmla="*/ 84 w 128"/>
              <a:gd name="T67" fmla="*/ 88 h 128"/>
              <a:gd name="T68" fmla="*/ 80 w 128"/>
              <a:gd name="T69" fmla="*/ 92 h 128"/>
              <a:gd name="T70" fmla="*/ 48 w 128"/>
              <a:gd name="T71" fmla="*/ 92 h 128"/>
              <a:gd name="T72" fmla="*/ 44 w 128"/>
              <a:gd name="T73" fmla="*/ 88 h 128"/>
              <a:gd name="T74" fmla="*/ 44 w 128"/>
              <a:gd name="T75" fmla="*/ 76 h 128"/>
              <a:gd name="T76" fmla="*/ 40 w 128"/>
              <a:gd name="T77" fmla="*/ 72 h 128"/>
              <a:gd name="T78" fmla="*/ 36 w 128"/>
              <a:gd name="T79" fmla="*/ 72 h 128"/>
              <a:gd name="T80" fmla="*/ 9 w 128"/>
              <a:gd name="T81" fmla="*/ 72 h 128"/>
              <a:gd name="T82" fmla="*/ 24 w 128"/>
              <a:gd name="T83" fmla="*/ 12 h 128"/>
              <a:gd name="T84" fmla="*/ 120 w 128"/>
              <a:gd name="T85" fmla="*/ 112 h 128"/>
              <a:gd name="T86" fmla="*/ 112 w 128"/>
              <a:gd name="T87" fmla="*/ 120 h 128"/>
              <a:gd name="T88" fmla="*/ 16 w 128"/>
              <a:gd name="T89" fmla="*/ 120 h 128"/>
              <a:gd name="T90" fmla="*/ 8 w 128"/>
              <a:gd name="T91" fmla="*/ 112 h 128"/>
              <a:gd name="T92" fmla="*/ 8 w 128"/>
              <a:gd name="T93" fmla="*/ 80 h 128"/>
              <a:gd name="T94" fmla="*/ 36 w 128"/>
              <a:gd name="T95" fmla="*/ 80 h 128"/>
              <a:gd name="T96" fmla="*/ 36 w 128"/>
              <a:gd name="T97" fmla="*/ 92 h 128"/>
              <a:gd name="T98" fmla="*/ 44 w 128"/>
              <a:gd name="T99" fmla="*/ 100 h 128"/>
              <a:gd name="T100" fmla="*/ 84 w 128"/>
              <a:gd name="T101" fmla="*/ 100 h 128"/>
              <a:gd name="T102" fmla="*/ 92 w 128"/>
              <a:gd name="T103" fmla="*/ 92 h 128"/>
              <a:gd name="T104" fmla="*/ 92 w 128"/>
              <a:gd name="T105" fmla="*/ 80 h 128"/>
              <a:gd name="T106" fmla="*/ 120 w 128"/>
              <a:gd name="T107" fmla="*/ 80 h 128"/>
              <a:gd name="T108" fmla="*/ 120 w 128"/>
              <a:gd name="T109" fmla="*/ 112 h 128"/>
              <a:gd name="T110" fmla="*/ 40 w 128"/>
              <a:gd name="T111" fmla="*/ 28 h 128"/>
              <a:gd name="T112" fmla="*/ 88 w 128"/>
              <a:gd name="T113" fmla="*/ 28 h 128"/>
              <a:gd name="T114" fmla="*/ 92 w 128"/>
              <a:gd name="T115" fmla="*/ 24 h 128"/>
              <a:gd name="T116" fmla="*/ 88 w 128"/>
              <a:gd name="T117" fmla="*/ 20 h 128"/>
              <a:gd name="T118" fmla="*/ 40 w 128"/>
              <a:gd name="T119" fmla="*/ 20 h 128"/>
              <a:gd name="T120" fmla="*/ 36 w 128"/>
              <a:gd name="T121" fmla="*/ 24 h 128"/>
              <a:gd name="T122" fmla="*/ 40 w 128"/>
              <a:gd name="T123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8" h="128">
                <a:moveTo>
                  <a:pt x="36" y="44"/>
                </a:moveTo>
                <a:cubicBezTo>
                  <a:pt x="92" y="44"/>
                  <a:pt x="92" y="44"/>
                  <a:pt x="92" y="44"/>
                </a:cubicBezTo>
                <a:cubicBezTo>
                  <a:pt x="94" y="44"/>
                  <a:pt x="96" y="42"/>
                  <a:pt x="96" y="40"/>
                </a:cubicBezTo>
                <a:cubicBezTo>
                  <a:pt x="96" y="38"/>
                  <a:pt x="94" y="36"/>
                  <a:pt x="92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4" y="36"/>
                  <a:pt x="32" y="38"/>
                  <a:pt x="32" y="40"/>
                </a:cubicBezTo>
                <a:cubicBezTo>
                  <a:pt x="32" y="42"/>
                  <a:pt x="34" y="44"/>
                  <a:pt x="36" y="44"/>
                </a:cubicBezTo>
                <a:close/>
                <a:moveTo>
                  <a:pt x="100" y="56"/>
                </a:moveTo>
                <a:cubicBezTo>
                  <a:pt x="100" y="54"/>
                  <a:pt x="98" y="52"/>
                  <a:pt x="96" y="52"/>
                </a:cubicBezTo>
                <a:cubicBezTo>
                  <a:pt x="32" y="52"/>
                  <a:pt x="32" y="52"/>
                  <a:pt x="32" y="52"/>
                </a:cubicBezTo>
                <a:cubicBezTo>
                  <a:pt x="30" y="52"/>
                  <a:pt x="28" y="54"/>
                  <a:pt x="28" y="56"/>
                </a:cubicBezTo>
                <a:cubicBezTo>
                  <a:pt x="28" y="58"/>
                  <a:pt x="30" y="60"/>
                  <a:pt x="32" y="60"/>
                </a:cubicBezTo>
                <a:cubicBezTo>
                  <a:pt x="96" y="60"/>
                  <a:pt x="96" y="60"/>
                  <a:pt x="96" y="60"/>
                </a:cubicBezTo>
                <a:cubicBezTo>
                  <a:pt x="98" y="60"/>
                  <a:pt x="100" y="58"/>
                  <a:pt x="100" y="56"/>
                </a:cubicBezTo>
                <a:close/>
                <a:moveTo>
                  <a:pt x="108" y="8"/>
                </a:moveTo>
                <a:cubicBezTo>
                  <a:pt x="107" y="5"/>
                  <a:pt x="104" y="0"/>
                  <a:pt x="100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0" y="0"/>
                  <a:pt x="17" y="5"/>
                  <a:pt x="16" y="8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23"/>
                  <a:pt x="5" y="128"/>
                  <a:pt x="12" y="128"/>
                </a:cubicBezTo>
                <a:cubicBezTo>
                  <a:pt x="116" y="128"/>
                  <a:pt x="116" y="128"/>
                  <a:pt x="116" y="128"/>
                </a:cubicBezTo>
                <a:cubicBezTo>
                  <a:pt x="123" y="128"/>
                  <a:pt x="128" y="123"/>
                  <a:pt x="128" y="116"/>
                </a:cubicBezTo>
                <a:cubicBezTo>
                  <a:pt x="128" y="76"/>
                  <a:pt x="128" y="76"/>
                  <a:pt x="128" y="76"/>
                </a:cubicBezTo>
                <a:lnTo>
                  <a:pt x="108" y="8"/>
                </a:lnTo>
                <a:close/>
                <a:moveTo>
                  <a:pt x="24" y="12"/>
                </a:moveTo>
                <a:cubicBezTo>
                  <a:pt x="24" y="10"/>
                  <a:pt x="26" y="8"/>
                  <a:pt x="28" y="8"/>
                </a:cubicBezTo>
                <a:cubicBezTo>
                  <a:pt x="96" y="8"/>
                  <a:pt x="96" y="8"/>
                  <a:pt x="96" y="8"/>
                </a:cubicBezTo>
                <a:cubicBezTo>
                  <a:pt x="98" y="8"/>
                  <a:pt x="100" y="10"/>
                  <a:pt x="100" y="1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92" y="72"/>
                  <a:pt x="92" y="72"/>
                  <a:pt x="92" y="72"/>
                </a:cubicBezTo>
                <a:cubicBezTo>
                  <a:pt x="88" y="72"/>
                  <a:pt x="88" y="72"/>
                  <a:pt x="88" y="72"/>
                </a:cubicBezTo>
                <a:cubicBezTo>
                  <a:pt x="84" y="72"/>
                  <a:pt x="84" y="76"/>
                  <a:pt x="84" y="76"/>
                </a:cubicBezTo>
                <a:cubicBezTo>
                  <a:pt x="84" y="88"/>
                  <a:pt x="84" y="88"/>
                  <a:pt x="84" y="88"/>
                </a:cubicBezTo>
                <a:cubicBezTo>
                  <a:pt x="84" y="90"/>
                  <a:pt x="82" y="92"/>
                  <a:pt x="80" y="92"/>
                </a:cubicBezTo>
                <a:cubicBezTo>
                  <a:pt x="48" y="92"/>
                  <a:pt x="48" y="92"/>
                  <a:pt x="48" y="92"/>
                </a:cubicBezTo>
                <a:cubicBezTo>
                  <a:pt x="46" y="92"/>
                  <a:pt x="44" y="90"/>
                  <a:pt x="44" y="88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76"/>
                  <a:pt x="44" y="72"/>
                  <a:pt x="40" y="72"/>
                </a:cubicBezTo>
                <a:cubicBezTo>
                  <a:pt x="36" y="72"/>
                  <a:pt x="36" y="72"/>
                  <a:pt x="36" y="72"/>
                </a:cubicBezTo>
                <a:cubicBezTo>
                  <a:pt x="9" y="72"/>
                  <a:pt x="9" y="72"/>
                  <a:pt x="9" y="72"/>
                </a:cubicBezTo>
                <a:lnTo>
                  <a:pt x="24" y="12"/>
                </a:lnTo>
                <a:close/>
                <a:moveTo>
                  <a:pt x="120" y="112"/>
                </a:moveTo>
                <a:cubicBezTo>
                  <a:pt x="120" y="116"/>
                  <a:pt x="116" y="120"/>
                  <a:pt x="112" y="120"/>
                </a:cubicBezTo>
                <a:cubicBezTo>
                  <a:pt x="16" y="120"/>
                  <a:pt x="16" y="120"/>
                  <a:pt x="16" y="120"/>
                </a:cubicBezTo>
                <a:cubicBezTo>
                  <a:pt x="12" y="120"/>
                  <a:pt x="8" y="116"/>
                  <a:pt x="8" y="112"/>
                </a:cubicBezTo>
                <a:cubicBezTo>
                  <a:pt x="8" y="80"/>
                  <a:pt x="8" y="80"/>
                  <a:pt x="8" y="80"/>
                </a:cubicBezTo>
                <a:cubicBezTo>
                  <a:pt x="36" y="80"/>
                  <a:pt x="36" y="80"/>
                  <a:pt x="36" y="80"/>
                </a:cubicBezTo>
                <a:cubicBezTo>
                  <a:pt x="36" y="92"/>
                  <a:pt x="36" y="92"/>
                  <a:pt x="36" y="92"/>
                </a:cubicBezTo>
                <a:cubicBezTo>
                  <a:pt x="36" y="96"/>
                  <a:pt x="40" y="100"/>
                  <a:pt x="44" y="100"/>
                </a:cubicBezTo>
                <a:cubicBezTo>
                  <a:pt x="84" y="100"/>
                  <a:pt x="84" y="100"/>
                  <a:pt x="84" y="100"/>
                </a:cubicBezTo>
                <a:cubicBezTo>
                  <a:pt x="88" y="100"/>
                  <a:pt x="92" y="96"/>
                  <a:pt x="92" y="92"/>
                </a:cubicBezTo>
                <a:cubicBezTo>
                  <a:pt x="92" y="80"/>
                  <a:pt x="92" y="80"/>
                  <a:pt x="92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112"/>
                </a:lnTo>
                <a:close/>
                <a:moveTo>
                  <a:pt x="40" y="28"/>
                </a:moveTo>
                <a:cubicBezTo>
                  <a:pt x="88" y="28"/>
                  <a:pt x="88" y="28"/>
                  <a:pt x="88" y="28"/>
                </a:cubicBezTo>
                <a:cubicBezTo>
                  <a:pt x="90" y="28"/>
                  <a:pt x="92" y="26"/>
                  <a:pt x="92" y="24"/>
                </a:cubicBezTo>
                <a:cubicBezTo>
                  <a:pt x="92" y="22"/>
                  <a:pt x="90" y="20"/>
                  <a:pt x="88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38" y="20"/>
                  <a:pt x="36" y="22"/>
                  <a:pt x="36" y="24"/>
                </a:cubicBezTo>
                <a:cubicBezTo>
                  <a:pt x="36" y="26"/>
                  <a:pt x="38" y="28"/>
                  <a:pt x="40" y="28"/>
                </a:cubicBezTo>
                <a:close/>
              </a:path>
            </a:pathLst>
          </a:custGeom>
          <a:gradFill flip="none" rotWithShape="1">
            <a:gsLst>
              <a:gs pos="0">
                <a:srgbClr val="9096AE"/>
              </a:gs>
              <a:gs pos="100000">
                <a:srgbClr val="F1F1F5"/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011760" y="4012312"/>
            <a:ext cx="1911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dirty="0" smtClean="0">
                <a:solidFill>
                  <a:schemeClr val="bg1"/>
                </a:solidFill>
                <a:ea typeface="微软雅黑" pitchFamily="34" charset="-122"/>
              </a:rPr>
              <a:t>需求剖析 </a:t>
            </a:r>
            <a:r>
              <a:rPr lang="en-US" altLang="zh-CN" dirty="0" smtClean="0">
                <a:solidFill>
                  <a:schemeClr val="bg1"/>
                </a:solidFill>
                <a:ea typeface="微软雅黑" pitchFamily="34" charset="-122"/>
              </a:rPr>
              <a:t>why k8s</a:t>
            </a:r>
            <a:endParaRPr lang="zh-CN" altLang="en-US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006304" y="25746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dirty="0" smtClean="0">
                <a:solidFill>
                  <a:schemeClr val="bg1"/>
                </a:solidFill>
                <a:ea typeface="微软雅黑" pitchFamily="34" charset="-122"/>
              </a:rPr>
              <a:t>环境搭建</a:t>
            </a:r>
            <a:endParaRPr lang="zh-CN" altLang="en-US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358788" y="2004350"/>
            <a:ext cx="1264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dirty="0" smtClean="0">
                <a:solidFill>
                  <a:schemeClr val="bg1"/>
                </a:solidFill>
                <a:ea typeface="微软雅黑" pitchFamily="34" charset="-122"/>
              </a:rPr>
              <a:t>Hello world</a:t>
            </a:r>
            <a:endParaRPr lang="zh-CN" altLang="en-US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669394" y="25746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dirty="0" smtClean="0">
                <a:solidFill>
                  <a:schemeClr val="bg1"/>
                </a:solidFill>
                <a:ea typeface="微软雅黑" pitchFamily="34" charset="-122"/>
              </a:rPr>
              <a:t>环境迁移</a:t>
            </a:r>
            <a:endParaRPr lang="zh-CN" altLang="en-US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705814" y="40123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dirty="0" smtClean="0">
                <a:solidFill>
                  <a:schemeClr val="bg1"/>
                </a:solidFill>
                <a:ea typeface="微软雅黑" pitchFamily="34" charset="-122"/>
              </a:rPr>
              <a:t>结论</a:t>
            </a:r>
            <a:endParaRPr lang="zh-CN" altLang="en-US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549440" y="4873082"/>
            <a:ext cx="1093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dirty="0">
                <a:solidFill>
                  <a:prstClr val="white"/>
                </a:solidFill>
              </a:rPr>
              <a:t>CONTENT</a:t>
            </a:r>
            <a:endParaRPr lang="zh-CN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419407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/>
      <p:bldP spid="25" grpId="0"/>
      <p:bldP spid="26" grpId="0"/>
      <p:bldP spid="27" grpId="0"/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3"/>
          <p:cNvSpPr txBox="1">
            <a:spLocks noChangeArrowheads="1"/>
          </p:cNvSpPr>
          <p:nvPr/>
        </p:nvSpPr>
        <p:spPr bwMode="auto">
          <a:xfrm>
            <a:off x="4410788" y="1505197"/>
            <a:ext cx="4321732" cy="586957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/>
            <a:r>
              <a:rPr lang="zh-CN" sz="3200" b="0" dirty="0" smtClean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采用什么样的方式搭建</a:t>
            </a:r>
            <a:endParaRPr lang="en-US" altLang="ko-KR" sz="3200" b="0" dirty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2982769" y="3616264"/>
            <a:ext cx="6950890" cy="7035260"/>
            <a:chOff x="4297681" y="2137013"/>
            <a:chExt cx="3596640" cy="3640296"/>
          </a:xfrm>
        </p:grpSpPr>
        <p:sp>
          <p:nvSpPr>
            <p:cNvPr id="65" name="Line 699"/>
            <p:cNvSpPr>
              <a:spLocks noChangeShapeType="1"/>
            </p:cNvSpPr>
            <p:nvPr/>
          </p:nvSpPr>
          <p:spPr bwMode="auto">
            <a:xfrm flipH="1" flipV="1">
              <a:off x="6010042" y="2137013"/>
              <a:ext cx="971473" cy="229223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700"/>
            <p:cNvSpPr>
              <a:spLocks/>
            </p:cNvSpPr>
            <p:nvPr/>
          </p:nvSpPr>
          <p:spPr bwMode="auto">
            <a:xfrm>
              <a:off x="6981517" y="2366236"/>
              <a:ext cx="912804" cy="1547262"/>
            </a:xfrm>
            <a:custGeom>
              <a:avLst/>
              <a:gdLst>
                <a:gd name="T0" fmla="*/ 669 w 669"/>
                <a:gd name="T1" fmla="*/ 1134 h 1134"/>
                <a:gd name="T2" fmla="*/ 591 w 669"/>
                <a:gd name="T3" fmla="*/ 550 h 1134"/>
                <a:gd name="T4" fmla="*/ 0 w 669"/>
                <a:gd name="T5" fmla="*/ 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9" h="1134">
                  <a:moveTo>
                    <a:pt x="669" y="1134"/>
                  </a:moveTo>
                  <a:lnTo>
                    <a:pt x="591" y="55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701"/>
            <p:cNvSpPr>
              <a:spLocks/>
            </p:cNvSpPr>
            <p:nvPr/>
          </p:nvSpPr>
          <p:spPr bwMode="auto">
            <a:xfrm>
              <a:off x="5240505" y="3913500"/>
              <a:ext cx="2653816" cy="1863809"/>
            </a:xfrm>
            <a:custGeom>
              <a:avLst/>
              <a:gdLst>
                <a:gd name="T0" fmla="*/ 0 w 1945"/>
                <a:gd name="T1" fmla="*/ 1276 h 1366"/>
                <a:gd name="T2" fmla="*/ 830 w 1945"/>
                <a:gd name="T3" fmla="*/ 1366 h 1366"/>
                <a:gd name="T4" fmla="*/ 1305 w 1945"/>
                <a:gd name="T5" fmla="*/ 1162 h 1366"/>
                <a:gd name="T6" fmla="*/ 1804 w 1945"/>
                <a:gd name="T7" fmla="*/ 737 h 1366"/>
                <a:gd name="T8" fmla="*/ 1945 w 1945"/>
                <a:gd name="T9" fmla="*/ 0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5" h="1366">
                  <a:moveTo>
                    <a:pt x="0" y="1276"/>
                  </a:moveTo>
                  <a:lnTo>
                    <a:pt x="830" y="1366"/>
                  </a:lnTo>
                  <a:lnTo>
                    <a:pt x="1305" y="1162"/>
                  </a:lnTo>
                  <a:lnTo>
                    <a:pt x="1804" y="737"/>
                  </a:lnTo>
                  <a:lnTo>
                    <a:pt x="1945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Line 702"/>
            <p:cNvSpPr>
              <a:spLocks noChangeShapeType="1"/>
            </p:cNvSpPr>
            <p:nvPr/>
          </p:nvSpPr>
          <p:spPr bwMode="auto">
            <a:xfrm>
              <a:off x="4440949" y="4633919"/>
              <a:ext cx="799556" cy="102059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703"/>
            <p:cNvSpPr>
              <a:spLocks/>
            </p:cNvSpPr>
            <p:nvPr/>
          </p:nvSpPr>
          <p:spPr bwMode="auto">
            <a:xfrm>
              <a:off x="4297681" y="3149337"/>
              <a:ext cx="143268" cy="1484584"/>
            </a:xfrm>
            <a:custGeom>
              <a:avLst/>
              <a:gdLst>
                <a:gd name="T0" fmla="*/ 609 w 609"/>
                <a:gd name="T1" fmla="*/ 0 h 1611"/>
                <a:gd name="T2" fmla="*/ 592 w 609"/>
                <a:gd name="T3" fmla="*/ 5 h 1611"/>
                <a:gd name="T4" fmla="*/ 313 w 609"/>
                <a:gd name="T5" fmla="*/ 392 h 1611"/>
                <a:gd name="T6" fmla="*/ 52 w 609"/>
                <a:gd name="T7" fmla="*/ 523 h 1611"/>
                <a:gd name="T8" fmla="*/ 0 w 609"/>
                <a:gd name="T9" fmla="*/ 1132 h 1611"/>
                <a:gd name="T10" fmla="*/ 105 w 609"/>
                <a:gd name="T11" fmla="*/ 1611 h 1611"/>
                <a:gd name="connsiteX0" fmla="*/ 10000 w 10018"/>
                <a:gd name="connsiteY0" fmla="*/ 0 h 10000"/>
                <a:gd name="connsiteX1" fmla="*/ 10018 w 10018"/>
                <a:gd name="connsiteY1" fmla="*/ 1358 h 10000"/>
                <a:gd name="connsiteX2" fmla="*/ 5140 w 10018"/>
                <a:gd name="connsiteY2" fmla="*/ 2433 h 10000"/>
                <a:gd name="connsiteX3" fmla="*/ 854 w 10018"/>
                <a:gd name="connsiteY3" fmla="*/ 3246 h 10000"/>
                <a:gd name="connsiteX4" fmla="*/ 0 w 10018"/>
                <a:gd name="connsiteY4" fmla="*/ 7027 h 10000"/>
                <a:gd name="connsiteX5" fmla="*/ 1724 w 10018"/>
                <a:gd name="connsiteY5" fmla="*/ 10000 h 10000"/>
                <a:gd name="connsiteX0" fmla="*/ 12868 w 12868"/>
                <a:gd name="connsiteY0" fmla="*/ 0 h 9028"/>
                <a:gd name="connsiteX1" fmla="*/ 10018 w 12868"/>
                <a:gd name="connsiteY1" fmla="*/ 386 h 9028"/>
                <a:gd name="connsiteX2" fmla="*/ 5140 w 12868"/>
                <a:gd name="connsiteY2" fmla="*/ 1461 h 9028"/>
                <a:gd name="connsiteX3" fmla="*/ 854 w 12868"/>
                <a:gd name="connsiteY3" fmla="*/ 2274 h 9028"/>
                <a:gd name="connsiteX4" fmla="*/ 0 w 12868"/>
                <a:gd name="connsiteY4" fmla="*/ 6055 h 9028"/>
                <a:gd name="connsiteX5" fmla="*/ 1724 w 12868"/>
                <a:gd name="connsiteY5" fmla="*/ 9028 h 9028"/>
                <a:gd name="connsiteX0" fmla="*/ 7785 w 7785"/>
                <a:gd name="connsiteY0" fmla="*/ 0 h 9572"/>
                <a:gd name="connsiteX1" fmla="*/ 3994 w 7785"/>
                <a:gd name="connsiteY1" fmla="*/ 1190 h 9572"/>
                <a:gd name="connsiteX2" fmla="*/ 664 w 7785"/>
                <a:gd name="connsiteY2" fmla="*/ 2091 h 9572"/>
                <a:gd name="connsiteX3" fmla="*/ 0 w 7785"/>
                <a:gd name="connsiteY3" fmla="*/ 6279 h 9572"/>
                <a:gd name="connsiteX4" fmla="*/ 1340 w 7785"/>
                <a:gd name="connsiteY4" fmla="*/ 9572 h 9572"/>
                <a:gd name="connsiteX0" fmla="*/ 5130 w 5130"/>
                <a:gd name="connsiteY0" fmla="*/ 0 h 8757"/>
                <a:gd name="connsiteX1" fmla="*/ 853 w 5130"/>
                <a:gd name="connsiteY1" fmla="*/ 941 h 8757"/>
                <a:gd name="connsiteX2" fmla="*/ 0 w 5130"/>
                <a:gd name="connsiteY2" fmla="*/ 5317 h 8757"/>
                <a:gd name="connsiteX3" fmla="*/ 1721 w 5130"/>
                <a:gd name="connsiteY3" fmla="*/ 8757 h 8757"/>
                <a:gd name="connsiteX0" fmla="*/ 1663 w 3355"/>
                <a:gd name="connsiteY0" fmla="*/ 0 h 8925"/>
                <a:gd name="connsiteX1" fmla="*/ 0 w 3355"/>
                <a:gd name="connsiteY1" fmla="*/ 4997 h 8925"/>
                <a:gd name="connsiteX2" fmla="*/ 3355 w 3355"/>
                <a:gd name="connsiteY2" fmla="*/ 8925 h 8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5" h="8925">
                  <a:moveTo>
                    <a:pt x="1663" y="0"/>
                  </a:moveTo>
                  <a:lnTo>
                    <a:pt x="0" y="4997"/>
                  </a:lnTo>
                  <a:lnTo>
                    <a:pt x="3355" y="8925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Line 704"/>
            <p:cNvSpPr>
              <a:spLocks noChangeShapeType="1"/>
            </p:cNvSpPr>
            <p:nvPr/>
          </p:nvSpPr>
          <p:spPr bwMode="auto">
            <a:xfrm flipH="1">
              <a:off x="5114925" y="2137013"/>
              <a:ext cx="895116" cy="29662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705"/>
            <p:cNvSpPr>
              <a:spLocks/>
            </p:cNvSpPr>
            <p:nvPr/>
          </p:nvSpPr>
          <p:spPr bwMode="auto">
            <a:xfrm>
              <a:off x="5112461" y="2348476"/>
              <a:ext cx="1871166" cy="103615"/>
            </a:xfrm>
            <a:custGeom>
              <a:avLst/>
              <a:gdLst>
                <a:gd name="T0" fmla="*/ 0 w 1375"/>
                <a:gd name="T1" fmla="*/ 69 h 119"/>
                <a:gd name="T2" fmla="*/ 0 w 1375"/>
                <a:gd name="T3" fmla="*/ 69 h 119"/>
                <a:gd name="T4" fmla="*/ 681 w 1375"/>
                <a:gd name="T5" fmla="*/ 0 h 119"/>
                <a:gd name="T6" fmla="*/ 681 w 1375"/>
                <a:gd name="T7" fmla="*/ 0 h 119"/>
                <a:gd name="T8" fmla="*/ 1375 w 1375"/>
                <a:gd name="T9" fmla="*/ 13 h 119"/>
                <a:gd name="T10" fmla="*/ 1279 w 1375"/>
                <a:gd name="T11" fmla="*/ 119 h 119"/>
                <a:gd name="connsiteX0" fmla="*/ 0 w 10000"/>
                <a:gd name="connsiteY0" fmla="*/ 5798 h 12759"/>
                <a:gd name="connsiteX1" fmla="*/ 0 w 10000"/>
                <a:gd name="connsiteY1" fmla="*/ 5798 h 12759"/>
                <a:gd name="connsiteX2" fmla="*/ 4953 w 10000"/>
                <a:gd name="connsiteY2" fmla="*/ 0 h 12759"/>
                <a:gd name="connsiteX3" fmla="*/ 4953 w 10000"/>
                <a:gd name="connsiteY3" fmla="*/ 0 h 12759"/>
                <a:gd name="connsiteX4" fmla="*/ 10000 w 10000"/>
                <a:gd name="connsiteY4" fmla="*/ 1092 h 12759"/>
                <a:gd name="connsiteX5" fmla="*/ 9413 w 10000"/>
                <a:gd name="connsiteY5" fmla="*/ 12759 h 12759"/>
                <a:gd name="connsiteX0" fmla="*/ 0 w 10000"/>
                <a:gd name="connsiteY0" fmla="*/ 5798 h 5798"/>
                <a:gd name="connsiteX1" fmla="*/ 0 w 10000"/>
                <a:gd name="connsiteY1" fmla="*/ 5798 h 5798"/>
                <a:gd name="connsiteX2" fmla="*/ 4953 w 10000"/>
                <a:gd name="connsiteY2" fmla="*/ 0 h 5798"/>
                <a:gd name="connsiteX3" fmla="*/ 4953 w 10000"/>
                <a:gd name="connsiteY3" fmla="*/ 0 h 5798"/>
                <a:gd name="connsiteX4" fmla="*/ 10000 w 10000"/>
                <a:gd name="connsiteY4" fmla="*/ 1092 h 5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5798">
                  <a:moveTo>
                    <a:pt x="0" y="5798"/>
                  </a:moveTo>
                  <a:lnTo>
                    <a:pt x="0" y="5798"/>
                  </a:lnTo>
                  <a:lnTo>
                    <a:pt x="4953" y="0"/>
                  </a:lnTo>
                  <a:lnTo>
                    <a:pt x="4953" y="0"/>
                  </a:lnTo>
                  <a:lnTo>
                    <a:pt x="10000" y="1092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706"/>
            <p:cNvSpPr>
              <a:spLocks/>
            </p:cNvSpPr>
            <p:nvPr/>
          </p:nvSpPr>
          <p:spPr bwMode="auto">
            <a:xfrm>
              <a:off x="4997636" y="4060857"/>
              <a:ext cx="242869" cy="1593654"/>
            </a:xfrm>
            <a:custGeom>
              <a:avLst/>
              <a:gdLst>
                <a:gd name="T0" fmla="*/ 0 w 178"/>
                <a:gd name="T1" fmla="*/ 0 h 1168"/>
                <a:gd name="T2" fmla="*/ 144 w 178"/>
                <a:gd name="T3" fmla="*/ 792 h 1168"/>
                <a:gd name="T4" fmla="*/ 178 w 178"/>
                <a:gd name="T5" fmla="*/ 1168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8" h="1168">
                  <a:moveTo>
                    <a:pt x="0" y="0"/>
                  </a:moveTo>
                  <a:lnTo>
                    <a:pt x="144" y="792"/>
                  </a:lnTo>
                  <a:lnTo>
                    <a:pt x="178" y="1168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707"/>
            <p:cNvSpPr>
              <a:spLocks/>
            </p:cNvSpPr>
            <p:nvPr/>
          </p:nvSpPr>
          <p:spPr bwMode="auto">
            <a:xfrm>
              <a:off x="4997636" y="2442645"/>
              <a:ext cx="180104" cy="1618213"/>
            </a:xfrm>
            <a:custGeom>
              <a:avLst/>
              <a:gdLst>
                <a:gd name="T0" fmla="*/ 79 w 132"/>
                <a:gd name="T1" fmla="*/ 0 h 1186"/>
                <a:gd name="T2" fmla="*/ 132 w 132"/>
                <a:gd name="T3" fmla="*/ 368 h 1186"/>
                <a:gd name="T4" fmla="*/ 0 w 132"/>
                <a:gd name="T5" fmla="*/ 1186 h 1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2" h="1186">
                  <a:moveTo>
                    <a:pt x="79" y="0"/>
                  </a:moveTo>
                  <a:lnTo>
                    <a:pt x="132" y="368"/>
                  </a:lnTo>
                  <a:lnTo>
                    <a:pt x="0" y="1186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708"/>
            <p:cNvSpPr>
              <a:spLocks/>
            </p:cNvSpPr>
            <p:nvPr/>
          </p:nvSpPr>
          <p:spPr bwMode="auto">
            <a:xfrm>
              <a:off x="5963651" y="4745799"/>
              <a:ext cx="409345" cy="1031510"/>
            </a:xfrm>
            <a:custGeom>
              <a:avLst/>
              <a:gdLst>
                <a:gd name="T0" fmla="*/ 0 w 398"/>
                <a:gd name="T1" fmla="*/ 0 h 756"/>
                <a:gd name="T2" fmla="*/ 219 w 398"/>
                <a:gd name="T3" fmla="*/ 591 h 756"/>
                <a:gd name="T4" fmla="*/ 300 w 398"/>
                <a:gd name="T5" fmla="*/ 756 h 756"/>
                <a:gd name="T6" fmla="*/ 398 w 398"/>
                <a:gd name="T7" fmla="*/ 595 h 756"/>
                <a:gd name="connsiteX0" fmla="*/ 0 w 13102"/>
                <a:gd name="connsiteY0" fmla="*/ 0 h 10000"/>
                <a:gd name="connsiteX1" fmla="*/ 5503 w 13102"/>
                <a:gd name="connsiteY1" fmla="*/ 7817 h 10000"/>
                <a:gd name="connsiteX2" fmla="*/ 7538 w 13102"/>
                <a:gd name="connsiteY2" fmla="*/ 10000 h 10000"/>
                <a:gd name="connsiteX3" fmla="*/ 13102 w 13102"/>
                <a:gd name="connsiteY3" fmla="*/ 9384 h 10000"/>
                <a:gd name="connsiteX0" fmla="*/ 0 w 7538"/>
                <a:gd name="connsiteY0" fmla="*/ 0 h 10000"/>
                <a:gd name="connsiteX1" fmla="*/ 5503 w 7538"/>
                <a:gd name="connsiteY1" fmla="*/ 7817 h 10000"/>
                <a:gd name="connsiteX2" fmla="*/ 7538 w 7538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38" h="10000">
                  <a:moveTo>
                    <a:pt x="0" y="0"/>
                  </a:moveTo>
                  <a:lnTo>
                    <a:pt x="5503" y="7817"/>
                  </a:lnTo>
                  <a:lnTo>
                    <a:pt x="7538" y="1000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709"/>
            <p:cNvSpPr>
              <a:spLocks/>
            </p:cNvSpPr>
            <p:nvPr/>
          </p:nvSpPr>
          <p:spPr bwMode="auto">
            <a:xfrm>
              <a:off x="5963652" y="2348500"/>
              <a:ext cx="450260" cy="2397304"/>
            </a:xfrm>
            <a:custGeom>
              <a:avLst/>
              <a:gdLst>
                <a:gd name="T0" fmla="*/ 52 w 330"/>
                <a:gd name="T1" fmla="*/ 0 h 1757"/>
                <a:gd name="T2" fmla="*/ 330 w 330"/>
                <a:gd name="T3" fmla="*/ 664 h 1757"/>
                <a:gd name="T4" fmla="*/ 0 w 330"/>
                <a:gd name="T5" fmla="*/ 1757 h 1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0" h="1757">
                  <a:moveTo>
                    <a:pt x="52" y="0"/>
                  </a:moveTo>
                  <a:lnTo>
                    <a:pt x="330" y="664"/>
                  </a:lnTo>
                  <a:lnTo>
                    <a:pt x="0" y="1757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Line 710"/>
            <p:cNvSpPr>
              <a:spLocks noChangeShapeType="1"/>
            </p:cNvSpPr>
            <p:nvPr/>
          </p:nvSpPr>
          <p:spPr bwMode="auto">
            <a:xfrm>
              <a:off x="6010042" y="2137015"/>
              <a:ext cx="24560" cy="211488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Line 711"/>
            <p:cNvSpPr>
              <a:spLocks noChangeShapeType="1"/>
            </p:cNvSpPr>
            <p:nvPr/>
          </p:nvSpPr>
          <p:spPr bwMode="auto">
            <a:xfrm flipH="1">
              <a:off x="4368632" y="2434349"/>
              <a:ext cx="751816" cy="71507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Line 712"/>
            <p:cNvSpPr>
              <a:spLocks noChangeShapeType="1"/>
            </p:cNvSpPr>
            <p:nvPr/>
          </p:nvSpPr>
          <p:spPr bwMode="auto">
            <a:xfrm flipH="1" flipV="1">
              <a:off x="7681469" y="3816627"/>
              <a:ext cx="212851" cy="9687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Line 713"/>
            <p:cNvSpPr>
              <a:spLocks noChangeShapeType="1"/>
            </p:cNvSpPr>
            <p:nvPr/>
          </p:nvSpPr>
          <p:spPr bwMode="auto">
            <a:xfrm flipH="1" flipV="1">
              <a:off x="6981510" y="2366234"/>
              <a:ext cx="237017" cy="63173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Line 714"/>
            <p:cNvSpPr>
              <a:spLocks noChangeShapeType="1"/>
            </p:cNvSpPr>
            <p:nvPr/>
          </p:nvSpPr>
          <p:spPr bwMode="auto">
            <a:xfrm flipH="1" flipV="1">
              <a:off x="7214834" y="2997969"/>
              <a:ext cx="466634" cy="818657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Line 715"/>
            <p:cNvSpPr>
              <a:spLocks noChangeShapeType="1"/>
            </p:cNvSpPr>
            <p:nvPr/>
          </p:nvSpPr>
          <p:spPr bwMode="auto">
            <a:xfrm flipH="1" flipV="1">
              <a:off x="7681469" y="3816627"/>
              <a:ext cx="20465" cy="1102458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716"/>
            <p:cNvSpPr>
              <a:spLocks/>
            </p:cNvSpPr>
            <p:nvPr/>
          </p:nvSpPr>
          <p:spPr bwMode="auto">
            <a:xfrm>
              <a:off x="5963652" y="4745802"/>
              <a:ext cx="1738283" cy="328828"/>
            </a:xfrm>
            <a:custGeom>
              <a:avLst/>
              <a:gdLst>
                <a:gd name="T0" fmla="*/ 0 w 1274"/>
                <a:gd name="T1" fmla="*/ 0 h 241"/>
                <a:gd name="T2" fmla="*/ 909 w 1274"/>
                <a:gd name="T3" fmla="*/ 241 h 241"/>
                <a:gd name="T4" fmla="*/ 1274 w 1274"/>
                <a:gd name="T5" fmla="*/ 127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4" h="241">
                  <a:moveTo>
                    <a:pt x="0" y="0"/>
                  </a:moveTo>
                  <a:lnTo>
                    <a:pt x="909" y="241"/>
                  </a:lnTo>
                  <a:lnTo>
                    <a:pt x="1274" y="127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Line 717"/>
            <p:cNvSpPr>
              <a:spLocks noChangeShapeType="1"/>
            </p:cNvSpPr>
            <p:nvPr/>
          </p:nvSpPr>
          <p:spPr bwMode="auto">
            <a:xfrm>
              <a:off x="4997636" y="4060859"/>
              <a:ext cx="966016" cy="684944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Line 718"/>
            <p:cNvSpPr>
              <a:spLocks noChangeShapeType="1"/>
            </p:cNvSpPr>
            <p:nvPr/>
          </p:nvSpPr>
          <p:spPr bwMode="auto">
            <a:xfrm>
              <a:off x="4368632" y="3149421"/>
              <a:ext cx="629002" cy="911438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Line 719"/>
            <p:cNvSpPr>
              <a:spLocks noChangeShapeType="1"/>
            </p:cNvSpPr>
            <p:nvPr/>
          </p:nvSpPr>
          <p:spPr bwMode="auto">
            <a:xfrm flipH="1">
              <a:off x="4368634" y="2944756"/>
              <a:ext cx="809106" cy="20466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Line 720"/>
            <p:cNvSpPr>
              <a:spLocks noChangeShapeType="1"/>
            </p:cNvSpPr>
            <p:nvPr/>
          </p:nvSpPr>
          <p:spPr bwMode="auto">
            <a:xfrm flipH="1">
              <a:off x="5177742" y="2348501"/>
              <a:ext cx="856862" cy="596256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Line 721"/>
            <p:cNvSpPr>
              <a:spLocks noChangeShapeType="1"/>
            </p:cNvSpPr>
            <p:nvPr/>
          </p:nvSpPr>
          <p:spPr bwMode="auto">
            <a:xfrm flipH="1" flipV="1">
              <a:off x="6034604" y="2348500"/>
              <a:ext cx="1180232" cy="649470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722"/>
            <p:cNvSpPr>
              <a:spLocks/>
            </p:cNvSpPr>
            <p:nvPr/>
          </p:nvSpPr>
          <p:spPr bwMode="auto">
            <a:xfrm>
              <a:off x="7214833" y="2997968"/>
              <a:ext cx="573059" cy="798191"/>
            </a:xfrm>
            <a:custGeom>
              <a:avLst/>
              <a:gdLst>
                <a:gd name="T0" fmla="*/ 344 w 420"/>
                <a:gd name="T1" fmla="*/ 585 h 585"/>
                <a:gd name="T2" fmla="*/ 420 w 420"/>
                <a:gd name="T3" fmla="*/ 87 h 585"/>
                <a:gd name="T4" fmla="*/ 0 w 420"/>
                <a:gd name="T5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0" h="585">
                  <a:moveTo>
                    <a:pt x="344" y="585"/>
                  </a:moveTo>
                  <a:lnTo>
                    <a:pt x="420" y="8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723"/>
            <p:cNvSpPr>
              <a:spLocks/>
            </p:cNvSpPr>
            <p:nvPr/>
          </p:nvSpPr>
          <p:spPr bwMode="auto">
            <a:xfrm>
              <a:off x="7193002" y="2997968"/>
              <a:ext cx="491195" cy="2076661"/>
            </a:xfrm>
            <a:custGeom>
              <a:avLst/>
              <a:gdLst>
                <a:gd name="T0" fmla="*/ 16 w 360"/>
                <a:gd name="T1" fmla="*/ 0 h 1522"/>
                <a:gd name="T2" fmla="*/ 0 w 360"/>
                <a:gd name="T3" fmla="*/ 729 h 1522"/>
                <a:gd name="T4" fmla="*/ 8 w 360"/>
                <a:gd name="T5" fmla="*/ 1522 h 1522"/>
                <a:gd name="T6" fmla="*/ 358 w 360"/>
                <a:gd name="T7" fmla="*/ 600 h 1522"/>
                <a:gd name="T8" fmla="*/ 360 w 360"/>
                <a:gd name="T9" fmla="*/ 585 h 1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" h="1522">
                  <a:moveTo>
                    <a:pt x="16" y="0"/>
                  </a:moveTo>
                  <a:lnTo>
                    <a:pt x="0" y="729"/>
                  </a:lnTo>
                  <a:lnTo>
                    <a:pt x="8" y="1522"/>
                  </a:lnTo>
                  <a:lnTo>
                    <a:pt x="358" y="600"/>
                  </a:lnTo>
                  <a:lnTo>
                    <a:pt x="360" y="585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Line 724"/>
            <p:cNvSpPr>
              <a:spLocks noChangeShapeType="1"/>
            </p:cNvSpPr>
            <p:nvPr/>
          </p:nvSpPr>
          <p:spPr bwMode="auto">
            <a:xfrm flipV="1">
              <a:off x="6413914" y="2997968"/>
              <a:ext cx="800921" cy="25651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Line 725"/>
            <p:cNvSpPr>
              <a:spLocks noChangeShapeType="1"/>
            </p:cNvSpPr>
            <p:nvPr/>
          </p:nvSpPr>
          <p:spPr bwMode="auto">
            <a:xfrm flipV="1">
              <a:off x="4997634" y="3254480"/>
              <a:ext cx="1416278" cy="81729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726"/>
            <p:cNvSpPr>
              <a:spLocks/>
            </p:cNvSpPr>
            <p:nvPr/>
          </p:nvSpPr>
          <p:spPr bwMode="auto">
            <a:xfrm>
              <a:off x="4440949" y="4071773"/>
              <a:ext cx="753165" cy="1069713"/>
            </a:xfrm>
            <a:custGeom>
              <a:avLst/>
              <a:gdLst>
                <a:gd name="T0" fmla="*/ 552 w 552"/>
                <a:gd name="T1" fmla="*/ 784 h 784"/>
                <a:gd name="T2" fmla="*/ 0 w 552"/>
                <a:gd name="T3" fmla="*/ 412 h 784"/>
                <a:gd name="T4" fmla="*/ 408 w 552"/>
                <a:gd name="T5" fmla="*/ 0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2" h="784">
                  <a:moveTo>
                    <a:pt x="552" y="784"/>
                  </a:moveTo>
                  <a:lnTo>
                    <a:pt x="0" y="412"/>
                  </a:lnTo>
                  <a:lnTo>
                    <a:pt x="408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Line 728"/>
            <p:cNvSpPr>
              <a:spLocks noChangeShapeType="1"/>
            </p:cNvSpPr>
            <p:nvPr/>
          </p:nvSpPr>
          <p:spPr bwMode="auto">
            <a:xfrm flipH="1">
              <a:off x="5194114" y="4745801"/>
              <a:ext cx="769538" cy="395684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729"/>
            <p:cNvSpPr>
              <a:spLocks/>
            </p:cNvSpPr>
            <p:nvPr/>
          </p:nvSpPr>
          <p:spPr bwMode="auto">
            <a:xfrm>
              <a:off x="5963654" y="3816625"/>
              <a:ext cx="1717818" cy="929177"/>
            </a:xfrm>
            <a:custGeom>
              <a:avLst/>
              <a:gdLst>
                <a:gd name="T0" fmla="*/ 1259 w 1259"/>
                <a:gd name="T1" fmla="*/ 0 h 681"/>
                <a:gd name="T2" fmla="*/ 902 w 1259"/>
                <a:gd name="T3" fmla="*/ 140 h 681"/>
                <a:gd name="T4" fmla="*/ 0 w 1259"/>
                <a:gd name="T5" fmla="*/ 68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59" h="681">
                  <a:moveTo>
                    <a:pt x="1259" y="0"/>
                  </a:moveTo>
                  <a:lnTo>
                    <a:pt x="902" y="140"/>
                  </a:lnTo>
                  <a:lnTo>
                    <a:pt x="0" y="681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730"/>
            <p:cNvSpPr>
              <a:spLocks/>
            </p:cNvSpPr>
            <p:nvPr/>
          </p:nvSpPr>
          <p:spPr bwMode="auto">
            <a:xfrm>
              <a:off x="5254151" y="5500332"/>
              <a:ext cx="1756021" cy="158273"/>
            </a:xfrm>
            <a:custGeom>
              <a:avLst/>
              <a:gdLst>
                <a:gd name="T0" fmla="*/ 1287 w 1287"/>
                <a:gd name="T1" fmla="*/ 0 h 116"/>
                <a:gd name="T2" fmla="*/ 739 w 1287"/>
                <a:gd name="T3" fmla="*/ 38 h 116"/>
                <a:gd name="T4" fmla="*/ 0 w 1287"/>
                <a:gd name="T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7" h="116">
                  <a:moveTo>
                    <a:pt x="1287" y="0"/>
                  </a:moveTo>
                  <a:lnTo>
                    <a:pt x="739" y="38"/>
                  </a:lnTo>
                  <a:lnTo>
                    <a:pt x="0" y="116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731"/>
            <p:cNvSpPr>
              <a:spLocks/>
            </p:cNvSpPr>
            <p:nvPr/>
          </p:nvSpPr>
          <p:spPr bwMode="auto">
            <a:xfrm>
              <a:off x="5194116" y="5074626"/>
              <a:ext cx="2009806" cy="477551"/>
            </a:xfrm>
            <a:custGeom>
              <a:avLst/>
              <a:gdLst>
                <a:gd name="T0" fmla="*/ 0 w 1473"/>
                <a:gd name="T1" fmla="*/ 49 h 350"/>
                <a:gd name="T2" fmla="*/ 783 w 1473"/>
                <a:gd name="T3" fmla="*/ 350 h 350"/>
                <a:gd name="T4" fmla="*/ 1473 w 1473"/>
                <a:gd name="T5" fmla="*/ 0 h 350"/>
                <a:gd name="T6" fmla="*/ 1348 w 1473"/>
                <a:gd name="T7" fmla="*/ 30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3" h="350">
                  <a:moveTo>
                    <a:pt x="0" y="49"/>
                  </a:moveTo>
                  <a:lnTo>
                    <a:pt x="783" y="350"/>
                  </a:lnTo>
                  <a:lnTo>
                    <a:pt x="1473" y="0"/>
                  </a:lnTo>
                  <a:lnTo>
                    <a:pt x="1348" y="303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Line 732"/>
            <p:cNvSpPr>
              <a:spLocks noChangeShapeType="1"/>
            </p:cNvSpPr>
            <p:nvPr/>
          </p:nvSpPr>
          <p:spPr bwMode="auto">
            <a:xfrm>
              <a:off x="6413918" y="3254481"/>
              <a:ext cx="780454" cy="753166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Line 733"/>
            <p:cNvSpPr>
              <a:spLocks noChangeShapeType="1"/>
            </p:cNvSpPr>
            <p:nvPr/>
          </p:nvSpPr>
          <p:spPr bwMode="auto">
            <a:xfrm>
              <a:off x="5177745" y="2944750"/>
              <a:ext cx="1236173" cy="30972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" name="Group 1"/>
          <p:cNvGrpSpPr/>
          <p:nvPr/>
        </p:nvGrpSpPr>
        <p:grpSpPr>
          <a:xfrm>
            <a:off x="9290190" y="-3412530"/>
            <a:ext cx="5803619" cy="5874063"/>
            <a:chOff x="4297681" y="2137013"/>
            <a:chExt cx="3596640" cy="3640296"/>
          </a:xfrm>
        </p:grpSpPr>
        <p:sp>
          <p:nvSpPr>
            <p:cNvPr id="100" name="Line 699"/>
            <p:cNvSpPr>
              <a:spLocks noChangeShapeType="1"/>
            </p:cNvSpPr>
            <p:nvPr/>
          </p:nvSpPr>
          <p:spPr bwMode="auto">
            <a:xfrm flipH="1" flipV="1">
              <a:off x="6010042" y="2137013"/>
              <a:ext cx="971473" cy="229223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700"/>
            <p:cNvSpPr>
              <a:spLocks/>
            </p:cNvSpPr>
            <p:nvPr/>
          </p:nvSpPr>
          <p:spPr bwMode="auto">
            <a:xfrm>
              <a:off x="6981517" y="2366236"/>
              <a:ext cx="912804" cy="1547262"/>
            </a:xfrm>
            <a:custGeom>
              <a:avLst/>
              <a:gdLst>
                <a:gd name="T0" fmla="*/ 669 w 669"/>
                <a:gd name="T1" fmla="*/ 1134 h 1134"/>
                <a:gd name="T2" fmla="*/ 591 w 669"/>
                <a:gd name="T3" fmla="*/ 550 h 1134"/>
                <a:gd name="T4" fmla="*/ 0 w 669"/>
                <a:gd name="T5" fmla="*/ 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9" h="1134">
                  <a:moveTo>
                    <a:pt x="669" y="1134"/>
                  </a:moveTo>
                  <a:lnTo>
                    <a:pt x="591" y="55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701"/>
            <p:cNvSpPr>
              <a:spLocks/>
            </p:cNvSpPr>
            <p:nvPr/>
          </p:nvSpPr>
          <p:spPr bwMode="auto">
            <a:xfrm>
              <a:off x="5240505" y="3913500"/>
              <a:ext cx="2653816" cy="1863809"/>
            </a:xfrm>
            <a:custGeom>
              <a:avLst/>
              <a:gdLst>
                <a:gd name="T0" fmla="*/ 0 w 1945"/>
                <a:gd name="T1" fmla="*/ 1276 h 1366"/>
                <a:gd name="T2" fmla="*/ 830 w 1945"/>
                <a:gd name="T3" fmla="*/ 1366 h 1366"/>
                <a:gd name="T4" fmla="*/ 1305 w 1945"/>
                <a:gd name="T5" fmla="*/ 1162 h 1366"/>
                <a:gd name="T6" fmla="*/ 1804 w 1945"/>
                <a:gd name="T7" fmla="*/ 737 h 1366"/>
                <a:gd name="T8" fmla="*/ 1945 w 1945"/>
                <a:gd name="T9" fmla="*/ 0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5" h="1366">
                  <a:moveTo>
                    <a:pt x="0" y="1276"/>
                  </a:moveTo>
                  <a:lnTo>
                    <a:pt x="830" y="1366"/>
                  </a:lnTo>
                  <a:lnTo>
                    <a:pt x="1305" y="1162"/>
                  </a:lnTo>
                  <a:lnTo>
                    <a:pt x="1804" y="737"/>
                  </a:lnTo>
                  <a:lnTo>
                    <a:pt x="1945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Line 702"/>
            <p:cNvSpPr>
              <a:spLocks noChangeShapeType="1"/>
            </p:cNvSpPr>
            <p:nvPr/>
          </p:nvSpPr>
          <p:spPr bwMode="auto">
            <a:xfrm>
              <a:off x="4440949" y="4633919"/>
              <a:ext cx="799556" cy="102059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703"/>
            <p:cNvSpPr>
              <a:spLocks/>
            </p:cNvSpPr>
            <p:nvPr/>
          </p:nvSpPr>
          <p:spPr bwMode="auto">
            <a:xfrm>
              <a:off x="4297681" y="3149337"/>
              <a:ext cx="143268" cy="1484584"/>
            </a:xfrm>
            <a:custGeom>
              <a:avLst/>
              <a:gdLst>
                <a:gd name="T0" fmla="*/ 609 w 609"/>
                <a:gd name="T1" fmla="*/ 0 h 1611"/>
                <a:gd name="T2" fmla="*/ 592 w 609"/>
                <a:gd name="T3" fmla="*/ 5 h 1611"/>
                <a:gd name="T4" fmla="*/ 313 w 609"/>
                <a:gd name="T5" fmla="*/ 392 h 1611"/>
                <a:gd name="T6" fmla="*/ 52 w 609"/>
                <a:gd name="T7" fmla="*/ 523 h 1611"/>
                <a:gd name="T8" fmla="*/ 0 w 609"/>
                <a:gd name="T9" fmla="*/ 1132 h 1611"/>
                <a:gd name="T10" fmla="*/ 105 w 609"/>
                <a:gd name="T11" fmla="*/ 1611 h 1611"/>
                <a:gd name="connsiteX0" fmla="*/ 10000 w 10018"/>
                <a:gd name="connsiteY0" fmla="*/ 0 h 10000"/>
                <a:gd name="connsiteX1" fmla="*/ 10018 w 10018"/>
                <a:gd name="connsiteY1" fmla="*/ 1358 h 10000"/>
                <a:gd name="connsiteX2" fmla="*/ 5140 w 10018"/>
                <a:gd name="connsiteY2" fmla="*/ 2433 h 10000"/>
                <a:gd name="connsiteX3" fmla="*/ 854 w 10018"/>
                <a:gd name="connsiteY3" fmla="*/ 3246 h 10000"/>
                <a:gd name="connsiteX4" fmla="*/ 0 w 10018"/>
                <a:gd name="connsiteY4" fmla="*/ 7027 h 10000"/>
                <a:gd name="connsiteX5" fmla="*/ 1724 w 10018"/>
                <a:gd name="connsiteY5" fmla="*/ 10000 h 10000"/>
                <a:gd name="connsiteX0" fmla="*/ 12868 w 12868"/>
                <a:gd name="connsiteY0" fmla="*/ 0 h 9028"/>
                <a:gd name="connsiteX1" fmla="*/ 10018 w 12868"/>
                <a:gd name="connsiteY1" fmla="*/ 386 h 9028"/>
                <a:gd name="connsiteX2" fmla="*/ 5140 w 12868"/>
                <a:gd name="connsiteY2" fmla="*/ 1461 h 9028"/>
                <a:gd name="connsiteX3" fmla="*/ 854 w 12868"/>
                <a:gd name="connsiteY3" fmla="*/ 2274 h 9028"/>
                <a:gd name="connsiteX4" fmla="*/ 0 w 12868"/>
                <a:gd name="connsiteY4" fmla="*/ 6055 h 9028"/>
                <a:gd name="connsiteX5" fmla="*/ 1724 w 12868"/>
                <a:gd name="connsiteY5" fmla="*/ 9028 h 9028"/>
                <a:gd name="connsiteX0" fmla="*/ 7785 w 7785"/>
                <a:gd name="connsiteY0" fmla="*/ 0 h 9572"/>
                <a:gd name="connsiteX1" fmla="*/ 3994 w 7785"/>
                <a:gd name="connsiteY1" fmla="*/ 1190 h 9572"/>
                <a:gd name="connsiteX2" fmla="*/ 664 w 7785"/>
                <a:gd name="connsiteY2" fmla="*/ 2091 h 9572"/>
                <a:gd name="connsiteX3" fmla="*/ 0 w 7785"/>
                <a:gd name="connsiteY3" fmla="*/ 6279 h 9572"/>
                <a:gd name="connsiteX4" fmla="*/ 1340 w 7785"/>
                <a:gd name="connsiteY4" fmla="*/ 9572 h 9572"/>
                <a:gd name="connsiteX0" fmla="*/ 5130 w 5130"/>
                <a:gd name="connsiteY0" fmla="*/ 0 h 8757"/>
                <a:gd name="connsiteX1" fmla="*/ 853 w 5130"/>
                <a:gd name="connsiteY1" fmla="*/ 941 h 8757"/>
                <a:gd name="connsiteX2" fmla="*/ 0 w 5130"/>
                <a:gd name="connsiteY2" fmla="*/ 5317 h 8757"/>
                <a:gd name="connsiteX3" fmla="*/ 1721 w 5130"/>
                <a:gd name="connsiteY3" fmla="*/ 8757 h 8757"/>
                <a:gd name="connsiteX0" fmla="*/ 1663 w 3355"/>
                <a:gd name="connsiteY0" fmla="*/ 0 h 8925"/>
                <a:gd name="connsiteX1" fmla="*/ 0 w 3355"/>
                <a:gd name="connsiteY1" fmla="*/ 4997 h 8925"/>
                <a:gd name="connsiteX2" fmla="*/ 3355 w 3355"/>
                <a:gd name="connsiteY2" fmla="*/ 8925 h 8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5" h="8925">
                  <a:moveTo>
                    <a:pt x="1663" y="0"/>
                  </a:moveTo>
                  <a:lnTo>
                    <a:pt x="0" y="4997"/>
                  </a:lnTo>
                  <a:lnTo>
                    <a:pt x="3355" y="8925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5" name="Line 704"/>
            <p:cNvSpPr>
              <a:spLocks noChangeShapeType="1"/>
            </p:cNvSpPr>
            <p:nvPr/>
          </p:nvSpPr>
          <p:spPr bwMode="auto">
            <a:xfrm flipH="1">
              <a:off x="5114925" y="2137013"/>
              <a:ext cx="895116" cy="29662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6" name="Freeform 705"/>
            <p:cNvSpPr>
              <a:spLocks/>
            </p:cNvSpPr>
            <p:nvPr/>
          </p:nvSpPr>
          <p:spPr bwMode="auto">
            <a:xfrm>
              <a:off x="5114925" y="2340343"/>
              <a:ext cx="1871166" cy="103615"/>
            </a:xfrm>
            <a:custGeom>
              <a:avLst/>
              <a:gdLst>
                <a:gd name="T0" fmla="*/ 0 w 1375"/>
                <a:gd name="T1" fmla="*/ 69 h 119"/>
                <a:gd name="T2" fmla="*/ 0 w 1375"/>
                <a:gd name="T3" fmla="*/ 69 h 119"/>
                <a:gd name="T4" fmla="*/ 681 w 1375"/>
                <a:gd name="T5" fmla="*/ 0 h 119"/>
                <a:gd name="T6" fmla="*/ 681 w 1375"/>
                <a:gd name="T7" fmla="*/ 0 h 119"/>
                <a:gd name="T8" fmla="*/ 1375 w 1375"/>
                <a:gd name="T9" fmla="*/ 13 h 119"/>
                <a:gd name="T10" fmla="*/ 1279 w 1375"/>
                <a:gd name="T11" fmla="*/ 119 h 119"/>
                <a:gd name="connsiteX0" fmla="*/ 0 w 10000"/>
                <a:gd name="connsiteY0" fmla="*/ 5798 h 12759"/>
                <a:gd name="connsiteX1" fmla="*/ 0 w 10000"/>
                <a:gd name="connsiteY1" fmla="*/ 5798 h 12759"/>
                <a:gd name="connsiteX2" fmla="*/ 4953 w 10000"/>
                <a:gd name="connsiteY2" fmla="*/ 0 h 12759"/>
                <a:gd name="connsiteX3" fmla="*/ 4953 w 10000"/>
                <a:gd name="connsiteY3" fmla="*/ 0 h 12759"/>
                <a:gd name="connsiteX4" fmla="*/ 10000 w 10000"/>
                <a:gd name="connsiteY4" fmla="*/ 1092 h 12759"/>
                <a:gd name="connsiteX5" fmla="*/ 9413 w 10000"/>
                <a:gd name="connsiteY5" fmla="*/ 12759 h 12759"/>
                <a:gd name="connsiteX0" fmla="*/ 0 w 10000"/>
                <a:gd name="connsiteY0" fmla="*/ 5798 h 5798"/>
                <a:gd name="connsiteX1" fmla="*/ 0 w 10000"/>
                <a:gd name="connsiteY1" fmla="*/ 5798 h 5798"/>
                <a:gd name="connsiteX2" fmla="*/ 4953 w 10000"/>
                <a:gd name="connsiteY2" fmla="*/ 0 h 5798"/>
                <a:gd name="connsiteX3" fmla="*/ 4953 w 10000"/>
                <a:gd name="connsiteY3" fmla="*/ 0 h 5798"/>
                <a:gd name="connsiteX4" fmla="*/ 10000 w 10000"/>
                <a:gd name="connsiteY4" fmla="*/ 1092 h 5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5798">
                  <a:moveTo>
                    <a:pt x="0" y="5798"/>
                  </a:moveTo>
                  <a:lnTo>
                    <a:pt x="0" y="5798"/>
                  </a:lnTo>
                  <a:lnTo>
                    <a:pt x="4953" y="0"/>
                  </a:lnTo>
                  <a:lnTo>
                    <a:pt x="4953" y="0"/>
                  </a:lnTo>
                  <a:lnTo>
                    <a:pt x="10000" y="1092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 706"/>
            <p:cNvSpPr>
              <a:spLocks/>
            </p:cNvSpPr>
            <p:nvPr/>
          </p:nvSpPr>
          <p:spPr bwMode="auto">
            <a:xfrm>
              <a:off x="4997636" y="4060857"/>
              <a:ext cx="242869" cy="1593654"/>
            </a:xfrm>
            <a:custGeom>
              <a:avLst/>
              <a:gdLst>
                <a:gd name="T0" fmla="*/ 0 w 178"/>
                <a:gd name="T1" fmla="*/ 0 h 1168"/>
                <a:gd name="T2" fmla="*/ 144 w 178"/>
                <a:gd name="T3" fmla="*/ 792 h 1168"/>
                <a:gd name="T4" fmla="*/ 178 w 178"/>
                <a:gd name="T5" fmla="*/ 1168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8" h="1168">
                  <a:moveTo>
                    <a:pt x="0" y="0"/>
                  </a:moveTo>
                  <a:lnTo>
                    <a:pt x="144" y="792"/>
                  </a:lnTo>
                  <a:lnTo>
                    <a:pt x="178" y="1168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707"/>
            <p:cNvSpPr>
              <a:spLocks/>
            </p:cNvSpPr>
            <p:nvPr/>
          </p:nvSpPr>
          <p:spPr bwMode="auto">
            <a:xfrm>
              <a:off x="4997636" y="2442645"/>
              <a:ext cx="180104" cy="1618213"/>
            </a:xfrm>
            <a:custGeom>
              <a:avLst/>
              <a:gdLst>
                <a:gd name="T0" fmla="*/ 79 w 132"/>
                <a:gd name="T1" fmla="*/ 0 h 1186"/>
                <a:gd name="T2" fmla="*/ 132 w 132"/>
                <a:gd name="T3" fmla="*/ 368 h 1186"/>
                <a:gd name="T4" fmla="*/ 0 w 132"/>
                <a:gd name="T5" fmla="*/ 1186 h 1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2" h="1186">
                  <a:moveTo>
                    <a:pt x="79" y="0"/>
                  </a:moveTo>
                  <a:lnTo>
                    <a:pt x="132" y="368"/>
                  </a:lnTo>
                  <a:lnTo>
                    <a:pt x="0" y="1186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708"/>
            <p:cNvSpPr>
              <a:spLocks/>
            </p:cNvSpPr>
            <p:nvPr/>
          </p:nvSpPr>
          <p:spPr bwMode="auto">
            <a:xfrm>
              <a:off x="5963651" y="4745799"/>
              <a:ext cx="409345" cy="1031510"/>
            </a:xfrm>
            <a:custGeom>
              <a:avLst/>
              <a:gdLst>
                <a:gd name="T0" fmla="*/ 0 w 398"/>
                <a:gd name="T1" fmla="*/ 0 h 756"/>
                <a:gd name="T2" fmla="*/ 219 w 398"/>
                <a:gd name="T3" fmla="*/ 591 h 756"/>
                <a:gd name="T4" fmla="*/ 300 w 398"/>
                <a:gd name="T5" fmla="*/ 756 h 756"/>
                <a:gd name="T6" fmla="*/ 398 w 398"/>
                <a:gd name="T7" fmla="*/ 595 h 756"/>
                <a:gd name="connsiteX0" fmla="*/ 0 w 13102"/>
                <a:gd name="connsiteY0" fmla="*/ 0 h 10000"/>
                <a:gd name="connsiteX1" fmla="*/ 5503 w 13102"/>
                <a:gd name="connsiteY1" fmla="*/ 7817 h 10000"/>
                <a:gd name="connsiteX2" fmla="*/ 7538 w 13102"/>
                <a:gd name="connsiteY2" fmla="*/ 10000 h 10000"/>
                <a:gd name="connsiteX3" fmla="*/ 13102 w 13102"/>
                <a:gd name="connsiteY3" fmla="*/ 9384 h 10000"/>
                <a:gd name="connsiteX0" fmla="*/ 0 w 7538"/>
                <a:gd name="connsiteY0" fmla="*/ 0 h 10000"/>
                <a:gd name="connsiteX1" fmla="*/ 5503 w 7538"/>
                <a:gd name="connsiteY1" fmla="*/ 7817 h 10000"/>
                <a:gd name="connsiteX2" fmla="*/ 7538 w 7538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38" h="10000">
                  <a:moveTo>
                    <a:pt x="0" y="0"/>
                  </a:moveTo>
                  <a:lnTo>
                    <a:pt x="5503" y="7817"/>
                  </a:lnTo>
                  <a:lnTo>
                    <a:pt x="7538" y="1000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0" name="Freeform 709"/>
            <p:cNvSpPr>
              <a:spLocks/>
            </p:cNvSpPr>
            <p:nvPr/>
          </p:nvSpPr>
          <p:spPr bwMode="auto">
            <a:xfrm>
              <a:off x="5963652" y="2348500"/>
              <a:ext cx="450260" cy="2397304"/>
            </a:xfrm>
            <a:custGeom>
              <a:avLst/>
              <a:gdLst>
                <a:gd name="T0" fmla="*/ 52 w 330"/>
                <a:gd name="T1" fmla="*/ 0 h 1757"/>
                <a:gd name="T2" fmla="*/ 330 w 330"/>
                <a:gd name="T3" fmla="*/ 664 h 1757"/>
                <a:gd name="T4" fmla="*/ 0 w 330"/>
                <a:gd name="T5" fmla="*/ 1757 h 1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0" h="1757">
                  <a:moveTo>
                    <a:pt x="52" y="0"/>
                  </a:moveTo>
                  <a:lnTo>
                    <a:pt x="330" y="664"/>
                  </a:lnTo>
                  <a:lnTo>
                    <a:pt x="0" y="1757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Line 710"/>
            <p:cNvSpPr>
              <a:spLocks noChangeShapeType="1"/>
            </p:cNvSpPr>
            <p:nvPr/>
          </p:nvSpPr>
          <p:spPr bwMode="auto">
            <a:xfrm>
              <a:off x="6010042" y="2137015"/>
              <a:ext cx="24560" cy="211488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Line 711"/>
            <p:cNvSpPr>
              <a:spLocks noChangeShapeType="1"/>
            </p:cNvSpPr>
            <p:nvPr/>
          </p:nvSpPr>
          <p:spPr bwMode="auto">
            <a:xfrm flipH="1">
              <a:off x="4368632" y="2434349"/>
              <a:ext cx="751816" cy="71507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3" name="Line 712"/>
            <p:cNvSpPr>
              <a:spLocks noChangeShapeType="1"/>
            </p:cNvSpPr>
            <p:nvPr/>
          </p:nvSpPr>
          <p:spPr bwMode="auto">
            <a:xfrm flipH="1" flipV="1">
              <a:off x="7681469" y="3816627"/>
              <a:ext cx="212851" cy="9687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Line 713"/>
            <p:cNvSpPr>
              <a:spLocks noChangeShapeType="1"/>
            </p:cNvSpPr>
            <p:nvPr/>
          </p:nvSpPr>
          <p:spPr bwMode="auto">
            <a:xfrm flipH="1" flipV="1">
              <a:off x="6972417" y="2367473"/>
              <a:ext cx="242415" cy="630496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5" name="Line 714"/>
            <p:cNvSpPr>
              <a:spLocks noChangeShapeType="1"/>
            </p:cNvSpPr>
            <p:nvPr/>
          </p:nvSpPr>
          <p:spPr bwMode="auto">
            <a:xfrm flipH="1" flipV="1">
              <a:off x="7214834" y="2997969"/>
              <a:ext cx="466634" cy="818657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6" name="Line 715"/>
            <p:cNvSpPr>
              <a:spLocks noChangeShapeType="1"/>
            </p:cNvSpPr>
            <p:nvPr/>
          </p:nvSpPr>
          <p:spPr bwMode="auto">
            <a:xfrm flipH="1" flipV="1">
              <a:off x="7681469" y="3816627"/>
              <a:ext cx="20465" cy="1102458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7" name="Freeform 716"/>
            <p:cNvSpPr>
              <a:spLocks/>
            </p:cNvSpPr>
            <p:nvPr/>
          </p:nvSpPr>
          <p:spPr bwMode="auto">
            <a:xfrm>
              <a:off x="5963652" y="4745802"/>
              <a:ext cx="1738283" cy="328828"/>
            </a:xfrm>
            <a:custGeom>
              <a:avLst/>
              <a:gdLst>
                <a:gd name="T0" fmla="*/ 0 w 1274"/>
                <a:gd name="T1" fmla="*/ 0 h 241"/>
                <a:gd name="T2" fmla="*/ 909 w 1274"/>
                <a:gd name="T3" fmla="*/ 241 h 241"/>
                <a:gd name="T4" fmla="*/ 1274 w 1274"/>
                <a:gd name="T5" fmla="*/ 127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4" h="241">
                  <a:moveTo>
                    <a:pt x="0" y="0"/>
                  </a:moveTo>
                  <a:lnTo>
                    <a:pt x="909" y="241"/>
                  </a:lnTo>
                  <a:lnTo>
                    <a:pt x="1274" y="127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8" name="Line 717"/>
            <p:cNvSpPr>
              <a:spLocks noChangeShapeType="1"/>
            </p:cNvSpPr>
            <p:nvPr/>
          </p:nvSpPr>
          <p:spPr bwMode="auto">
            <a:xfrm>
              <a:off x="4997636" y="4060859"/>
              <a:ext cx="966016" cy="684944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9" name="Line 718"/>
            <p:cNvSpPr>
              <a:spLocks noChangeShapeType="1"/>
            </p:cNvSpPr>
            <p:nvPr/>
          </p:nvSpPr>
          <p:spPr bwMode="auto">
            <a:xfrm>
              <a:off x="4368632" y="3149421"/>
              <a:ext cx="629002" cy="911438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0" name="Line 719"/>
            <p:cNvSpPr>
              <a:spLocks noChangeShapeType="1"/>
            </p:cNvSpPr>
            <p:nvPr/>
          </p:nvSpPr>
          <p:spPr bwMode="auto">
            <a:xfrm flipH="1">
              <a:off x="4368634" y="2944756"/>
              <a:ext cx="809106" cy="20466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1" name="Line 720"/>
            <p:cNvSpPr>
              <a:spLocks noChangeShapeType="1"/>
            </p:cNvSpPr>
            <p:nvPr/>
          </p:nvSpPr>
          <p:spPr bwMode="auto">
            <a:xfrm flipH="1">
              <a:off x="5177742" y="2348501"/>
              <a:ext cx="856862" cy="596256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2" name="Line 721"/>
            <p:cNvSpPr>
              <a:spLocks noChangeShapeType="1"/>
            </p:cNvSpPr>
            <p:nvPr/>
          </p:nvSpPr>
          <p:spPr bwMode="auto">
            <a:xfrm flipH="1" flipV="1">
              <a:off x="6034604" y="2348500"/>
              <a:ext cx="1180232" cy="649470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3" name="Freeform 722"/>
            <p:cNvSpPr>
              <a:spLocks/>
            </p:cNvSpPr>
            <p:nvPr/>
          </p:nvSpPr>
          <p:spPr bwMode="auto">
            <a:xfrm>
              <a:off x="7214833" y="2997968"/>
              <a:ext cx="573059" cy="798191"/>
            </a:xfrm>
            <a:custGeom>
              <a:avLst/>
              <a:gdLst>
                <a:gd name="T0" fmla="*/ 344 w 420"/>
                <a:gd name="T1" fmla="*/ 585 h 585"/>
                <a:gd name="T2" fmla="*/ 420 w 420"/>
                <a:gd name="T3" fmla="*/ 87 h 585"/>
                <a:gd name="T4" fmla="*/ 0 w 420"/>
                <a:gd name="T5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0" h="585">
                  <a:moveTo>
                    <a:pt x="344" y="585"/>
                  </a:moveTo>
                  <a:lnTo>
                    <a:pt x="420" y="8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4" name="Freeform 723"/>
            <p:cNvSpPr>
              <a:spLocks/>
            </p:cNvSpPr>
            <p:nvPr/>
          </p:nvSpPr>
          <p:spPr bwMode="auto">
            <a:xfrm>
              <a:off x="7193002" y="2997968"/>
              <a:ext cx="491195" cy="2076661"/>
            </a:xfrm>
            <a:custGeom>
              <a:avLst/>
              <a:gdLst>
                <a:gd name="T0" fmla="*/ 16 w 360"/>
                <a:gd name="T1" fmla="*/ 0 h 1522"/>
                <a:gd name="T2" fmla="*/ 0 w 360"/>
                <a:gd name="T3" fmla="*/ 729 h 1522"/>
                <a:gd name="T4" fmla="*/ 8 w 360"/>
                <a:gd name="T5" fmla="*/ 1522 h 1522"/>
                <a:gd name="T6" fmla="*/ 358 w 360"/>
                <a:gd name="T7" fmla="*/ 600 h 1522"/>
                <a:gd name="T8" fmla="*/ 360 w 360"/>
                <a:gd name="T9" fmla="*/ 585 h 1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" h="1522">
                  <a:moveTo>
                    <a:pt x="16" y="0"/>
                  </a:moveTo>
                  <a:lnTo>
                    <a:pt x="0" y="729"/>
                  </a:lnTo>
                  <a:lnTo>
                    <a:pt x="8" y="1522"/>
                  </a:lnTo>
                  <a:lnTo>
                    <a:pt x="358" y="600"/>
                  </a:lnTo>
                  <a:lnTo>
                    <a:pt x="360" y="585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5" name="Line 724"/>
            <p:cNvSpPr>
              <a:spLocks noChangeShapeType="1"/>
            </p:cNvSpPr>
            <p:nvPr/>
          </p:nvSpPr>
          <p:spPr bwMode="auto">
            <a:xfrm flipV="1">
              <a:off x="6413914" y="2997968"/>
              <a:ext cx="800921" cy="25651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6" name="Line 725"/>
            <p:cNvSpPr>
              <a:spLocks noChangeShapeType="1"/>
            </p:cNvSpPr>
            <p:nvPr/>
          </p:nvSpPr>
          <p:spPr bwMode="auto">
            <a:xfrm flipV="1">
              <a:off x="4997634" y="3254480"/>
              <a:ext cx="1416278" cy="81729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7" name="Freeform 726"/>
            <p:cNvSpPr>
              <a:spLocks/>
            </p:cNvSpPr>
            <p:nvPr/>
          </p:nvSpPr>
          <p:spPr bwMode="auto">
            <a:xfrm>
              <a:off x="4440949" y="4071773"/>
              <a:ext cx="753165" cy="1069713"/>
            </a:xfrm>
            <a:custGeom>
              <a:avLst/>
              <a:gdLst>
                <a:gd name="T0" fmla="*/ 552 w 552"/>
                <a:gd name="T1" fmla="*/ 784 h 784"/>
                <a:gd name="T2" fmla="*/ 0 w 552"/>
                <a:gd name="T3" fmla="*/ 412 h 784"/>
                <a:gd name="T4" fmla="*/ 408 w 552"/>
                <a:gd name="T5" fmla="*/ 0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2" h="784">
                  <a:moveTo>
                    <a:pt x="552" y="784"/>
                  </a:moveTo>
                  <a:lnTo>
                    <a:pt x="0" y="412"/>
                  </a:lnTo>
                  <a:lnTo>
                    <a:pt x="408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Line 728"/>
            <p:cNvSpPr>
              <a:spLocks noChangeShapeType="1"/>
            </p:cNvSpPr>
            <p:nvPr/>
          </p:nvSpPr>
          <p:spPr bwMode="auto">
            <a:xfrm flipH="1">
              <a:off x="5194114" y="4745801"/>
              <a:ext cx="769538" cy="395684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9" name="Freeform 729"/>
            <p:cNvSpPr>
              <a:spLocks/>
            </p:cNvSpPr>
            <p:nvPr/>
          </p:nvSpPr>
          <p:spPr bwMode="auto">
            <a:xfrm>
              <a:off x="5963654" y="3816625"/>
              <a:ext cx="1717818" cy="929177"/>
            </a:xfrm>
            <a:custGeom>
              <a:avLst/>
              <a:gdLst>
                <a:gd name="T0" fmla="*/ 1259 w 1259"/>
                <a:gd name="T1" fmla="*/ 0 h 681"/>
                <a:gd name="T2" fmla="*/ 902 w 1259"/>
                <a:gd name="T3" fmla="*/ 140 h 681"/>
                <a:gd name="T4" fmla="*/ 0 w 1259"/>
                <a:gd name="T5" fmla="*/ 68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59" h="681">
                  <a:moveTo>
                    <a:pt x="1259" y="0"/>
                  </a:moveTo>
                  <a:lnTo>
                    <a:pt x="902" y="140"/>
                  </a:lnTo>
                  <a:lnTo>
                    <a:pt x="0" y="681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0" name="Freeform 730"/>
            <p:cNvSpPr>
              <a:spLocks/>
            </p:cNvSpPr>
            <p:nvPr/>
          </p:nvSpPr>
          <p:spPr bwMode="auto">
            <a:xfrm>
              <a:off x="5254151" y="5500332"/>
              <a:ext cx="1756021" cy="158273"/>
            </a:xfrm>
            <a:custGeom>
              <a:avLst/>
              <a:gdLst>
                <a:gd name="T0" fmla="*/ 1287 w 1287"/>
                <a:gd name="T1" fmla="*/ 0 h 116"/>
                <a:gd name="T2" fmla="*/ 739 w 1287"/>
                <a:gd name="T3" fmla="*/ 38 h 116"/>
                <a:gd name="T4" fmla="*/ 0 w 1287"/>
                <a:gd name="T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7" h="116">
                  <a:moveTo>
                    <a:pt x="1287" y="0"/>
                  </a:moveTo>
                  <a:lnTo>
                    <a:pt x="739" y="38"/>
                  </a:lnTo>
                  <a:lnTo>
                    <a:pt x="0" y="116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1" name="Freeform 731"/>
            <p:cNvSpPr>
              <a:spLocks/>
            </p:cNvSpPr>
            <p:nvPr/>
          </p:nvSpPr>
          <p:spPr bwMode="auto">
            <a:xfrm>
              <a:off x="5194116" y="5074626"/>
              <a:ext cx="2009806" cy="477551"/>
            </a:xfrm>
            <a:custGeom>
              <a:avLst/>
              <a:gdLst>
                <a:gd name="T0" fmla="*/ 0 w 1473"/>
                <a:gd name="T1" fmla="*/ 49 h 350"/>
                <a:gd name="T2" fmla="*/ 783 w 1473"/>
                <a:gd name="T3" fmla="*/ 350 h 350"/>
                <a:gd name="T4" fmla="*/ 1473 w 1473"/>
                <a:gd name="T5" fmla="*/ 0 h 350"/>
                <a:gd name="T6" fmla="*/ 1348 w 1473"/>
                <a:gd name="T7" fmla="*/ 30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3" h="350">
                  <a:moveTo>
                    <a:pt x="0" y="49"/>
                  </a:moveTo>
                  <a:lnTo>
                    <a:pt x="783" y="350"/>
                  </a:lnTo>
                  <a:lnTo>
                    <a:pt x="1473" y="0"/>
                  </a:lnTo>
                  <a:lnTo>
                    <a:pt x="1348" y="303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2" name="Line 732"/>
            <p:cNvSpPr>
              <a:spLocks noChangeShapeType="1"/>
            </p:cNvSpPr>
            <p:nvPr/>
          </p:nvSpPr>
          <p:spPr bwMode="auto">
            <a:xfrm>
              <a:off x="6413918" y="3254481"/>
              <a:ext cx="780454" cy="753166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3" name="Line 733"/>
            <p:cNvSpPr>
              <a:spLocks noChangeShapeType="1"/>
            </p:cNvSpPr>
            <p:nvPr/>
          </p:nvSpPr>
          <p:spPr bwMode="auto">
            <a:xfrm>
              <a:off x="5177745" y="2944750"/>
              <a:ext cx="1236173" cy="30972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396240" y="2804160"/>
            <a:ext cx="78790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手工搭建：使用二进制文件的形式，安装繁琐，极易出错，可以用于生产环境，高可用  </a:t>
            </a:r>
            <a:r>
              <a:rPr lang="en-US" dirty="0" smtClean="0">
                <a:hlinkClick r:id="rId3"/>
              </a:rPr>
              <a:t>https://www.qikqiak.com/post/manual-install-high-available-kubernetes-cluster/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官方文档中工具搭建：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kubeam</a:t>
            </a:r>
            <a:r>
              <a:rPr lang="zh-CN" altLang="en-US" dirty="0" smtClean="0">
                <a:solidFill>
                  <a:schemeClr val="bg1"/>
                </a:solidFill>
              </a:rPr>
              <a:t>方式，官方文档中目前可以用于生产环境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Kops</a:t>
            </a:r>
            <a:r>
              <a:rPr lang="zh-CN" altLang="en-US" dirty="0" smtClean="0">
                <a:solidFill>
                  <a:schemeClr val="bg1"/>
                </a:solidFill>
              </a:rPr>
              <a:t>（</a:t>
            </a:r>
            <a:r>
              <a:rPr lang="en-US" altLang="zh-CN" dirty="0" err="1" smtClean="0">
                <a:solidFill>
                  <a:schemeClr val="bg1"/>
                </a:solidFill>
              </a:rPr>
              <a:t>aws</a:t>
            </a:r>
            <a:r>
              <a:rPr lang="zh-CN" altLang="en-US" dirty="0" smtClean="0">
                <a:solidFill>
                  <a:schemeClr val="bg1"/>
                </a:solidFill>
              </a:rPr>
              <a:t>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Kubespray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smtClean="0"/>
              <a:t> </a:t>
            </a:r>
            <a:r>
              <a:rPr lang="en-US" dirty="0" smtClean="0">
                <a:solidFill>
                  <a:schemeClr val="bg1"/>
                </a:solidFill>
              </a:rPr>
              <a:t>GCE, Azure, </a:t>
            </a:r>
            <a:r>
              <a:rPr lang="en-US" dirty="0" err="1" smtClean="0">
                <a:solidFill>
                  <a:schemeClr val="bg1"/>
                </a:solidFill>
              </a:rPr>
              <a:t>OpenStack</a:t>
            </a:r>
            <a:r>
              <a:rPr lang="en-US" dirty="0" smtClean="0">
                <a:solidFill>
                  <a:schemeClr val="bg1"/>
                </a:solidFill>
              </a:rPr>
              <a:t>, AWS, </a:t>
            </a:r>
            <a:r>
              <a:rPr lang="en-US" dirty="0" err="1" smtClean="0">
                <a:solidFill>
                  <a:schemeClr val="bg1"/>
                </a:solidFill>
              </a:rPr>
              <a:t>vSphere</a:t>
            </a:r>
            <a:r>
              <a:rPr lang="en-US" dirty="0" smtClean="0">
                <a:solidFill>
                  <a:schemeClr val="bg1"/>
                </a:solidFill>
              </a:rPr>
              <a:t>, Packet (bare metal), Oracle Cloud Infrastructure)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第三方工具：</a:t>
            </a:r>
            <a:r>
              <a:rPr lang="en-US" dirty="0" err="1" smtClean="0">
                <a:solidFill>
                  <a:schemeClr val="bg1"/>
                </a:solidFill>
              </a:rPr>
              <a:t>ansible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脚本安装 </a:t>
            </a:r>
            <a:r>
              <a:rPr lang="en-US" dirty="0" err="1" smtClean="0">
                <a:solidFill>
                  <a:schemeClr val="bg1"/>
                </a:solidFill>
              </a:rPr>
              <a:t>kubeasz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u="sng" dirty="0" smtClean="0">
                <a:hlinkClick r:id="rId4"/>
              </a:rPr>
              <a:t>https://github.com/easzlab/kubeasz</a:t>
            </a:r>
            <a:endParaRPr lang="en-US" dirty="0" smtClean="0"/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163069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3481663" y="1505197"/>
            <a:ext cx="5972077" cy="586957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/>
            <a:r>
              <a:rPr lang="zh-CN" sz="3200" b="0" dirty="0" smtClean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采用</a:t>
            </a:r>
            <a:r>
              <a:rPr lang="en-US" altLang="zh-CN" sz="3200" b="0" dirty="0" err="1" smtClean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kubeadm</a:t>
            </a:r>
            <a:r>
              <a:rPr lang="zh-CN" sz="3200" b="0" dirty="0" smtClean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方式搭建的流程</a:t>
            </a:r>
            <a:endParaRPr lang="en-US" altLang="ko-KR" sz="3200" b="0" dirty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5760" y="2346960"/>
            <a:ext cx="52425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普通集群和高可用集群都需要在每台机器上安装：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docker</a:t>
            </a:r>
            <a:r>
              <a:rPr lang="en-US" dirty="0" smtClean="0">
                <a:solidFill>
                  <a:schemeClr val="bg1"/>
                </a:solidFill>
              </a:rPr>
              <a:t> 17.03.2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 </a:t>
            </a:r>
            <a:r>
              <a:rPr lang="en-US" dirty="0" err="1" smtClean="0">
                <a:solidFill>
                  <a:schemeClr val="bg1"/>
                </a:solidFill>
              </a:rPr>
              <a:t>kubeadm</a:t>
            </a:r>
            <a:r>
              <a:rPr lang="en-US" dirty="0" smtClean="0">
                <a:solidFill>
                  <a:schemeClr val="bg1"/>
                </a:solidFill>
              </a:rPr>
              <a:t> 1.11.1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 </a:t>
            </a:r>
            <a:r>
              <a:rPr lang="en-US" dirty="0" err="1" smtClean="0">
                <a:solidFill>
                  <a:schemeClr val="bg1"/>
                </a:solidFill>
              </a:rPr>
              <a:t>kubelet</a:t>
            </a:r>
            <a:r>
              <a:rPr lang="en-US" dirty="0" smtClean="0">
                <a:solidFill>
                  <a:schemeClr val="bg1"/>
                </a:solidFill>
              </a:rPr>
              <a:t> 1.11.1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 </a:t>
            </a:r>
            <a:r>
              <a:rPr lang="en-US" dirty="0" err="1" smtClean="0">
                <a:solidFill>
                  <a:schemeClr val="bg1"/>
                </a:solidFill>
              </a:rPr>
              <a:t>kubectl</a:t>
            </a:r>
            <a:r>
              <a:rPr lang="en-US" dirty="0" smtClean="0">
                <a:solidFill>
                  <a:schemeClr val="bg1"/>
                </a:solidFill>
              </a:rPr>
              <a:t> 1.11.1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25561" y="1563329"/>
            <a:ext cx="61353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>
              <a:solidFill>
                <a:schemeClr val="bg1"/>
              </a:solidFill>
              <a:hlinkClick r:id="rId2"/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官方文档：</a:t>
            </a:r>
            <a:r>
              <a:rPr lang="en-US" dirty="0" smtClean="0">
                <a:hlinkClick r:id="rId2"/>
              </a:rPr>
              <a:t>http://docs.kubernetes.org.cn/459.html#44</a:t>
            </a:r>
            <a:endParaRPr lang="en-US" dirty="0" smtClean="0"/>
          </a:p>
          <a:p>
            <a:r>
              <a:rPr lang="zh-CN" altLang="en-US" dirty="0" smtClean="0">
                <a:solidFill>
                  <a:schemeClr val="bg1"/>
                </a:solidFill>
              </a:rPr>
              <a:t>博客：</a:t>
            </a:r>
            <a:r>
              <a:rPr lang="en-US" dirty="0" smtClean="0">
                <a:hlinkClick r:id="rId3"/>
              </a:rPr>
              <a:t>https://www.cnblogs.com/along21/p/10303495.html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准备条件：多台</a:t>
            </a:r>
            <a:r>
              <a:rPr lang="en-US" altLang="en-US" dirty="0" err="1" smtClean="0">
                <a:solidFill>
                  <a:schemeClr val="bg1"/>
                </a:solidFill>
              </a:rPr>
              <a:t>Ubuntu</a:t>
            </a:r>
            <a:r>
              <a:rPr lang="en-US" altLang="en-US" dirty="0" smtClean="0">
                <a:solidFill>
                  <a:schemeClr val="bg1"/>
                </a:solidFill>
              </a:rPr>
              <a:t> 16.04+、</a:t>
            </a:r>
            <a:r>
              <a:rPr lang="en-US" altLang="en-US" dirty="0" err="1" smtClean="0">
                <a:solidFill>
                  <a:schemeClr val="bg1"/>
                </a:solidFill>
              </a:rPr>
              <a:t>CentOS</a:t>
            </a:r>
            <a:r>
              <a:rPr lang="en-US" altLang="en-US" dirty="0" smtClean="0">
                <a:solidFill>
                  <a:schemeClr val="bg1"/>
                </a:solidFill>
              </a:rPr>
              <a:t> 7</a:t>
            </a:r>
            <a:r>
              <a:rPr lang="zh-CN" altLang="en-US" dirty="0" smtClean="0">
                <a:solidFill>
                  <a:schemeClr val="bg1"/>
                </a:solidFill>
              </a:rPr>
              <a:t>、每台机器最少</a:t>
            </a:r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en-US" altLang="en-US" dirty="0" smtClean="0">
                <a:solidFill>
                  <a:schemeClr val="bg1"/>
                </a:solidFill>
              </a:rPr>
              <a:t>GB+</a:t>
            </a:r>
            <a:r>
              <a:rPr lang="zh-CN" altLang="en-US" dirty="0" smtClean="0">
                <a:solidFill>
                  <a:schemeClr val="bg1"/>
                </a:solidFill>
              </a:rPr>
              <a:t>内存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1.</a:t>
            </a:r>
            <a:r>
              <a:rPr lang="zh-CN" altLang="en-US" dirty="0" smtClean="0">
                <a:solidFill>
                  <a:schemeClr val="bg1"/>
                </a:solidFill>
              </a:rPr>
              <a:t>安装</a:t>
            </a:r>
            <a:r>
              <a:rPr lang="en-US" altLang="zh-CN" dirty="0" err="1" smtClean="0">
                <a:solidFill>
                  <a:schemeClr val="bg1"/>
                </a:solidFill>
              </a:rPr>
              <a:t>kubdeam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2.</a:t>
            </a:r>
            <a:r>
              <a:rPr lang="zh-CN" altLang="en-US" dirty="0" smtClean="0">
                <a:solidFill>
                  <a:schemeClr val="bg1"/>
                </a:solidFill>
              </a:rPr>
              <a:t>初始化</a:t>
            </a:r>
            <a:r>
              <a:rPr lang="en-US" altLang="zh-CN" dirty="0" smtClean="0">
                <a:solidFill>
                  <a:schemeClr val="bg1"/>
                </a:solidFill>
              </a:rPr>
              <a:t>master,</a:t>
            </a:r>
            <a:r>
              <a:rPr lang="zh-CN" altLang="en-US" dirty="0" smtClean="0">
                <a:solidFill>
                  <a:schemeClr val="bg1"/>
                </a:solidFill>
              </a:rPr>
              <a:t>使用</a:t>
            </a:r>
            <a:r>
              <a:rPr lang="en-US" altLang="zh-CN" dirty="0" err="1" smtClean="0">
                <a:solidFill>
                  <a:schemeClr val="bg1"/>
                </a:solidFill>
              </a:rPr>
              <a:t>kubdeam</a:t>
            </a:r>
            <a:r>
              <a:rPr lang="en-US" altLang="zh-CN" dirty="0" smtClean="0">
                <a:solidFill>
                  <a:schemeClr val="bg1"/>
                </a:solidFill>
              </a:rPr>
              <a:t> init</a:t>
            </a:r>
            <a:r>
              <a:rPr lang="zh-CN" altLang="en-US" dirty="0" smtClean="0">
                <a:solidFill>
                  <a:schemeClr val="bg1"/>
                </a:solidFill>
              </a:rPr>
              <a:t>命令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3.</a:t>
            </a:r>
            <a:r>
              <a:rPr lang="zh-CN" altLang="en-US" dirty="0" smtClean="0">
                <a:solidFill>
                  <a:schemeClr val="bg1"/>
                </a:solidFill>
              </a:rPr>
              <a:t>安装</a:t>
            </a:r>
            <a:r>
              <a:rPr lang="en-US" altLang="zh-CN" dirty="0" smtClean="0">
                <a:solidFill>
                  <a:schemeClr val="bg1"/>
                </a:solidFill>
              </a:rPr>
              <a:t>CNI</a:t>
            </a:r>
            <a:r>
              <a:rPr lang="zh-CN" altLang="en-US" dirty="0" smtClean="0">
                <a:solidFill>
                  <a:schemeClr val="bg1"/>
                </a:solidFill>
              </a:rPr>
              <a:t>网络 </a:t>
            </a:r>
            <a:r>
              <a:rPr lang="en-US" dirty="0" err="1" smtClean="0">
                <a:solidFill>
                  <a:schemeClr val="bg1"/>
                </a:solidFill>
              </a:rPr>
              <a:t>Flanneld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4.</a:t>
            </a:r>
            <a:r>
              <a:rPr lang="zh-CN" altLang="en-US" dirty="0" smtClean="0">
                <a:solidFill>
                  <a:schemeClr val="bg1"/>
                </a:solidFill>
              </a:rPr>
              <a:t>加入</a:t>
            </a:r>
            <a:r>
              <a:rPr lang="en-US" altLang="zh-CN" dirty="0" smtClean="0">
                <a:solidFill>
                  <a:schemeClr val="bg1"/>
                </a:solidFill>
              </a:rPr>
              <a:t>Node</a:t>
            </a:r>
            <a:r>
              <a:rPr lang="zh-CN" altLang="en-US" dirty="0" smtClean="0">
                <a:solidFill>
                  <a:schemeClr val="bg1"/>
                </a:solidFill>
              </a:rPr>
              <a:t>节点，使用</a:t>
            </a:r>
            <a:r>
              <a:rPr lang="en-US" altLang="zh-CN" dirty="0" err="1" smtClean="0">
                <a:solidFill>
                  <a:schemeClr val="bg1"/>
                </a:solidFill>
              </a:rPr>
              <a:t>kubdeam</a:t>
            </a:r>
            <a:r>
              <a:rPr lang="en-US" altLang="zh-CN" dirty="0" smtClean="0">
                <a:solidFill>
                  <a:schemeClr val="bg1"/>
                </a:solidFill>
              </a:rPr>
              <a:t> join</a:t>
            </a:r>
            <a:r>
              <a:rPr lang="zh-CN" altLang="en-US" dirty="0" smtClean="0">
                <a:solidFill>
                  <a:schemeClr val="bg1"/>
                </a:solidFill>
              </a:rPr>
              <a:t>命令</a:t>
            </a:r>
            <a:endParaRPr lang="en-US" dirty="0" smtClean="0"/>
          </a:p>
          <a:p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1477" y="427727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使用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kubeadm</a:t>
            </a:r>
            <a:r>
              <a:rPr lang="zh-CN" altLang="en-US" sz="2800" dirty="0" smtClean="0">
                <a:solidFill>
                  <a:schemeClr val="bg1"/>
                </a:solidFill>
              </a:rPr>
              <a:t>搭建普通集群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1477" y="427727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使用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kubeadm</a:t>
            </a:r>
            <a:r>
              <a:rPr lang="zh-CN" altLang="en-US" sz="2800" dirty="0" smtClean="0">
                <a:solidFill>
                  <a:schemeClr val="bg1"/>
                </a:solidFill>
              </a:rPr>
              <a:t>搭建高可用</a:t>
            </a:r>
            <a:r>
              <a:rPr lang="en-US" altLang="zh-CN" sz="2800" dirty="0" smtClean="0">
                <a:solidFill>
                  <a:schemeClr val="bg1"/>
                </a:solidFill>
              </a:rPr>
              <a:t>stacked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etcd</a:t>
            </a:r>
            <a:r>
              <a:rPr lang="zh-CN" altLang="en-US" sz="2800" dirty="0" smtClean="0">
                <a:solidFill>
                  <a:schemeClr val="bg1"/>
                </a:solidFill>
              </a:rPr>
              <a:t>集群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25561" y="1563329"/>
            <a:ext cx="61353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>
              <a:solidFill>
                <a:schemeClr val="bg1"/>
              </a:solidFill>
              <a:hlinkClick r:id="rId2"/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官方文档：</a:t>
            </a:r>
            <a:r>
              <a:rPr lang="en-US" dirty="0" smtClean="0">
                <a:hlinkClick r:id="rId3"/>
              </a:rPr>
              <a:t>https://kubernetes.io/docs/setup/production-environment/tools/kubeadm/high-availability/</a:t>
            </a:r>
            <a:r>
              <a:rPr lang="en-US" dirty="0" smtClean="0"/>
              <a:t>  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博客：</a:t>
            </a:r>
            <a:r>
              <a:rPr lang="en-US" dirty="0" smtClean="0">
                <a:hlinkClick r:id="rId4"/>
              </a:rPr>
              <a:t>https://www.cnblogs.com/along21/p/10303495.html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准备条件：</a:t>
            </a:r>
            <a:r>
              <a:rPr lang="en-US" altLang="zh-CN" dirty="0" smtClean="0">
                <a:solidFill>
                  <a:schemeClr val="bg1"/>
                </a:solidFill>
              </a:rPr>
              <a:t>Master</a:t>
            </a:r>
            <a:r>
              <a:rPr lang="zh-CN" altLang="en-US" dirty="0" smtClean="0">
                <a:solidFill>
                  <a:schemeClr val="bg1"/>
                </a:solidFill>
              </a:rPr>
              <a:t>和</a:t>
            </a:r>
            <a:r>
              <a:rPr lang="en-US" altLang="zh-CN" dirty="0" smtClean="0">
                <a:solidFill>
                  <a:schemeClr val="bg1"/>
                </a:solidFill>
              </a:rPr>
              <a:t>Node</a:t>
            </a:r>
            <a:r>
              <a:rPr lang="zh-CN" altLang="en-US" dirty="0" smtClean="0">
                <a:solidFill>
                  <a:schemeClr val="bg1"/>
                </a:solidFill>
              </a:rPr>
              <a:t>均至少</a:t>
            </a:r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</a:rPr>
              <a:t>台机器，所有机器互联，并且有</a:t>
            </a:r>
            <a:r>
              <a:rPr lang="en-US" altLang="zh-CN" dirty="0" err="1" smtClean="0">
                <a:solidFill>
                  <a:schemeClr val="bg1"/>
                </a:solidFill>
              </a:rPr>
              <a:t>sudo</a:t>
            </a:r>
            <a:r>
              <a:rPr lang="zh-CN" altLang="en-US" dirty="0" smtClean="0">
                <a:solidFill>
                  <a:schemeClr val="bg1"/>
                </a:solidFill>
              </a:rPr>
              <a:t>权限。如果搭建外部</a:t>
            </a:r>
            <a:r>
              <a:rPr lang="en-US" altLang="zh-CN" dirty="0" err="1" smtClean="0">
                <a:solidFill>
                  <a:schemeClr val="bg1"/>
                </a:solidFill>
              </a:rPr>
              <a:t>etcd</a:t>
            </a:r>
            <a:r>
              <a:rPr lang="zh-CN" altLang="en-US" dirty="0" smtClean="0">
                <a:solidFill>
                  <a:schemeClr val="bg1"/>
                </a:solidFill>
              </a:rPr>
              <a:t>集群则需要另外三台机器。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1.</a:t>
            </a:r>
            <a:r>
              <a:rPr lang="zh-CN" altLang="en-US" dirty="0" smtClean="0">
                <a:solidFill>
                  <a:schemeClr val="bg1"/>
                </a:solidFill>
              </a:rPr>
              <a:t>为</a:t>
            </a:r>
            <a:r>
              <a:rPr lang="en-US" altLang="zh-CN" dirty="0" err="1" smtClean="0">
                <a:solidFill>
                  <a:schemeClr val="bg1"/>
                </a:solidFill>
              </a:rPr>
              <a:t>kube-apiserver</a:t>
            </a:r>
            <a:r>
              <a:rPr lang="zh-CN" altLang="en-US" dirty="0" smtClean="0">
                <a:solidFill>
                  <a:schemeClr val="bg1"/>
                </a:solidFill>
              </a:rPr>
              <a:t>创建负载均衡器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2.</a:t>
            </a:r>
            <a:r>
              <a:rPr lang="zh-CN" altLang="en-US" dirty="0" smtClean="0">
                <a:solidFill>
                  <a:schemeClr val="bg1"/>
                </a:solidFill>
              </a:rPr>
              <a:t>安装</a:t>
            </a:r>
            <a:r>
              <a:rPr lang="en-US" altLang="zh-CN" dirty="0" err="1" smtClean="0">
                <a:solidFill>
                  <a:schemeClr val="bg1"/>
                </a:solidFill>
              </a:rPr>
              <a:t>kubdeam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3.</a:t>
            </a:r>
            <a:r>
              <a:rPr lang="zh-CN" altLang="en-US" dirty="0" smtClean="0">
                <a:solidFill>
                  <a:schemeClr val="bg1"/>
                </a:solidFill>
              </a:rPr>
              <a:t>初始化第一个</a:t>
            </a:r>
            <a:r>
              <a:rPr lang="en-US" altLang="zh-CN" dirty="0" smtClean="0">
                <a:solidFill>
                  <a:schemeClr val="bg1"/>
                </a:solidFill>
              </a:rPr>
              <a:t>master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r>
              <a:rPr lang="en-US" dirty="0" err="1" smtClean="0">
                <a:solidFill>
                  <a:schemeClr val="bg1"/>
                </a:solidFill>
              </a:rPr>
              <a:t>kubeadm</a:t>
            </a:r>
            <a:r>
              <a:rPr lang="en-US" dirty="0" smtClean="0">
                <a:solidFill>
                  <a:schemeClr val="bg1"/>
                </a:solidFill>
              </a:rPr>
              <a:t> init --control-plane-endpoint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4.</a:t>
            </a:r>
            <a:r>
              <a:rPr lang="zh-CN" altLang="en-US" dirty="0" smtClean="0">
                <a:solidFill>
                  <a:schemeClr val="bg1"/>
                </a:solidFill>
              </a:rPr>
              <a:t>安装</a:t>
            </a:r>
            <a:r>
              <a:rPr lang="en-US" altLang="zh-CN" dirty="0" smtClean="0">
                <a:solidFill>
                  <a:schemeClr val="bg1"/>
                </a:solidFill>
              </a:rPr>
              <a:t>CNI</a:t>
            </a:r>
            <a:r>
              <a:rPr lang="zh-CN" altLang="en-US" dirty="0" smtClean="0">
                <a:solidFill>
                  <a:schemeClr val="bg1"/>
                </a:solidFill>
              </a:rPr>
              <a:t>网络 </a:t>
            </a:r>
            <a:r>
              <a:rPr lang="en-US" dirty="0" err="1" smtClean="0">
                <a:solidFill>
                  <a:schemeClr val="bg1"/>
                </a:solidFill>
              </a:rPr>
              <a:t>Flanneld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5.</a:t>
            </a:r>
            <a:r>
              <a:rPr lang="zh-CN" altLang="en-US" dirty="0" smtClean="0">
                <a:solidFill>
                  <a:schemeClr val="bg1"/>
                </a:solidFill>
              </a:rPr>
              <a:t>加入其他</a:t>
            </a:r>
            <a:r>
              <a:rPr lang="en-US" altLang="zh-CN" dirty="0" smtClean="0">
                <a:solidFill>
                  <a:schemeClr val="bg1"/>
                </a:solidFill>
              </a:rPr>
              <a:t>master</a:t>
            </a:r>
            <a:r>
              <a:rPr lang="zh-CN" altLang="en-US" dirty="0" smtClean="0">
                <a:solidFill>
                  <a:schemeClr val="bg1"/>
                </a:solidFill>
              </a:rPr>
              <a:t>节点作为</a:t>
            </a:r>
            <a:r>
              <a:rPr lang="en-US" altLang="zh-CN" dirty="0" smtClean="0">
                <a:solidFill>
                  <a:schemeClr val="bg1"/>
                </a:solidFill>
              </a:rPr>
              <a:t>control plane</a:t>
            </a:r>
            <a:r>
              <a:rPr lang="zh-CN" altLang="en-US" dirty="0" smtClean="0">
                <a:solidFill>
                  <a:schemeClr val="bg1"/>
                </a:solidFill>
              </a:rPr>
              <a:t>，使用</a:t>
            </a:r>
            <a:r>
              <a:rPr lang="en-US" altLang="zh-CN" dirty="0" err="1" smtClean="0">
                <a:solidFill>
                  <a:schemeClr val="bg1"/>
                </a:solidFill>
              </a:rPr>
              <a:t>kubdeam</a:t>
            </a:r>
            <a:r>
              <a:rPr lang="en-US" altLang="zh-CN" dirty="0" smtClean="0">
                <a:solidFill>
                  <a:schemeClr val="bg1"/>
                </a:solidFill>
              </a:rPr>
              <a:t> join</a:t>
            </a:r>
            <a:r>
              <a:rPr lang="en-US" dirty="0" smtClean="0"/>
              <a:t>-</a:t>
            </a:r>
            <a:r>
              <a:rPr lang="en-US" dirty="0" smtClean="0">
                <a:solidFill>
                  <a:schemeClr val="bg1"/>
                </a:solidFill>
              </a:rPr>
              <a:t>--control-plane</a:t>
            </a:r>
            <a:r>
              <a:rPr lang="zh-CN" altLang="en-US" dirty="0" smtClean="0">
                <a:solidFill>
                  <a:schemeClr val="bg1"/>
                </a:solidFill>
              </a:rPr>
              <a:t>命令</a:t>
            </a:r>
            <a:endParaRPr 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3"/>
          <p:cNvSpPr txBox="1">
            <a:spLocks noChangeArrowheads="1"/>
          </p:cNvSpPr>
          <p:nvPr/>
        </p:nvSpPr>
        <p:spPr bwMode="auto">
          <a:xfrm>
            <a:off x="4410788" y="545077"/>
            <a:ext cx="4321732" cy="586957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/>
            <a:r>
              <a:rPr lang="zh-CN" sz="3200" b="0" dirty="0" smtClean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一些安装细节</a:t>
            </a:r>
            <a:endParaRPr lang="en-US" altLang="ko-KR" sz="3200" b="0" dirty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2982769" y="3616264"/>
            <a:ext cx="6950890" cy="7035260"/>
            <a:chOff x="4297681" y="2137013"/>
            <a:chExt cx="3596640" cy="3640296"/>
          </a:xfrm>
        </p:grpSpPr>
        <p:sp>
          <p:nvSpPr>
            <p:cNvPr id="65" name="Line 699"/>
            <p:cNvSpPr>
              <a:spLocks noChangeShapeType="1"/>
            </p:cNvSpPr>
            <p:nvPr/>
          </p:nvSpPr>
          <p:spPr bwMode="auto">
            <a:xfrm flipH="1" flipV="1">
              <a:off x="6010042" y="2137013"/>
              <a:ext cx="971473" cy="229223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700"/>
            <p:cNvSpPr>
              <a:spLocks/>
            </p:cNvSpPr>
            <p:nvPr/>
          </p:nvSpPr>
          <p:spPr bwMode="auto">
            <a:xfrm>
              <a:off x="6981517" y="2366236"/>
              <a:ext cx="912804" cy="1547262"/>
            </a:xfrm>
            <a:custGeom>
              <a:avLst/>
              <a:gdLst>
                <a:gd name="T0" fmla="*/ 669 w 669"/>
                <a:gd name="T1" fmla="*/ 1134 h 1134"/>
                <a:gd name="T2" fmla="*/ 591 w 669"/>
                <a:gd name="T3" fmla="*/ 550 h 1134"/>
                <a:gd name="T4" fmla="*/ 0 w 669"/>
                <a:gd name="T5" fmla="*/ 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9" h="1134">
                  <a:moveTo>
                    <a:pt x="669" y="1134"/>
                  </a:moveTo>
                  <a:lnTo>
                    <a:pt x="591" y="55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701"/>
            <p:cNvSpPr>
              <a:spLocks/>
            </p:cNvSpPr>
            <p:nvPr/>
          </p:nvSpPr>
          <p:spPr bwMode="auto">
            <a:xfrm>
              <a:off x="5240505" y="3913500"/>
              <a:ext cx="2653816" cy="1863809"/>
            </a:xfrm>
            <a:custGeom>
              <a:avLst/>
              <a:gdLst>
                <a:gd name="T0" fmla="*/ 0 w 1945"/>
                <a:gd name="T1" fmla="*/ 1276 h 1366"/>
                <a:gd name="T2" fmla="*/ 830 w 1945"/>
                <a:gd name="T3" fmla="*/ 1366 h 1366"/>
                <a:gd name="T4" fmla="*/ 1305 w 1945"/>
                <a:gd name="T5" fmla="*/ 1162 h 1366"/>
                <a:gd name="T6" fmla="*/ 1804 w 1945"/>
                <a:gd name="T7" fmla="*/ 737 h 1366"/>
                <a:gd name="T8" fmla="*/ 1945 w 1945"/>
                <a:gd name="T9" fmla="*/ 0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5" h="1366">
                  <a:moveTo>
                    <a:pt x="0" y="1276"/>
                  </a:moveTo>
                  <a:lnTo>
                    <a:pt x="830" y="1366"/>
                  </a:lnTo>
                  <a:lnTo>
                    <a:pt x="1305" y="1162"/>
                  </a:lnTo>
                  <a:lnTo>
                    <a:pt x="1804" y="737"/>
                  </a:lnTo>
                  <a:lnTo>
                    <a:pt x="1945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Line 702"/>
            <p:cNvSpPr>
              <a:spLocks noChangeShapeType="1"/>
            </p:cNvSpPr>
            <p:nvPr/>
          </p:nvSpPr>
          <p:spPr bwMode="auto">
            <a:xfrm>
              <a:off x="4440949" y="4633919"/>
              <a:ext cx="799556" cy="102059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703"/>
            <p:cNvSpPr>
              <a:spLocks/>
            </p:cNvSpPr>
            <p:nvPr/>
          </p:nvSpPr>
          <p:spPr bwMode="auto">
            <a:xfrm>
              <a:off x="4297681" y="3149337"/>
              <a:ext cx="143268" cy="1484584"/>
            </a:xfrm>
            <a:custGeom>
              <a:avLst/>
              <a:gdLst>
                <a:gd name="T0" fmla="*/ 609 w 609"/>
                <a:gd name="T1" fmla="*/ 0 h 1611"/>
                <a:gd name="T2" fmla="*/ 592 w 609"/>
                <a:gd name="T3" fmla="*/ 5 h 1611"/>
                <a:gd name="T4" fmla="*/ 313 w 609"/>
                <a:gd name="T5" fmla="*/ 392 h 1611"/>
                <a:gd name="T6" fmla="*/ 52 w 609"/>
                <a:gd name="T7" fmla="*/ 523 h 1611"/>
                <a:gd name="T8" fmla="*/ 0 w 609"/>
                <a:gd name="T9" fmla="*/ 1132 h 1611"/>
                <a:gd name="T10" fmla="*/ 105 w 609"/>
                <a:gd name="T11" fmla="*/ 1611 h 1611"/>
                <a:gd name="connsiteX0" fmla="*/ 10000 w 10018"/>
                <a:gd name="connsiteY0" fmla="*/ 0 h 10000"/>
                <a:gd name="connsiteX1" fmla="*/ 10018 w 10018"/>
                <a:gd name="connsiteY1" fmla="*/ 1358 h 10000"/>
                <a:gd name="connsiteX2" fmla="*/ 5140 w 10018"/>
                <a:gd name="connsiteY2" fmla="*/ 2433 h 10000"/>
                <a:gd name="connsiteX3" fmla="*/ 854 w 10018"/>
                <a:gd name="connsiteY3" fmla="*/ 3246 h 10000"/>
                <a:gd name="connsiteX4" fmla="*/ 0 w 10018"/>
                <a:gd name="connsiteY4" fmla="*/ 7027 h 10000"/>
                <a:gd name="connsiteX5" fmla="*/ 1724 w 10018"/>
                <a:gd name="connsiteY5" fmla="*/ 10000 h 10000"/>
                <a:gd name="connsiteX0" fmla="*/ 12868 w 12868"/>
                <a:gd name="connsiteY0" fmla="*/ 0 h 9028"/>
                <a:gd name="connsiteX1" fmla="*/ 10018 w 12868"/>
                <a:gd name="connsiteY1" fmla="*/ 386 h 9028"/>
                <a:gd name="connsiteX2" fmla="*/ 5140 w 12868"/>
                <a:gd name="connsiteY2" fmla="*/ 1461 h 9028"/>
                <a:gd name="connsiteX3" fmla="*/ 854 w 12868"/>
                <a:gd name="connsiteY3" fmla="*/ 2274 h 9028"/>
                <a:gd name="connsiteX4" fmla="*/ 0 w 12868"/>
                <a:gd name="connsiteY4" fmla="*/ 6055 h 9028"/>
                <a:gd name="connsiteX5" fmla="*/ 1724 w 12868"/>
                <a:gd name="connsiteY5" fmla="*/ 9028 h 9028"/>
                <a:gd name="connsiteX0" fmla="*/ 7785 w 7785"/>
                <a:gd name="connsiteY0" fmla="*/ 0 h 9572"/>
                <a:gd name="connsiteX1" fmla="*/ 3994 w 7785"/>
                <a:gd name="connsiteY1" fmla="*/ 1190 h 9572"/>
                <a:gd name="connsiteX2" fmla="*/ 664 w 7785"/>
                <a:gd name="connsiteY2" fmla="*/ 2091 h 9572"/>
                <a:gd name="connsiteX3" fmla="*/ 0 w 7785"/>
                <a:gd name="connsiteY3" fmla="*/ 6279 h 9572"/>
                <a:gd name="connsiteX4" fmla="*/ 1340 w 7785"/>
                <a:gd name="connsiteY4" fmla="*/ 9572 h 9572"/>
                <a:gd name="connsiteX0" fmla="*/ 5130 w 5130"/>
                <a:gd name="connsiteY0" fmla="*/ 0 h 8757"/>
                <a:gd name="connsiteX1" fmla="*/ 853 w 5130"/>
                <a:gd name="connsiteY1" fmla="*/ 941 h 8757"/>
                <a:gd name="connsiteX2" fmla="*/ 0 w 5130"/>
                <a:gd name="connsiteY2" fmla="*/ 5317 h 8757"/>
                <a:gd name="connsiteX3" fmla="*/ 1721 w 5130"/>
                <a:gd name="connsiteY3" fmla="*/ 8757 h 8757"/>
                <a:gd name="connsiteX0" fmla="*/ 1663 w 3355"/>
                <a:gd name="connsiteY0" fmla="*/ 0 h 8925"/>
                <a:gd name="connsiteX1" fmla="*/ 0 w 3355"/>
                <a:gd name="connsiteY1" fmla="*/ 4997 h 8925"/>
                <a:gd name="connsiteX2" fmla="*/ 3355 w 3355"/>
                <a:gd name="connsiteY2" fmla="*/ 8925 h 8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5" h="8925">
                  <a:moveTo>
                    <a:pt x="1663" y="0"/>
                  </a:moveTo>
                  <a:lnTo>
                    <a:pt x="0" y="4997"/>
                  </a:lnTo>
                  <a:lnTo>
                    <a:pt x="3355" y="8925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Line 704"/>
            <p:cNvSpPr>
              <a:spLocks noChangeShapeType="1"/>
            </p:cNvSpPr>
            <p:nvPr/>
          </p:nvSpPr>
          <p:spPr bwMode="auto">
            <a:xfrm flipH="1">
              <a:off x="5114925" y="2137013"/>
              <a:ext cx="895116" cy="29662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705"/>
            <p:cNvSpPr>
              <a:spLocks/>
            </p:cNvSpPr>
            <p:nvPr/>
          </p:nvSpPr>
          <p:spPr bwMode="auto">
            <a:xfrm>
              <a:off x="5112461" y="2348476"/>
              <a:ext cx="1871166" cy="103615"/>
            </a:xfrm>
            <a:custGeom>
              <a:avLst/>
              <a:gdLst>
                <a:gd name="T0" fmla="*/ 0 w 1375"/>
                <a:gd name="T1" fmla="*/ 69 h 119"/>
                <a:gd name="T2" fmla="*/ 0 w 1375"/>
                <a:gd name="T3" fmla="*/ 69 h 119"/>
                <a:gd name="T4" fmla="*/ 681 w 1375"/>
                <a:gd name="T5" fmla="*/ 0 h 119"/>
                <a:gd name="T6" fmla="*/ 681 w 1375"/>
                <a:gd name="T7" fmla="*/ 0 h 119"/>
                <a:gd name="T8" fmla="*/ 1375 w 1375"/>
                <a:gd name="T9" fmla="*/ 13 h 119"/>
                <a:gd name="T10" fmla="*/ 1279 w 1375"/>
                <a:gd name="T11" fmla="*/ 119 h 119"/>
                <a:gd name="connsiteX0" fmla="*/ 0 w 10000"/>
                <a:gd name="connsiteY0" fmla="*/ 5798 h 12759"/>
                <a:gd name="connsiteX1" fmla="*/ 0 w 10000"/>
                <a:gd name="connsiteY1" fmla="*/ 5798 h 12759"/>
                <a:gd name="connsiteX2" fmla="*/ 4953 w 10000"/>
                <a:gd name="connsiteY2" fmla="*/ 0 h 12759"/>
                <a:gd name="connsiteX3" fmla="*/ 4953 w 10000"/>
                <a:gd name="connsiteY3" fmla="*/ 0 h 12759"/>
                <a:gd name="connsiteX4" fmla="*/ 10000 w 10000"/>
                <a:gd name="connsiteY4" fmla="*/ 1092 h 12759"/>
                <a:gd name="connsiteX5" fmla="*/ 9413 w 10000"/>
                <a:gd name="connsiteY5" fmla="*/ 12759 h 12759"/>
                <a:gd name="connsiteX0" fmla="*/ 0 w 10000"/>
                <a:gd name="connsiteY0" fmla="*/ 5798 h 5798"/>
                <a:gd name="connsiteX1" fmla="*/ 0 w 10000"/>
                <a:gd name="connsiteY1" fmla="*/ 5798 h 5798"/>
                <a:gd name="connsiteX2" fmla="*/ 4953 w 10000"/>
                <a:gd name="connsiteY2" fmla="*/ 0 h 5798"/>
                <a:gd name="connsiteX3" fmla="*/ 4953 w 10000"/>
                <a:gd name="connsiteY3" fmla="*/ 0 h 5798"/>
                <a:gd name="connsiteX4" fmla="*/ 10000 w 10000"/>
                <a:gd name="connsiteY4" fmla="*/ 1092 h 5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5798">
                  <a:moveTo>
                    <a:pt x="0" y="5798"/>
                  </a:moveTo>
                  <a:lnTo>
                    <a:pt x="0" y="5798"/>
                  </a:lnTo>
                  <a:lnTo>
                    <a:pt x="4953" y="0"/>
                  </a:lnTo>
                  <a:lnTo>
                    <a:pt x="4953" y="0"/>
                  </a:lnTo>
                  <a:lnTo>
                    <a:pt x="10000" y="1092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706"/>
            <p:cNvSpPr>
              <a:spLocks/>
            </p:cNvSpPr>
            <p:nvPr/>
          </p:nvSpPr>
          <p:spPr bwMode="auto">
            <a:xfrm>
              <a:off x="4997636" y="4060857"/>
              <a:ext cx="242869" cy="1593654"/>
            </a:xfrm>
            <a:custGeom>
              <a:avLst/>
              <a:gdLst>
                <a:gd name="T0" fmla="*/ 0 w 178"/>
                <a:gd name="T1" fmla="*/ 0 h 1168"/>
                <a:gd name="T2" fmla="*/ 144 w 178"/>
                <a:gd name="T3" fmla="*/ 792 h 1168"/>
                <a:gd name="T4" fmla="*/ 178 w 178"/>
                <a:gd name="T5" fmla="*/ 1168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8" h="1168">
                  <a:moveTo>
                    <a:pt x="0" y="0"/>
                  </a:moveTo>
                  <a:lnTo>
                    <a:pt x="144" y="792"/>
                  </a:lnTo>
                  <a:lnTo>
                    <a:pt x="178" y="1168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707"/>
            <p:cNvSpPr>
              <a:spLocks/>
            </p:cNvSpPr>
            <p:nvPr/>
          </p:nvSpPr>
          <p:spPr bwMode="auto">
            <a:xfrm>
              <a:off x="4997636" y="2442645"/>
              <a:ext cx="180104" cy="1618213"/>
            </a:xfrm>
            <a:custGeom>
              <a:avLst/>
              <a:gdLst>
                <a:gd name="T0" fmla="*/ 79 w 132"/>
                <a:gd name="T1" fmla="*/ 0 h 1186"/>
                <a:gd name="T2" fmla="*/ 132 w 132"/>
                <a:gd name="T3" fmla="*/ 368 h 1186"/>
                <a:gd name="T4" fmla="*/ 0 w 132"/>
                <a:gd name="T5" fmla="*/ 1186 h 1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2" h="1186">
                  <a:moveTo>
                    <a:pt x="79" y="0"/>
                  </a:moveTo>
                  <a:lnTo>
                    <a:pt x="132" y="368"/>
                  </a:lnTo>
                  <a:lnTo>
                    <a:pt x="0" y="1186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708"/>
            <p:cNvSpPr>
              <a:spLocks/>
            </p:cNvSpPr>
            <p:nvPr/>
          </p:nvSpPr>
          <p:spPr bwMode="auto">
            <a:xfrm>
              <a:off x="5963651" y="4745799"/>
              <a:ext cx="409345" cy="1031510"/>
            </a:xfrm>
            <a:custGeom>
              <a:avLst/>
              <a:gdLst>
                <a:gd name="T0" fmla="*/ 0 w 398"/>
                <a:gd name="T1" fmla="*/ 0 h 756"/>
                <a:gd name="T2" fmla="*/ 219 w 398"/>
                <a:gd name="T3" fmla="*/ 591 h 756"/>
                <a:gd name="T4" fmla="*/ 300 w 398"/>
                <a:gd name="T5" fmla="*/ 756 h 756"/>
                <a:gd name="T6" fmla="*/ 398 w 398"/>
                <a:gd name="T7" fmla="*/ 595 h 756"/>
                <a:gd name="connsiteX0" fmla="*/ 0 w 13102"/>
                <a:gd name="connsiteY0" fmla="*/ 0 h 10000"/>
                <a:gd name="connsiteX1" fmla="*/ 5503 w 13102"/>
                <a:gd name="connsiteY1" fmla="*/ 7817 h 10000"/>
                <a:gd name="connsiteX2" fmla="*/ 7538 w 13102"/>
                <a:gd name="connsiteY2" fmla="*/ 10000 h 10000"/>
                <a:gd name="connsiteX3" fmla="*/ 13102 w 13102"/>
                <a:gd name="connsiteY3" fmla="*/ 9384 h 10000"/>
                <a:gd name="connsiteX0" fmla="*/ 0 w 7538"/>
                <a:gd name="connsiteY0" fmla="*/ 0 h 10000"/>
                <a:gd name="connsiteX1" fmla="*/ 5503 w 7538"/>
                <a:gd name="connsiteY1" fmla="*/ 7817 h 10000"/>
                <a:gd name="connsiteX2" fmla="*/ 7538 w 7538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38" h="10000">
                  <a:moveTo>
                    <a:pt x="0" y="0"/>
                  </a:moveTo>
                  <a:lnTo>
                    <a:pt x="5503" y="7817"/>
                  </a:lnTo>
                  <a:lnTo>
                    <a:pt x="7538" y="1000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709"/>
            <p:cNvSpPr>
              <a:spLocks/>
            </p:cNvSpPr>
            <p:nvPr/>
          </p:nvSpPr>
          <p:spPr bwMode="auto">
            <a:xfrm>
              <a:off x="5963652" y="2348500"/>
              <a:ext cx="450260" cy="2397304"/>
            </a:xfrm>
            <a:custGeom>
              <a:avLst/>
              <a:gdLst>
                <a:gd name="T0" fmla="*/ 52 w 330"/>
                <a:gd name="T1" fmla="*/ 0 h 1757"/>
                <a:gd name="T2" fmla="*/ 330 w 330"/>
                <a:gd name="T3" fmla="*/ 664 h 1757"/>
                <a:gd name="T4" fmla="*/ 0 w 330"/>
                <a:gd name="T5" fmla="*/ 1757 h 1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0" h="1757">
                  <a:moveTo>
                    <a:pt x="52" y="0"/>
                  </a:moveTo>
                  <a:lnTo>
                    <a:pt x="330" y="664"/>
                  </a:lnTo>
                  <a:lnTo>
                    <a:pt x="0" y="1757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Line 710"/>
            <p:cNvSpPr>
              <a:spLocks noChangeShapeType="1"/>
            </p:cNvSpPr>
            <p:nvPr/>
          </p:nvSpPr>
          <p:spPr bwMode="auto">
            <a:xfrm>
              <a:off x="6010042" y="2137015"/>
              <a:ext cx="24560" cy="211488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Line 711"/>
            <p:cNvSpPr>
              <a:spLocks noChangeShapeType="1"/>
            </p:cNvSpPr>
            <p:nvPr/>
          </p:nvSpPr>
          <p:spPr bwMode="auto">
            <a:xfrm flipH="1">
              <a:off x="4368632" y="2434349"/>
              <a:ext cx="751816" cy="71507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Line 712"/>
            <p:cNvSpPr>
              <a:spLocks noChangeShapeType="1"/>
            </p:cNvSpPr>
            <p:nvPr/>
          </p:nvSpPr>
          <p:spPr bwMode="auto">
            <a:xfrm flipH="1" flipV="1">
              <a:off x="7681469" y="3816627"/>
              <a:ext cx="212851" cy="9687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Line 713"/>
            <p:cNvSpPr>
              <a:spLocks noChangeShapeType="1"/>
            </p:cNvSpPr>
            <p:nvPr/>
          </p:nvSpPr>
          <p:spPr bwMode="auto">
            <a:xfrm flipH="1" flipV="1">
              <a:off x="6981510" y="2366234"/>
              <a:ext cx="237017" cy="63173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Line 714"/>
            <p:cNvSpPr>
              <a:spLocks noChangeShapeType="1"/>
            </p:cNvSpPr>
            <p:nvPr/>
          </p:nvSpPr>
          <p:spPr bwMode="auto">
            <a:xfrm flipH="1" flipV="1">
              <a:off x="7214834" y="2997969"/>
              <a:ext cx="466634" cy="818657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Line 715"/>
            <p:cNvSpPr>
              <a:spLocks noChangeShapeType="1"/>
            </p:cNvSpPr>
            <p:nvPr/>
          </p:nvSpPr>
          <p:spPr bwMode="auto">
            <a:xfrm flipH="1" flipV="1">
              <a:off x="7681469" y="3816627"/>
              <a:ext cx="20465" cy="1102458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716"/>
            <p:cNvSpPr>
              <a:spLocks/>
            </p:cNvSpPr>
            <p:nvPr/>
          </p:nvSpPr>
          <p:spPr bwMode="auto">
            <a:xfrm>
              <a:off x="5963652" y="4745802"/>
              <a:ext cx="1738283" cy="328828"/>
            </a:xfrm>
            <a:custGeom>
              <a:avLst/>
              <a:gdLst>
                <a:gd name="T0" fmla="*/ 0 w 1274"/>
                <a:gd name="T1" fmla="*/ 0 h 241"/>
                <a:gd name="T2" fmla="*/ 909 w 1274"/>
                <a:gd name="T3" fmla="*/ 241 h 241"/>
                <a:gd name="T4" fmla="*/ 1274 w 1274"/>
                <a:gd name="T5" fmla="*/ 127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4" h="241">
                  <a:moveTo>
                    <a:pt x="0" y="0"/>
                  </a:moveTo>
                  <a:lnTo>
                    <a:pt x="909" y="241"/>
                  </a:lnTo>
                  <a:lnTo>
                    <a:pt x="1274" y="127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Line 717"/>
            <p:cNvSpPr>
              <a:spLocks noChangeShapeType="1"/>
            </p:cNvSpPr>
            <p:nvPr/>
          </p:nvSpPr>
          <p:spPr bwMode="auto">
            <a:xfrm>
              <a:off x="4997636" y="4060859"/>
              <a:ext cx="966016" cy="684944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Line 718"/>
            <p:cNvSpPr>
              <a:spLocks noChangeShapeType="1"/>
            </p:cNvSpPr>
            <p:nvPr/>
          </p:nvSpPr>
          <p:spPr bwMode="auto">
            <a:xfrm>
              <a:off x="4368632" y="3149421"/>
              <a:ext cx="629002" cy="911438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Line 719"/>
            <p:cNvSpPr>
              <a:spLocks noChangeShapeType="1"/>
            </p:cNvSpPr>
            <p:nvPr/>
          </p:nvSpPr>
          <p:spPr bwMode="auto">
            <a:xfrm flipH="1">
              <a:off x="4368634" y="2944756"/>
              <a:ext cx="809106" cy="20466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Line 720"/>
            <p:cNvSpPr>
              <a:spLocks noChangeShapeType="1"/>
            </p:cNvSpPr>
            <p:nvPr/>
          </p:nvSpPr>
          <p:spPr bwMode="auto">
            <a:xfrm flipH="1">
              <a:off x="5177742" y="2348501"/>
              <a:ext cx="856862" cy="596256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Line 721"/>
            <p:cNvSpPr>
              <a:spLocks noChangeShapeType="1"/>
            </p:cNvSpPr>
            <p:nvPr/>
          </p:nvSpPr>
          <p:spPr bwMode="auto">
            <a:xfrm flipH="1" flipV="1">
              <a:off x="6034604" y="2348500"/>
              <a:ext cx="1180232" cy="649470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722"/>
            <p:cNvSpPr>
              <a:spLocks/>
            </p:cNvSpPr>
            <p:nvPr/>
          </p:nvSpPr>
          <p:spPr bwMode="auto">
            <a:xfrm>
              <a:off x="7214833" y="2997968"/>
              <a:ext cx="573059" cy="798191"/>
            </a:xfrm>
            <a:custGeom>
              <a:avLst/>
              <a:gdLst>
                <a:gd name="T0" fmla="*/ 344 w 420"/>
                <a:gd name="T1" fmla="*/ 585 h 585"/>
                <a:gd name="T2" fmla="*/ 420 w 420"/>
                <a:gd name="T3" fmla="*/ 87 h 585"/>
                <a:gd name="T4" fmla="*/ 0 w 420"/>
                <a:gd name="T5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0" h="585">
                  <a:moveTo>
                    <a:pt x="344" y="585"/>
                  </a:moveTo>
                  <a:lnTo>
                    <a:pt x="420" y="8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723"/>
            <p:cNvSpPr>
              <a:spLocks/>
            </p:cNvSpPr>
            <p:nvPr/>
          </p:nvSpPr>
          <p:spPr bwMode="auto">
            <a:xfrm>
              <a:off x="7193002" y="2997968"/>
              <a:ext cx="491195" cy="2076661"/>
            </a:xfrm>
            <a:custGeom>
              <a:avLst/>
              <a:gdLst>
                <a:gd name="T0" fmla="*/ 16 w 360"/>
                <a:gd name="T1" fmla="*/ 0 h 1522"/>
                <a:gd name="T2" fmla="*/ 0 w 360"/>
                <a:gd name="T3" fmla="*/ 729 h 1522"/>
                <a:gd name="T4" fmla="*/ 8 w 360"/>
                <a:gd name="T5" fmla="*/ 1522 h 1522"/>
                <a:gd name="T6" fmla="*/ 358 w 360"/>
                <a:gd name="T7" fmla="*/ 600 h 1522"/>
                <a:gd name="T8" fmla="*/ 360 w 360"/>
                <a:gd name="T9" fmla="*/ 585 h 1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" h="1522">
                  <a:moveTo>
                    <a:pt x="16" y="0"/>
                  </a:moveTo>
                  <a:lnTo>
                    <a:pt x="0" y="729"/>
                  </a:lnTo>
                  <a:lnTo>
                    <a:pt x="8" y="1522"/>
                  </a:lnTo>
                  <a:lnTo>
                    <a:pt x="358" y="600"/>
                  </a:lnTo>
                  <a:lnTo>
                    <a:pt x="360" y="585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Line 724"/>
            <p:cNvSpPr>
              <a:spLocks noChangeShapeType="1"/>
            </p:cNvSpPr>
            <p:nvPr/>
          </p:nvSpPr>
          <p:spPr bwMode="auto">
            <a:xfrm flipV="1">
              <a:off x="6413914" y="2997968"/>
              <a:ext cx="800921" cy="25651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Line 725"/>
            <p:cNvSpPr>
              <a:spLocks noChangeShapeType="1"/>
            </p:cNvSpPr>
            <p:nvPr/>
          </p:nvSpPr>
          <p:spPr bwMode="auto">
            <a:xfrm flipV="1">
              <a:off x="4997634" y="3254480"/>
              <a:ext cx="1416278" cy="81729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726"/>
            <p:cNvSpPr>
              <a:spLocks/>
            </p:cNvSpPr>
            <p:nvPr/>
          </p:nvSpPr>
          <p:spPr bwMode="auto">
            <a:xfrm>
              <a:off x="4440949" y="4071773"/>
              <a:ext cx="753165" cy="1069713"/>
            </a:xfrm>
            <a:custGeom>
              <a:avLst/>
              <a:gdLst>
                <a:gd name="T0" fmla="*/ 552 w 552"/>
                <a:gd name="T1" fmla="*/ 784 h 784"/>
                <a:gd name="T2" fmla="*/ 0 w 552"/>
                <a:gd name="T3" fmla="*/ 412 h 784"/>
                <a:gd name="T4" fmla="*/ 408 w 552"/>
                <a:gd name="T5" fmla="*/ 0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2" h="784">
                  <a:moveTo>
                    <a:pt x="552" y="784"/>
                  </a:moveTo>
                  <a:lnTo>
                    <a:pt x="0" y="412"/>
                  </a:lnTo>
                  <a:lnTo>
                    <a:pt x="408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Line 728"/>
            <p:cNvSpPr>
              <a:spLocks noChangeShapeType="1"/>
            </p:cNvSpPr>
            <p:nvPr/>
          </p:nvSpPr>
          <p:spPr bwMode="auto">
            <a:xfrm flipH="1">
              <a:off x="5194114" y="4745801"/>
              <a:ext cx="769538" cy="395684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729"/>
            <p:cNvSpPr>
              <a:spLocks/>
            </p:cNvSpPr>
            <p:nvPr/>
          </p:nvSpPr>
          <p:spPr bwMode="auto">
            <a:xfrm>
              <a:off x="5963654" y="3816625"/>
              <a:ext cx="1717818" cy="929177"/>
            </a:xfrm>
            <a:custGeom>
              <a:avLst/>
              <a:gdLst>
                <a:gd name="T0" fmla="*/ 1259 w 1259"/>
                <a:gd name="T1" fmla="*/ 0 h 681"/>
                <a:gd name="T2" fmla="*/ 902 w 1259"/>
                <a:gd name="T3" fmla="*/ 140 h 681"/>
                <a:gd name="T4" fmla="*/ 0 w 1259"/>
                <a:gd name="T5" fmla="*/ 68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59" h="681">
                  <a:moveTo>
                    <a:pt x="1259" y="0"/>
                  </a:moveTo>
                  <a:lnTo>
                    <a:pt x="902" y="140"/>
                  </a:lnTo>
                  <a:lnTo>
                    <a:pt x="0" y="681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730"/>
            <p:cNvSpPr>
              <a:spLocks/>
            </p:cNvSpPr>
            <p:nvPr/>
          </p:nvSpPr>
          <p:spPr bwMode="auto">
            <a:xfrm>
              <a:off x="5254151" y="5500332"/>
              <a:ext cx="1756021" cy="158273"/>
            </a:xfrm>
            <a:custGeom>
              <a:avLst/>
              <a:gdLst>
                <a:gd name="T0" fmla="*/ 1287 w 1287"/>
                <a:gd name="T1" fmla="*/ 0 h 116"/>
                <a:gd name="T2" fmla="*/ 739 w 1287"/>
                <a:gd name="T3" fmla="*/ 38 h 116"/>
                <a:gd name="T4" fmla="*/ 0 w 1287"/>
                <a:gd name="T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7" h="116">
                  <a:moveTo>
                    <a:pt x="1287" y="0"/>
                  </a:moveTo>
                  <a:lnTo>
                    <a:pt x="739" y="38"/>
                  </a:lnTo>
                  <a:lnTo>
                    <a:pt x="0" y="116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731"/>
            <p:cNvSpPr>
              <a:spLocks/>
            </p:cNvSpPr>
            <p:nvPr/>
          </p:nvSpPr>
          <p:spPr bwMode="auto">
            <a:xfrm>
              <a:off x="5194116" y="5074626"/>
              <a:ext cx="2009806" cy="477551"/>
            </a:xfrm>
            <a:custGeom>
              <a:avLst/>
              <a:gdLst>
                <a:gd name="T0" fmla="*/ 0 w 1473"/>
                <a:gd name="T1" fmla="*/ 49 h 350"/>
                <a:gd name="T2" fmla="*/ 783 w 1473"/>
                <a:gd name="T3" fmla="*/ 350 h 350"/>
                <a:gd name="T4" fmla="*/ 1473 w 1473"/>
                <a:gd name="T5" fmla="*/ 0 h 350"/>
                <a:gd name="T6" fmla="*/ 1348 w 1473"/>
                <a:gd name="T7" fmla="*/ 30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3" h="350">
                  <a:moveTo>
                    <a:pt x="0" y="49"/>
                  </a:moveTo>
                  <a:lnTo>
                    <a:pt x="783" y="350"/>
                  </a:lnTo>
                  <a:lnTo>
                    <a:pt x="1473" y="0"/>
                  </a:lnTo>
                  <a:lnTo>
                    <a:pt x="1348" y="303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Line 732"/>
            <p:cNvSpPr>
              <a:spLocks noChangeShapeType="1"/>
            </p:cNvSpPr>
            <p:nvPr/>
          </p:nvSpPr>
          <p:spPr bwMode="auto">
            <a:xfrm>
              <a:off x="6413918" y="3254481"/>
              <a:ext cx="780454" cy="753166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Line 733"/>
            <p:cNvSpPr>
              <a:spLocks noChangeShapeType="1"/>
            </p:cNvSpPr>
            <p:nvPr/>
          </p:nvSpPr>
          <p:spPr bwMode="auto">
            <a:xfrm>
              <a:off x="5177745" y="2944750"/>
              <a:ext cx="1236173" cy="30972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" name="Group 1"/>
          <p:cNvGrpSpPr/>
          <p:nvPr/>
        </p:nvGrpSpPr>
        <p:grpSpPr>
          <a:xfrm>
            <a:off x="9290190" y="-3412530"/>
            <a:ext cx="5803619" cy="5874063"/>
            <a:chOff x="4297681" y="2137013"/>
            <a:chExt cx="3596640" cy="3640296"/>
          </a:xfrm>
        </p:grpSpPr>
        <p:sp>
          <p:nvSpPr>
            <p:cNvPr id="100" name="Line 699"/>
            <p:cNvSpPr>
              <a:spLocks noChangeShapeType="1"/>
            </p:cNvSpPr>
            <p:nvPr/>
          </p:nvSpPr>
          <p:spPr bwMode="auto">
            <a:xfrm flipH="1" flipV="1">
              <a:off x="6010042" y="2137013"/>
              <a:ext cx="971473" cy="229223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700"/>
            <p:cNvSpPr>
              <a:spLocks/>
            </p:cNvSpPr>
            <p:nvPr/>
          </p:nvSpPr>
          <p:spPr bwMode="auto">
            <a:xfrm>
              <a:off x="6981517" y="2366236"/>
              <a:ext cx="912804" cy="1547262"/>
            </a:xfrm>
            <a:custGeom>
              <a:avLst/>
              <a:gdLst>
                <a:gd name="T0" fmla="*/ 669 w 669"/>
                <a:gd name="T1" fmla="*/ 1134 h 1134"/>
                <a:gd name="T2" fmla="*/ 591 w 669"/>
                <a:gd name="T3" fmla="*/ 550 h 1134"/>
                <a:gd name="T4" fmla="*/ 0 w 669"/>
                <a:gd name="T5" fmla="*/ 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9" h="1134">
                  <a:moveTo>
                    <a:pt x="669" y="1134"/>
                  </a:moveTo>
                  <a:lnTo>
                    <a:pt x="591" y="55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701"/>
            <p:cNvSpPr>
              <a:spLocks/>
            </p:cNvSpPr>
            <p:nvPr/>
          </p:nvSpPr>
          <p:spPr bwMode="auto">
            <a:xfrm>
              <a:off x="5240505" y="3913500"/>
              <a:ext cx="2653816" cy="1863809"/>
            </a:xfrm>
            <a:custGeom>
              <a:avLst/>
              <a:gdLst>
                <a:gd name="T0" fmla="*/ 0 w 1945"/>
                <a:gd name="T1" fmla="*/ 1276 h 1366"/>
                <a:gd name="T2" fmla="*/ 830 w 1945"/>
                <a:gd name="T3" fmla="*/ 1366 h 1366"/>
                <a:gd name="T4" fmla="*/ 1305 w 1945"/>
                <a:gd name="T5" fmla="*/ 1162 h 1366"/>
                <a:gd name="T6" fmla="*/ 1804 w 1945"/>
                <a:gd name="T7" fmla="*/ 737 h 1366"/>
                <a:gd name="T8" fmla="*/ 1945 w 1945"/>
                <a:gd name="T9" fmla="*/ 0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5" h="1366">
                  <a:moveTo>
                    <a:pt x="0" y="1276"/>
                  </a:moveTo>
                  <a:lnTo>
                    <a:pt x="830" y="1366"/>
                  </a:lnTo>
                  <a:lnTo>
                    <a:pt x="1305" y="1162"/>
                  </a:lnTo>
                  <a:lnTo>
                    <a:pt x="1804" y="737"/>
                  </a:lnTo>
                  <a:lnTo>
                    <a:pt x="1945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Line 702"/>
            <p:cNvSpPr>
              <a:spLocks noChangeShapeType="1"/>
            </p:cNvSpPr>
            <p:nvPr/>
          </p:nvSpPr>
          <p:spPr bwMode="auto">
            <a:xfrm>
              <a:off x="4440949" y="4633919"/>
              <a:ext cx="799556" cy="102059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703"/>
            <p:cNvSpPr>
              <a:spLocks/>
            </p:cNvSpPr>
            <p:nvPr/>
          </p:nvSpPr>
          <p:spPr bwMode="auto">
            <a:xfrm>
              <a:off x="4297681" y="3149337"/>
              <a:ext cx="143268" cy="1484584"/>
            </a:xfrm>
            <a:custGeom>
              <a:avLst/>
              <a:gdLst>
                <a:gd name="T0" fmla="*/ 609 w 609"/>
                <a:gd name="T1" fmla="*/ 0 h 1611"/>
                <a:gd name="T2" fmla="*/ 592 w 609"/>
                <a:gd name="T3" fmla="*/ 5 h 1611"/>
                <a:gd name="T4" fmla="*/ 313 w 609"/>
                <a:gd name="T5" fmla="*/ 392 h 1611"/>
                <a:gd name="T6" fmla="*/ 52 w 609"/>
                <a:gd name="T7" fmla="*/ 523 h 1611"/>
                <a:gd name="T8" fmla="*/ 0 w 609"/>
                <a:gd name="T9" fmla="*/ 1132 h 1611"/>
                <a:gd name="T10" fmla="*/ 105 w 609"/>
                <a:gd name="T11" fmla="*/ 1611 h 1611"/>
                <a:gd name="connsiteX0" fmla="*/ 10000 w 10018"/>
                <a:gd name="connsiteY0" fmla="*/ 0 h 10000"/>
                <a:gd name="connsiteX1" fmla="*/ 10018 w 10018"/>
                <a:gd name="connsiteY1" fmla="*/ 1358 h 10000"/>
                <a:gd name="connsiteX2" fmla="*/ 5140 w 10018"/>
                <a:gd name="connsiteY2" fmla="*/ 2433 h 10000"/>
                <a:gd name="connsiteX3" fmla="*/ 854 w 10018"/>
                <a:gd name="connsiteY3" fmla="*/ 3246 h 10000"/>
                <a:gd name="connsiteX4" fmla="*/ 0 w 10018"/>
                <a:gd name="connsiteY4" fmla="*/ 7027 h 10000"/>
                <a:gd name="connsiteX5" fmla="*/ 1724 w 10018"/>
                <a:gd name="connsiteY5" fmla="*/ 10000 h 10000"/>
                <a:gd name="connsiteX0" fmla="*/ 12868 w 12868"/>
                <a:gd name="connsiteY0" fmla="*/ 0 h 9028"/>
                <a:gd name="connsiteX1" fmla="*/ 10018 w 12868"/>
                <a:gd name="connsiteY1" fmla="*/ 386 h 9028"/>
                <a:gd name="connsiteX2" fmla="*/ 5140 w 12868"/>
                <a:gd name="connsiteY2" fmla="*/ 1461 h 9028"/>
                <a:gd name="connsiteX3" fmla="*/ 854 w 12868"/>
                <a:gd name="connsiteY3" fmla="*/ 2274 h 9028"/>
                <a:gd name="connsiteX4" fmla="*/ 0 w 12868"/>
                <a:gd name="connsiteY4" fmla="*/ 6055 h 9028"/>
                <a:gd name="connsiteX5" fmla="*/ 1724 w 12868"/>
                <a:gd name="connsiteY5" fmla="*/ 9028 h 9028"/>
                <a:gd name="connsiteX0" fmla="*/ 7785 w 7785"/>
                <a:gd name="connsiteY0" fmla="*/ 0 h 9572"/>
                <a:gd name="connsiteX1" fmla="*/ 3994 w 7785"/>
                <a:gd name="connsiteY1" fmla="*/ 1190 h 9572"/>
                <a:gd name="connsiteX2" fmla="*/ 664 w 7785"/>
                <a:gd name="connsiteY2" fmla="*/ 2091 h 9572"/>
                <a:gd name="connsiteX3" fmla="*/ 0 w 7785"/>
                <a:gd name="connsiteY3" fmla="*/ 6279 h 9572"/>
                <a:gd name="connsiteX4" fmla="*/ 1340 w 7785"/>
                <a:gd name="connsiteY4" fmla="*/ 9572 h 9572"/>
                <a:gd name="connsiteX0" fmla="*/ 5130 w 5130"/>
                <a:gd name="connsiteY0" fmla="*/ 0 h 8757"/>
                <a:gd name="connsiteX1" fmla="*/ 853 w 5130"/>
                <a:gd name="connsiteY1" fmla="*/ 941 h 8757"/>
                <a:gd name="connsiteX2" fmla="*/ 0 w 5130"/>
                <a:gd name="connsiteY2" fmla="*/ 5317 h 8757"/>
                <a:gd name="connsiteX3" fmla="*/ 1721 w 5130"/>
                <a:gd name="connsiteY3" fmla="*/ 8757 h 8757"/>
                <a:gd name="connsiteX0" fmla="*/ 1663 w 3355"/>
                <a:gd name="connsiteY0" fmla="*/ 0 h 8925"/>
                <a:gd name="connsiteX1" fmla="*/ 0 w 3355"/>
                <a:gd name="connsiteY1" fmla="*/ 4997 h 8925"/>
                <a:gd name="connsiteX2" fmla="*/ 3355 w 3355"/>
                <a:gd name="connsiteY2" fmla="*/ 8925 h 8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5" h="8925">
                  <a:moveTo>
                    <a:pt x="1663" y="0"/>
                  </a:moveTo>
                  <a:lnTo>
                    <a:pt x="0" y="4997"/>
                  </a:lnTo>
                  <a:lnTo>
                    <a:pt x="3355" y="8925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5" name="Line 704"/>
            <p:cNvSpPr>
              <a:spLocks noChangeShapeType="1"/>
            </p:cNvSpPr>
            <p:nvPr/>
          </p:nvSpPr>
          <p:spPr bwMode="auto">
            <a:xfrm flipH="1">
              <a:off x="5114925" y="2137013"/>
              <a:ext cx="895116" cy="29662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6" name="Freeform 705"/>
            <p:cNvSpPr>
              <a:spLocks/>
            </p:cNvSpPr>
            <p:nvPr/>
          </p:nvSpPr>
          <p:spPr bwMode="auto">
            <a:xfrm>
              <a:off x="5114925" y="2340343"/>
              <a:ext cx="1871166" cy="103615"/>
            </a:xfrm>
            <a:custGeom>
              <a:avLst/>
              <a:gdLst>
                <a:gd name="T0" fmla="*/ 0 w 1375"/>
                <a:gd name="T1" fmla="*/ 69 h 119"/>
                <a:gd name="T2" fmla="*/ 0 w 1375"/>
                <a:gd name="T3" fmla="*/ 69 h 119"/>
                <a:gd name="T4" fmla="*/ 681 w 1375"/>
                <a:gd name="T5" fmla="*/ 0 h 119"/>
                <a:gd name="T6" fmla="*/ 681 w 1375"/>
                <a:gd name="T7" fmla="*/ 0 h 119"/>
                <a:gd name="T8" fmla="*/ 1375 w 1375"/>
                <a:gd name="T9" fmla="*/ 13 h 119"/>
                <a:gd name="T10" fmla="*/ 1279 w 1375"/>
                <a:gd name="T11" fmla="*/ 119 h 119"/>
                <a:gd name="connsiteX0" fmla="*/ 0 w 10000"/>
                <a:gd name="connsiteY0" fmla="*/ 5798 h 12759"/>
                <a:gd name="connsiteX1" fmla="*/ 0 w 10000"/>
                <a:gd name="connsiteY1" fmla="*/ 5798 h 12759"/>
                <a:gd name="connsiteX2" fmla="*/ 4953 w 10000"/>
                <a:gd name="connsiteY2" fmla="*/ 0 h 12759"/>
                <a:gd name="connsiteX3" fmla="*/ 4953 w 10000"/>
                <a:gd name="connsiteY3" fmla="*/ 0 h 12759"/>
                <a:gd name="connsiteX4" fmla="*/ 10000 w 10000"/>
                <a:gd name="connsiteY4" fmla="*/ 1092 h 12759"/>
                <a:gd name="connsiteX5" fmla="*/ 9413 w 10000"/>
                <a:gd name="connsiteY5" fmla="*/ 12759 h 12759"/>
                <a:gd name="connsiteX0" fmla="*/ 0 w 10000"/>
                <a:gd name="connsiteY0" fmla="*/ 5798 h 5798"/>
                <a:gd name="connsiteX1" fmla="*/ 0 w 10000"/>
                <a:gd name="connsiteY1" fmla="*/ 5798 h 5798"/>
                <a:gd name="connsiteX2" fmla="*/ 4953 w 10000"/>
                <a:gd name="connsiteY2" fmla="*/ 0 h 5798"/>
                <a:gd name="connsiteX3" fmla="*/ 4953 w 10000"/>
                <a:gd name="connsiteY3" fmla="*/ 0 h 5798"/>
                <a:gd name="connsiteX4" fmla="*/ 10000 w 10000"/>
                <a:gd name="connsiteY4" fmla="*/ 1092 h 5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5798">
                  <a:moveTo>
                    <a:pt x="0" y="5798"/>
                  </a:moveTo>
                  <a:lnTo>
                    <a:pt x="0" y="5798"/>
                  </a:lnTo>
                  <a:lnTo>
                    <a:pt x="4953" y="0"/>
                  </a:lnTo>
                  <a:lnTo>
                    <a:pt x="4953" y="0"/>
                  </a:lnTo>
                  <a:lnTo>
                    <a:pt x="10000" y="1092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 706"/>
            <p:cNvSpPr>
              <a:spLocks/>
            </p:cNvSpPr>
            <p:nvPr/>
          </p:nvSpPr>
          <p:spPr bwMode="auto">
            <a:xfrm>
              <a:off x="4997636" y="4060857"/>
              <a:ext cx="242869" cy="1593654"/>
            </a:xfrm>
            <a:custGeom>
              <a:avLst/>
              <a:gdLst>
                <a:gd name="T0" fmla="*/ 0 w 178"/>
                <a:gd name="T1" fmla="*/ 0 h 1168"/>
                <a:gd name="T2" fmla="*/ 144 w 178"/>
                <a:gd name="T3" fmla="*/ 792 h 1168"/>
                <a:gd name="T4" fmla="*/ 178 w 178"/>
                <a:gd name="T5" fmla="*/ 1168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8" h="1168">
                  <a:moveTo>
                    <a:pt x="0" y="0"/>
                  </a:moveTo>
                  <a:lnTo>
                    <a:pt x="144" y="792"/>
                  </a:lnTo>
                  <a:lnTo>
                    <a:pt x="178" y="1168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707"/>
            <p:cNvSpPr>
              <a:spLocks/>
            </p:cNvSpPr>
            <p:nvPr/>
          </p:nvSpPr>
          <p:spPr bwMode="auto">
            <a:xfrm>
              <a:off x="4997636" y="2442645"/>
              <a:ext cx="180104" cy="1618213"/>
            </a:xfrm>
            <a:custGeom>
              <a:avLst/>
              <a:gdLst>
                <a:gd name="T0" fmla="*/ 79 w 132"/>
                <a:gd name="T1" fmla="*/ 0 h 1186"/>
                <a:gd name="T2" fmla="*/ 132 w 132"/>
                <a:gd name="T3" fmla="*/ 368 h 1186"/>
                <a:gd name="T4" fmla="*/ 0 w 132"/>
                <a:gd name="T5" fmla="*/ 1186 h 1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2" h="1186">
                  <a:moveTo>
                    <a:pt x="79" y="0"/>
                  </a:moveTo>
                  <a:lnTo>
                    <a:pt x="132" y="368"/>
                  </a:lnTo>
                  <a:lnTo>
                    <a:pt x="0" y="1186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708"/>
            <p:cNvSpPr>
              <a:spLocks/>
            </p:cNvSpPr>
            <p:nvPr/>
          </p:nvSpPr>
          <p:spPr bwMode="auto">
            <a:xfrm>
              <a:off x="5963651" y="4745799"/>
              <a:ext cx="409345" cy="1031510"/>
            </a:xfrm>
            <a:custGeom>
              <a:avLst/>
              <a:gdLst>
                <a:gd name="T0" fmla="*/ 0 w 398"/>
                <a:gd name="T1" fmla="*/ 0 h 756"/>
                <a:gd name="T2" fmla="*/ 219 w 398"/>
                <a:gd name="T3" fmla="*/ 591 h 756"/>
                <a:gd name="T4" fmla="*/ 300 w 398"/>
                <a:gd name="T5" fmla="*/ 756 h 756"/>
                <a:gd name="T6" fmla="*/ 398 w 398"/>
                <a:gd name="T7" fmla="*/ 595 h 756"/>
                <a:gd name="connsiteX0" fmla="*/ 0 w 13102"/>
                <a:gd name="connsiteY0" fmla="*/ 0 h 10000"/>
                <a:gd name="connsiteX1" fmla="*/ 5503 w 13102"/>
                <a:gd name="connsiteY1" fmla="*/ 7817 h 10000"/>
                <a:gd name="connsiteX2" fmla="*/ 7538 w 13102"/>
                <a:gd name="connsiteY2" fmla="*/ 10000 h 10000"/>
                <a:gd name="connsiteX3" fmla="*/ 13102 w 13102"/>
                <a:gd name="connsiteY3" fmla="*/ 9384 h 10000"/>
                <a:gd name="connsiteX0" fmla="*/ 0 w 7538"/>
                <a:gd name="connsiteY0" fmla="*/ 0 h 10000"/>
                <a:gd name="connsiteX1" fmla="*/ 5503 w 7538"/>
                <a:gd name="connsiteY1" fmla="*/ 7817 h 10000"/>
                <a:gd name="connsiteX2" fmla="*/ 7538 w 7538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38" h="10000">
                  <a:moveTo>
                    <a:pt x="0" y="0"/>
                  </a:moveTo>
                  <a:lnTo>
                    <a:pt x="5503" y="7817"/>
                  </a:lnTo>
                  <a:lnTo>
                    <a:pt x="7538" y="1000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0" name="Freeform 709"/>
            <p:cNvSpPr>
              <a:spLocks/>
            </p:cNvSpPr>
            <p:nvPr/>
          </p:nvSpPr>
          <p:spPr bwMode="auto">
            <a:xfrm>
              <a:off x="5963652" y="2348500"/>
              <a:ext cx="450260" cy="2397304"/>
            </a:xfrm>
            <a:custGeom>
              <a:avLst/>
              <a:gdLst>
                <a:gd name="T0" fmla="*/ 52 w 330"/>
                <a:gd name="T1" fmla="*/ 0 h 1757"/>
                <a:gd name="T2" fmla="*/ 330 w 330"/>
                <a:gd name="T3" fmla="*/ 664 h 1757"/>
                <a:gd name="T4" fmla="*/ 0 w 330"/>
                <a:gd name="T5" fmla="*/ 1757 h 1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0" h="1757">
                  <a:moveTo>
                    <a:pt x="52" y="0"/>
                  </a:moveTo>
                  <a:lnTo>
                    <a:pt x="330" y="664"/>
                  </a:lnTo>
                  <a:lnTo>
                    <a:pt x="0" y="1757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Line 710"/>
            <p:cNvSpPr>
              <a:spLocks noChangeShapeType="1"/>
            </p:cNvSpPr>
            <p:nvPr/>
          </p:nvSpPr>
          <p:spPr bwMode="auto">
            <a:xfrm>
              <a:off x="6010042" y="2137015"/>
              <a:ext cx="24560" cy="211488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Line 711"/>
            <p:cNvSpPr>
              <a:spLocks noChangeShapeType="1"/>
            </p:cNvSpPr>
            <p:nvPr/>
          </p:nvSpPr>
          <p:spPr bwMode="auto">
            <a:xfrm flipH="1">
              <a:off x="4368632" y="2434349"/>
              <a:ext cx="751816" cy="71507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3" name="Line 712"/>
            <p:cNvSpPr>
              <a:spLocks noChangeShapeType="1"/>
            </p:cNvSpPr>
            <p:nvPr/>
          </p:nvSpPr>
          <p:spPr bwMode="auto">
            <a:xfrm flipH="1" flipV="1">
              <a:off x="7681469" y="3816627"/>
              <a:ext cx="212851" cy="9687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Line 713"/>
            <p:cNvSpPr>
              <a:spLocks noChangeShapeType="1"/>
            </p:cNvSpPr>
            <p:nvPr/>
          </p:nvSpPr>
          <p:spPr bwMode="auto">
            <a:xfrm flipH="1" flipV="1">
              <a:off x="6972417" y="2367473"/>
              <a:ext cx="242415" cy="630496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5" name="Line 714"/>
            <p:cNvSpPr>
              <a:spLocks noChangeShapeType="1"/>
            </p:cNvSpPr>
            <p:nvPr/>
          </p:nvSpPr>
          <p:spPr bwMode="auto">
            <a:xfrm flipH="1" flipV="1">
              <a:off x="7214834" y="2997969"/>
              <a:ext cx="466634" cy="818657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6" name="Line 715"/>
            <p:cNvSpPr>
              <a:spLocks noChangeShapeType="1"/>
            </p:cNvSpPr>
            <p:nvPr/>
          </p:nvSpPr>
          <p:spPr bwMode="auto">
            <a:xfrm flipH="1" flipV="1">
              <a:off x="7681469" y="3816627"/>
              <a:ext cx="20465" cy="1102458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7" name="Freeform 716"/>
            <p:cNvSpPr>
              <a:spLocks/>
            </p:cNvSpPr>
            <p:nvPr/>
          </p:nvSpPr>
          <p:spPr bwMode="auto">
            <a:xfrm>
              <a:off x="5963652" y="4745802"/>
              <a:ext cx="1738283" cy="328828"/>
            </a:xfrm>
            <a:custGeom>
              <a:avLst/>
              <a:gdLst>
                <a:gd name="T0" fmla="*/ 0 w 1274"/>
                <a:gd name="T1" fmla="*/ 0 h 241"/>
                <a:gd name="T2" fmla="*/ 909 w 1274"/>
                <a:gd name="T3" fmla="*/ 241 h 241"/>
                <a:gd name="T4" fmla="*/ 1274 w 1274"/>
                <a:gd name="T5" fmla="*/ 127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4" h="241">
                  <a:moveTo>
                    <a:pt x="0" y="0"/>
                  </a:moveTo>
                  <a:lnTo>
                    <a:pt x="909" y="241"/>
                  </a:lnTo>
                  <a:lnTo>
                    <a:pt x="1274" y="127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8" name="Line 717"/>
            <p:cNvSpPr>
              <a:spLocks noChangeShapeType="1"/>
            </p:cNvSpPr>
            <p:nvPr/>
          </p:nvSpPr>
          <p:spPr bwMode="auto">
            <a:xfrm>
              <a:off x="4997636" y="4060859"/>
              <a:ext cx="966016" cy="684944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9" name="Line 718"/>
            <p:cNvSpPr>
              <a:spLocks noChangeShapeType="1"/>
            </p:cNvSpPr>
            <p:nvPr/>
          </p:nvSpPr>
          <p:spPr bwMode="auto">
            <a:xfrm>
              <a:off x="4368632" y="3149421"/>
              <a:ext cx="629002" cy="911438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0" name="Line 719"/>
            <p:cNvSpPr>
              <a:spLocks noChangeShapeType="1"/>
            </p:cNvSpPr>
            <p:nvPr/>
          </p:nvSpPr>
          <p:spPr bwMode="auto">
            <a:xfrm flipH="1">
              <a:off x="4368634" y="2944756"/>
              <a:ext cx="809106" cy="20466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1" name="Line 720"/>
            <p:cNvSpPr>
              <a:spLocks noChangeShapeType="1"/>
            </p:cNvSpPr>
            <p:nvPr/>
          </p:nvSpPr>
          <p:spPr bwMode="auto">
            <a:xfrm flipH="1">
              <a:off x="5177742" y="2348501"/>
              <a:ext cx="856862" cy="596256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2" name="Line 721"/>
            <p:cNvSpPr>
              <a:spLocks noChangeShapeType="1"/>
            </p:cNvSpPr>
            <p:nvPr/>
          </p:nvSpPr>
          <p:spPr bwMode="auto">
            <a:xfrm flipH="1" flipV="1">
              <a:off x="6034604" y="2348500"/>
              <a:ext cx="1180232" cy="649470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3" name="Freeform 722"/>
            <p:cNvSpPr>
              <a:spLocks/>
            </p:cNvSpPr>
            <p:nvPr/>
          </p:nvSpPr>
          <p:spPr bwMode="auto">
            <a:xfrm>
              <a:off x="7214833" y="2997968"/>
              <a:ext cx="573059" cy="798191"/>
            </a:xfrm>
            <a:custGeom>
              <a:avLst/>
              <a:gdLst>
                <a:gd name="T0" fmla="*/ 344 w 420"/>
                <a:gd name="T1" fmla="*/ 585 h 585"/>
                <a:gd name="T2" fmla="*/ 420 w 420"/>
                <a:gd name="T3" fmla="*/ 87 h 585"/>
                <a:gd name="T4" fmla="*/ 0 w 420"/>
                <a:gd name="T5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0" h="585">
                  <a:moveTo>
                    <a:pt x="344" y="585"/>
                  </a:moveTo>
                  <a:lnTo>
                    <a:pt x="420" y="8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4" name="Freeform 723"/>
            <p:cNvSpPr>
              <a:spLocks/>
            </p:cNvSpPr>
            <p:nvPr/>
          </p:nvSpPr>
          <p:spPr bwMode="auto">
            <a:xfrm>
              <a:off x="7193002" y="2997968"/>
              <a:ext cx="491195" cy="2076661"/>
            </a:xfrm>
            <a:custGeom>
              <a:avLst/>
              <a:gdLst>
                <a:gd name="T0" fmla="*/ 16 w 360"/>
                <a:gd name="T1" fmla="*/ 0 h 1522"/>
                <a:gd name="T2" fmla="*/ 0 w 360"/>
                <a:gd name="T3" fmla="*/ 729 h 1522"/>
                <a:gd name="T4" fmla="*/ 8 w 360"/>
                <a:gd name="T5" fmla="*/ 1522 h 1522"/>
                <a:gd name="T6" fmla="*/ 358 w 360"/>
                <a:gd name="T7" fmla="*/ 600 h 1522"/>
                <a:gd name="T8" fmla="*/ 360 w 360"/>
                <a:gd name="T9" fmla="*/ 585 h 1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" h="1522">
                  <a:moveTo>
                    <a:pt x="16" y="0"/>
                  </a:moveTo>
                  <a:lnTo>
                    <a:pt x="0" y="729"/>
                  </a:lnTo>
                  <a:lnTo>
                    <a:pt x="8" y="1522"/>
                  </a:lnTo>
                  <a:lnTo>
                    <a:pt x="358" y="600"/>
                  </a:lnTo>
                  <a:lnTo>
                    <a:pt x="360" y="585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5" name="Line 724"/>
            <p:cNvSpPr>
              <a:spLocks noChangeShapeType="1"/>
            </p:cNvSpPr>
            <p:nvPr/>
          </p:nvSpPr>
          <p:spPr bwMode="auto">
            <a:xfrm flipV="1">
              <a:off x="6413914" y="2997968"/>
              <a:ext cx="800921" cy="25651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6" name="Line 725"/>
            <p:cNvSpPr>
              <a:spLocks noChangeShapeType="1"/>
            </p:cNvSpPr>
            <p:nvPr/>
          </p:nvSpPr>
          <p:spPr bwMode="auto">
            <a:xfrm flipV="1">
              <a:off x="4997634" y="3254480"/>
              <a:ext cx="1416278" cy="81729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7" name="Freeform 726"/>
            <p:cNvSpPr>
              <a:spLocks/>
            </p:cNvSpPr>
            <p:nvPr/>
          </p:nvSpPr>
          <p:spPr bwMode="auto">
            <a:xfrm>
              <a:off x="4440949" y="4071773"/>
              <a:ext cx="753165" cy="1069713"/>
            </a:xfrm>
            <a:custGeom>
              <a:avLst/>
              <a:gdLst>
                <a:gd name="T0" fmla="*/ 552 w 552"/>
                <a:gd name="T1" fmla="*/ 784 h 784"/>
                <a:gd name="T2" fmla="*/ 0 w 552"/>
                <a:gd name="T3" fmla="*/ 412 h 784"/>
                <a:gd name="T4" fmla="*/ 408 w 552"/>
                <a:gd name="T5" fmla="*/ 0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2" h="784">
                  <a:moveTo>
                    <a:pt x="552" y="784"/>
                  </a:moveTo>
                  <a:lnTo>
                    <a:pt x="0" y="412"/>
                  </a:lnTo>
                  <a:lnTo>
                    <a:pt x="408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Line 728"/>
            <p:cNvSpPr>
              <a:spLocks noChangeShapeType="1"/>
            </p:cNvSpPr>
            <p:nvPr/>
          </p:nvSpPr>
          <p:spPr bwMode="auto">
            <a:xfrm flipH="1">
              <a:off x="5194114" y="4745801"/>
              <a:ext cx="769538" cy="395684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9" name="Freeform 729"/>
            <p:cNvSpPr>
              <a:spLocks/>
            </p:cNvSpPr>
            <p:nvPr/>
          </p:nvSpPr>
          <p:spPr bwMode="auto">
            <a:xfrm>
              <a:off x="5963654" y="3816625"/>
              <a:ext cx="1717818" cy="929177"/>
            </a:xfrm>
            <a:custGeom>
              <a:avLst/>
              <a:gdLst>
                <a:gd name="T0" fmla="*/ 1259 w 1259"/>
                <a:gd name="T1" fmla="*/ 0 h 681"/>
                <a:gd name="T2" fmla="*/ 902 w 1259"/>
                <a:gd name="T3" fmla="*/ 140 h 681"/>
                <a:gd name="T4" fmla="*/ 0 w 1259"/>
                <a:gd name="T5" fmla="*/ 68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59" h="681">
                  <a:moveTo>
                    <a:pt x="1259" y="0"/>
                  </a:moveTo>
                  <a:lnTo>
                    <a:pt x="902" y="140"/>
                  </a:lnTo>
                  <a:lnTo>
                    <a:pt x="0" y="681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0" name="Freeform 730"/>
            <p:cNvSpPr>
              <a:spLocks/>
            </p:cNvSpPr>
            <p:nvPr/>
          </p:nvSpPr>
          <p:spPr bwMode="auto">
            <a:xfrm>
              <a:off x="5254151" y="5500332"/>
              <a:ext cx="1756021" cy="158273"/>
            </a:xfrm>
            <a:custGeom>
              <a:avLst/>
              <a:gdLst>
                <a:gd name="T0" fmla="*/ 1287 w 1287"/>
                <a:gd name="T1" fmla="*/ 0 h 116"/>
                <a:gd name="T2" fmla="*/ 739 w 1287"/>
                <a:gd name="T3" fmla="*/ 38 h 116"/>
                <a:gd name="T4" fmla="*/ 0 w 1287"/>
                <a:gd name="T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7" h="116">
                  <a:moveTo>
                    <a:pt x="1287" y="0"/>
                  </a:moveTo>
                  <a:lnTo>
                    <a:pt x="739" y="38"/>
                  </a:lnTo>
                  <a:lnTo>
                    <a:pt x="0" y="116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1" name="Freeform 731"/>
            <p:cNvSpPr>
              <a:spLocks/>
            </p:cNvSpPr>
            <p:nvPr/>
          </p:nvSpPr>
          <p:spPr bwMode="auto">
            <a:xfrm>
              <a:off x="5194116" y="5074626"/>
              <a:ext cx="2009806" cy="477551"/>
            </a:xfrm>
            <a:custGeom>
              <a:avLst/>
              <a:gdLst>
                <a:gd name="T0" fmla="*/ 0 w 1473"/>
                <a:gd name="T1" fmla="*/ 49 h 350"/>
                <a:gd name="T2" fmla="*/ 783 w 1473"/>
                <a:gd name="T3" fmla="*/ 350 h 350"/>
                <a:gd name="T4" fmla="*/ 1473 w 1473"/>
                <a:gd name="T5" fmla="*/ 0 h 350"/>
                <a:gd name="T6" fmla="*/ 1348 w 1473"/>
                <a:gd name="T7" fmla="*/ 30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3" h="350">
                  <a:moveTo>
                    <a:pt x="0" y="49"/>
                  </a:moveTo>
                  <a:lnTo>
                    <a:pt x="783" y="350"/>
                  </a:lnTo>
                  <a:lnTo>
                    <a:pt x="1473" y="0"/>
                  </a:lnTo>
                  <a:lnTo>
                    <a:pt x="1348" y="303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2" name="Line 732"/>
            <p:cNvSpPr>
              <a:spLocks noChangeShapeType="1"/>
            </p:cNvSpPr>
            <p:nvPr/>
          </p:nvSpPr>
          <p:spPr bwMode="auto">
            <a:xfrm>
              <a:off x="6413918" y="3254481"/>
              <a:ext cx="780454" cy="753166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3" name="Line 733"/>
            <p:cNvSpPr>
              <a:spLocks noChangeShapeType="1"/>
            </p:cNvSpPr>
            <p:nvPr/>
          </p:nvSpPr>
          <p:spPr bwMode="auto">
            <a:xfrm>
              <a:off x="5177745" y="2944750"/>
              <a:ext cx="1236173" cy="30972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548640" y="1203961"/>
            <a:ext cx="758952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时间同步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主机名设置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免密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版本兼容性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“</a:t>
            </a:r>
            <a:r>
              <a:rPr lang="zh-CN" altLang="en-US" dirty="0" smtClean="0">
                <a:solidFill>
                  <a:schemeClr val="bg1"/>
                </a:solidFill>
              </a:rPr>
              <a:t>科学上网</a:t>
            </a:r>
            <a:r>
              <a:rPr lang="en-US" dirty="0" smtClean="0">
                <a:solidFill>
                  <a:schemeClr val="bg1"/>
                </a:solidFill>
              </a:rPr>
              <a:t>”: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kubeadm</a:t>
            </a:r>
            <a:r>
              <a:rPr lang="en-US" dirty="0" smtClean="0">
                <a:solidFill>
                  <a:schemeClr val="bg1"/>
                </a:solidFill>
              </a:rPr>
              <a:t> init --image-repository registry.aliyuncs.com/</a:t>
            </a:r>
            <a:r>
              <a:rPr lang="en-US" dirty="0" err="1" smtClean="0">
                <a:solidFill>
                  <a:schemeClr val="bg1"/>
                </a:solidFill>
              </a:rPr>
              <a:t>google_containers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Shadowsocks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Centos   </a:t>
            </a:r>
            <a:r>
              <a:rPr lang="en-US" altLang="zh-CN" dirty="0" err="1" smtClean="0">
                <a:solidFill>
                  <a:schemeClr val="bg1"/>
                </a:solidFill>
              </a:rPr>
              <a:t>Ubuntu</a:t>
            </a:r>
            <a:r>
              <a:rPr lang="zh-CN" altLang="en-US" dirty="0" smtClean="0">
                <a:solidFill>
                  <a:schemeClr val="bg1"/>
                </a:solidFill>
              </a:rPr>
              <a:t>的 源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Docker</a:t>
            </a:r>
            <a:r>
              <a:rPr lang="zh-CN" altLang="en-US" dirty="0" smtClean="0">
                <a:solidFill>
                  <a:schemeClr val="bg1"/>
                </a:solidFill>
              </a:rPr>
              <a:t>源加速中科大的  </a:t>
            </a:r>
            <a:r>
              <a:rPr lang="en-US" dirty="0" err="1" smtClean="0">
                <a:solidFill>
                  <a:schemeClr val="bg1"/>
                </a:solidFill>
              </a:rPr>
              <a:t>docker.io、gcr.io、quay.io</a:t>
            </a:r>
            <a:r>
              <a:rPr lang="zh-CN" altLang="en-US" dirty="0" smtClean="0">
                <a:solidFill>
                  <a:schemeClr val="bg1"/>
                </a:solidFill>
              </a:rPr>
              <a:t>镜像加速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一些比较重要的组件：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hlinkClick r:id="rId3"/>
              </a:rPr>
              <a:t>https://kubernetes.io/docs/concepts/cluster-administration/addons/</a:t>
            </a:r>
            <a:endParaRPr lang="en-US" dirty="0" smtClean="0"/>
          </a:p>
          <a:p>
            <a:r>
              <a:rPr lang="en-US" dirty="0" err="1" smtClean="0">
                <a:solidFill>
                  <a:schemeClr val="bg1"/>
                </a:solidFill>
              </a:rPr>
              <a:t>kube-dns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负责为整个集群提供 </a:t>
            </a:r>
            <a:r>
              <a:rPr lang="en-US" dirty="0" smtClean="0">
                <a:solidFill>
                  <a:schemeClr val="bg1"/>
                </a:solidFill>
              </a:rPr>
              <a:t>DNS </a:t>
            </a:r>
            <a:r>
              <a:rPr lang="zh-CN" altLang="en-US" dirty="0" smtClean="0">
                <a:solidFill>
                  <a:schemeClr val="bg1"/>
                </a:solidFill>
              </a:rPr>
              <a:t>服务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Ingress Controller </a:t>
            </a:r>
            <a:r>
              <a:rPr lang="zh-CN" altLang="en-US" dirty="0" smtClean="0">
                <a:solidFill>
                  <a:schemeClr val="bg1"/>
                </a:solidFill>
              </a:rPr>
              <a:t>为服务提供外网入口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Heapster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提供资源监控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Dashboard </a:t>
            </a:r>
            <a:r>
              <a:rPr lang="zh-CN" altLang="en-US" dirty="0" smtClean="0">
                <a:solidFill>
                  <a:schemeClr val="bg1"/>
                </a:solidFill>
              </a:rPr>
              <a:t>提供 </a:t>
            </a:r>
            <a:r>
              <a:rPr lang="en-US" dirty="0" smtClean="0">
                <a:solidFill>
                  <a:schemeClr val="bg1"/>
                </a:solidFill>
              </a:rPr>
              <a:t>GUI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RBAC  </a:t>
            </a:r>
            <a:r>
              <a:rPr lang="en-US" dirty="0" smtClean="0">
                <a:hlinkClick r:id="rId3"/>
              </a:rPr>
              <a:t>https://kubernetes.io/docs/concepts/cluster-administration/addons/</a:t>
            </a:r>
            <a:endParaRPr lang="en-US" dirty="0" smtClean="0"/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163069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ashboar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6992" y="745358"/>
            <a:ext cx="9253854" cy="56246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3"/>
          <p:cNvSpPr txBox="1">
            <a:spLocks noChangeArrowheads="1"/>
          </p:cNvSpPr>
          <p:nvPr/>
        </p:nvSpPr>
        <p:spPr bwMode="auto">
          <a:xfrm>
            <a:off x="5134760" y="3022503"/>
            <a:ext cx="3581728" cy="586957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dist"/>
            <a:r>
              <a:rPr lang="en-US" altLang="zh-CN" sz="3200" dirty="0" smtClean="0">
                <a:solidFill>
                  <a:prstClr val="white"/>
                </a:solidFill>
                <a:effectLst/>
                <a:latin typeface="Calibri" panose="020F0502020204030204" pitchFamily="34" charset="0"/>
              </a:rPr>
              <a:t>Hello World</a:t>
            </a:r>
            <a:endParaRPr lang="zh-CN" altLang="en-US" sz="3200" dirty="0">
              <a:solidFill>
                <a:prstClr val="white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56" name="Straight Connector 4"/>
          <p:cNvCxnSpPr/>
          <p:nvPr/>
        </p:nvCxnSpPr>
        <p:spPr>
          <a:xfrm>
            <a:off x="5210960" y="3638383"/>
            <a:ext cx="3612406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1"/>
          <p:cNvGrpSpPr/>
          <p:nvPr/>
        </p:nvGrpSpPr>
        <p:grpSpPr>
          <a:xfrm>
            <a:off x="-2982769" y="3616264"/>
            <a:ext cx="6950890" cy="7035260"/>
            <a:chOff x="4297681" y="2137013"/>
            <a:chExt cx="3596640" cy="3640296"/>
          </a:xfrm>
        </p:grpSpPr>
        <p:sp>
          <p:nvSpPr>
            <p:cNvPr id="65" name="Line 699"/>
            <p:cNvSpPr>
              <a:spLocks noChangeShapeType="1"/>
            </p:cNvSpPr>
            <p:nvPr/>
          </p:nvSpPr>
          <p:spPr bwMode="auto">
            <a:xfrm flipH="1" flipV="1">
              <a:off x="6010042" y="2137013"/>
              <a:ext cx="971473" cy="229223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700"/>
            <p:cNvSpPr>
              <a:spLocks/>
            </p:cNvSpPr>
            <p:nvPr/>
          </p:nvSpPr>
          <p:spPr bwMode="auto">
            <a:xfrm>
              <a:off x="6981517" y="2366236"/>
              <a:ext cx="912804" cy="1547262"/>
            </a:xfrm>
            <a:custGeom>
              <a:avLst/>
              <a:gdLst>
                <a:gd name="T0" fmla="*/ 669 w 669"/>
                <a:gd name="T1" fmla="*/ 1134 h 1134"/>
                <a:gd name="T2" fmla="*/ 591 w 669"/>
                <a:gd name="T3" fmla="*/ 550 h 1134"/>
                <a:gd name="T4" fmla="*/ 0 w 669"/>
                <a:gd name="T5" fmla="*/ 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9" h="1134">
                  <a:moveTo>
                    <a:pt x="669" y="1134"/>
                  </a:moveTo>
                  <a:lnTo>
                    <a:pt x="591" y="55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701"/>
            <p:cNvSpPr>
              <a:spLocks/>
            </p:cNvSpPr>
            <p:nvPr/>
          </p:nvSpPr>
          <p:spPr bwMode="auto">
            <a:xfrm>
              <a:off x="5240505" y="3913500"/>
              <a:ext cx="2653816" cy="1863809"/>
            </a:xfrm>
            <a:custGeom>
              <a:avLst/>
              <a:gdLst>
                <a:gd name="T0" fmla="*/ 0 w 1945"/>
                <a:gd name="T1" fmla="*/ 1276 h 1366"/>
                <a:gd name="T2" fmla="*/ 830 w 1945"/>
                <a:gd name="T3" fmla="*/ 1366 h 1366"/>
                <a:gd name="T4" fmla="*/ 1305 w 1945"/>
                <a:gd name="T5" fmla="*/ 1162 h 1366"/>
                <a:gd name="T6" fmla="*/ 1804 w 1945"/>
                <a:gd name="T7" fmla="*/ 737 h 1366"/>
                <a:gd name="T8" fmla="*/ 1945 w 1945"/>
                <a:gd name="T9" fmla="*/ 0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5" h="1366">
                  <a:moveTo>
                    <a:pt x="0" y="1276"/>
                  </a:moveTo>
                  <a:lnTo>
                    <a:pt x="830" y="1366"/>
                  </a:lnTo>
                  <a:lnTo>
                    <a:pt x="1305" y="1162"/>
                  </a:lnTo>
                  <a:lnTo>
                    <a:pt x="1804" y="737"/>
                  </a:lnTo>
                  <a:lnTo>
                    <a:pt x="1945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Line 702"/>
            <p:cNvSpPr>
              <a:spLocks noChangeShapeType="1"/>
            </p:cNvSpPr>
            <p:nvPr/>
          </p:nvSpPr>
          <p:spPr bwMode="auto">
            <a:xfrm>
              <a:off x="4440949" y="4633919"/>
              <a:ext cx="799556" cy="102059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703"/>
            <p:cNvSpPr>
              <a:spLocks/>
            </p:cNvSpPr>
            <p:nvPr/>
          </p:nvSpPr>
          <p:spPr bwMode="auto">
            <a:xfrm>
              <a:off x="4297681" y="3149337"/>
              <a:ext cx="143268" cy="1484584"/>
            </a:xfrm>
            <a:custGeom>
              <a:avLst/>
              <a:gdLst>
                <a:gd name="T0" fmla="*/ 609 w 609"/>
                <a:gd name="T1" fmla="*/ 0 h 1611"/>
                <a:gd name="T2" fmla="*/ 592 w 609"/>
                <a:gd name="T3" fmla="*/ 5 h 1611"/>
                <a:gd name="T4" fmla="*/ 313 w 609"/>
                <a:gd name="T5" fmla="*/ 392 h 1611"/>
                <a:gd name="T6" fmla="*/ 52 w 609"/>
                <a:gd name="T7" fmla="*/ 523 h 1611"/>
                <a:gd name="T8" fmla="*/ 0 w 609"/>
                <a:gd name="T9" fmla="*/ 1132 h 1611"/>
                <a:gd name="T10" fmla="*/ 105 w 609"/>
                <a:gd name="T11" fmla="*/ 1611 h 1611"/>
                <a:gd name="connsiteX0" fmla="*/ 10000 w 10018"/>
                <a:gd name="connsiteY0" fmla="*/ 0 h 10000"/>
                <a:gd name="connsiteX1" fmla="*/ 10018 w 10018"/>
                <a:gd name="connsiteY1" fmla="*/ 1358 h 10000"/>
                <a:gd name="connsiteX2" fmla="*/ 5140 w 10018"/>
                <a:gd name="connsiteY2" fmla="*/ 2433 h 10000"/>
                <a:gd name="connsiteX3" fmla="*/ 854 w 10018"/>
                <a:gd name="connsiteY3" fmla="*/ 3246 h 10000"/>
                <a:gd name="connsiteX4" fmla="*/ 0 w 10018"/>
                <a:gd name="connsiteY4" fmla="*/ 7027 h 10000"/>
                <a:gd name="connsiteX5" fmla="*/ 1724 w 10018"/>
                <a:gd name="connsiteY5" fmla="*/ 10000 h 10000"/>
                <a:gd name="connsiteX0" fmla="*/ 12868 w 12868"/>
                <a:gd name="connsiteY0" fmla="*/ 0 h 9028"/>
                <a:gd name="connsiteX1" fmla="*/ 10018 w 12868"/>
                <a:gd name="connsiteY1" fmla="*/ 386 h 9028"/>
                <a:gd name="connsiteX2" fmla="*/ 5140 w 12868"/>
                <a:gd name="connsiteY2" fmla="*/ 1461 h 9028"/>
                <a:gd name="connsiteX3" fmla="*/ 854 w 12868"/>
                <a:gd name="connsiteY3" fmla="*/ 2274 h 9028"/>
                <a:gd name="connsiteX4" fmla="*/ 0 w 12868"/>
                <a:gd name="connsiteY4" fmla="*/ 6055 h 9028"/>
                <a:gd name="connsiteX5" fmla="*/ 1724 w 12868"/>
                <a:gd name="connsiteY5" fmla="*/ 9028 h 9028"/>
                <a:gd name="connsiteX0" fmla="*/ 7785 w 7785"/>
                <a:gd name="connsiteY0" fmla="*/ 0 h 9572"/>
                <a:gd name="connsiteX1" fmla="*/ 3994 w 7785"/>
                <a:gd name="connsiteY1" fmla="*/ 1190 h 9572"/>
                <a:gd name="connsiteX2" fmla="*/ 664 w 7785"/>
                <a:gd name="connsiteY2" fmla="*/ 2091 h 9572"/>
                <a:gd name="connsiteX3" fmla="*/ 0 w 7785"/>
                <a:gd name="connsiteY3" fmla="*/ 6279 h 9572"/>
                <a:gd name="connsiteX4" fmla="*/ 1340 w 7785"/>
                <a:gd name="connsiteY4" fmla="*/ 9572 h 9572"/>
                <a:gd name="connsiteX0" fmla="*/ 5130 w 5130"/>
                <a:gd name="connsiteY0" fmla="*/ 0 h 8757"/>
                <a:gd name="connsiteX1" fmla="*/ 853 w 5130"/>
                <a:gd name="connsiteY1" fmla="*/ 941 h 8757"/>
                <a:gd name="connsiteX2" fmla="*/ 0 w 5130"/>
                <a:gd name="connsiteY2" fmla="*/ 5317 h 8757"/>
                <a:gd name="connsiteX3" fmla="*/ 1721 w 5130"/>
                <a:gd name="connsiteY3" fmla="*/ 8757 h 8757"/>
                <a:gd name="connsiteX0" fmla="*/ 1663 w 3355"/>
                <a:gd name="connsiteY0" fmla="*/ 0 h 8925"/>
                <a:gd name="connsiteX1" fmla="*/ 0 w 3355"/>
                <a:gd name="connsiteY1" fmla="*/ 4997 h 8925"/>
                <a:gd name="connsiteX2" fmla="*/ 3355 w 3355"/>
                <a:gd name="connsiteY2" fmla="*/ 8925 h 8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5" h="8925">
                  <a:moveTo>
                    <a:pt x="1663" y="0"/>
                  </a:moveTo>
                  <a:lnTo>
                    <a:pt x="0" y="4997"/>
                  </a:lnTo>
                  <a:lnTo>
                    <a:pt x="3355" y="8925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Line 704"/>
            <p:cNvSpPr>
              <a:spLocks noChangeShapeType="1"/>
            </p:cNvSpPr>
            <p:nvPr/>
          </p:nvSpPr>
          <p:spPr bwMode="auto">
            <a:xfrm flipH="1">
              <a:off x="5114925" y="2137013"/>
              <a:ext cx="895116" cy="29662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705"/>
            <p:cNvSpPr>
              <a:spLocks/>
            </p:cNvSpPr>
            <p:nvPr/>
          </p:nvSpPr>
          <p:spPr bwMode="auto">
            <a:xfrm>
              <a:off x="5112461" y="2348476"/>
              <a:ext cx="1871166" cy="103615"/>
            </a:xfrm>
            <a:custGeom>
              <a:avLst/>
              <a:gdLst>
                <a:gd name="T0" fmla="*/ 0 w 1375"/>
                <a:gd name="T1" fmla="*/ 69 h 119"/>
                <a:gd name="T2" fmla="*/ 0 w 1375"/>
                <a:gd name="T3" fmla="*/ 69 h 119"/>
                <a:gd name="T4" fmla="*/ 681 w 1375"/>
                <a:gd name="T5" fmla="*/ 0 h 119"/>
                <a:gd name="T6" fmla="*/ 681 w 1375"/>
                <a:gd name="T7" fmla="*/ 0 h 119"/>
                <a:gd name="T8" fmla="*/ 1375 w 1375"/>
                <a:gd name="T9" fmla="*/ 13 h 119"/>
                <a:gd name="T10" fmla="*/ 1279 w 1375"/>
                <a:gd name="T11" fmla="*/ 119 h 119"/>
                <a:gd name="connsiteX0" fmla="*/ 0 w 10000"/>
                <a:gd name="connsiteY0" fmla="*/ 5798 h 12759"/>
                <a:gd name="connsiteX1" fmla="*/ 0 w 10000"/>
                <a:gd name="connsiteY1" fmla="*/ 5798 h 12759"/>
                <a:gd name="connsiteX2" fmla="*/ 4953 w 10000"/>
                <a:gd name="connsiteY2" fmla="*/ 0 h 12759"/>
                <a:gd name="connsiteX3" fmla="*/ 4953 w 10000"/>
                <a:gd name="connsiteY3" fmla="*/ 0 h 12759"/>
                <a:gd name="connsiteX4" fmla="*/ 10000 w 10000"/>
                <a:gd name="connsiteY4" fmla="*/ 1092 h 12759"/>
                <a:gd name="connsiteX5" fmla="*/ 9413 w 10000"/>
                <a:gd name="connsiteY5" fmla="*/ 12759 h 12759"/>
                <a:gd name="connsiteX0" fmla="*/ 0 w 10000"/>
                <a:gd name="connsiteY0" fmla="*/ 5798 h 5798"/>
                <a:gd name="connsiteX1" fmla="*/ 0 w 10000"/>
                <a:gd name="connsiteY1" fmla="*/ 5798 h 5798"/>
                <a:gd name="connsiteX2" fmla="*/ 4953 w 10000"/>
                <a:gd name="connsiteY2" fmla="*/ 0 h 5798"/>
                <a:gd name="connsiteX3" fmla="*/ 4953 w 10000"/>
                <a:gd name="connsiteY3" fmla="*/ 0 h 5798"/>
                <a:gd name="connsiteX4" fmla="*/ 10000 w 10000"/>
                <a:gd name="connsiteY4" fmla="*/ 1092 h 5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5798">
                  <a:moveTo>
                    <a:pt x="0" y="5798"/>
                  </a:moveTo>
                  <a:lnTo>
                    <a:pt x="0" y="5798"/>
                  </a:lnTo>
                  <a:lnTo>
                    <a:pt x="4953" y="0"/>
                  </a:lnTo>
                  <a:lnTo>
                    <a:pt x="4953" y="0"/>
                  </a:lnTo>
                  <a:lnTo>
                    <a:pt x="10000" y="1092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706"/>
            <p:cNvSpPr>
              <a:spLocks/>
            </p:cNvSpPr>
            <p:nvPr/>
          </p:nvSpPr>
          <p:spPr bwMode="auto">
            <a:xfrm>
              <a:off x="4997636" y="4060857"/>
              <a:ext cx="242869" cy="1593654"/>
            </a:xfrm>
            <a:custGeom>
              <a:avLst/>
              <a:gdLst>
                <a:gd name="T0" fmla="*/ 0 w 178"/>
                <a:gd name="T1" fmla="*/ 0 h 1168"/>
                <a:gd name="T2" fmla="*/ 144 w 178"/>
                <a:gd name="T3" fmla="*/ 792 h 1168"/>
                <a:gd name="T4" fmla="*/ 178 w 178"/>
                <a:gd name="T5" fmla="*/ 1168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8" h="1168">
                  <a:moveTo>
                    <a:pt x="0" y="0"/>
                  </a:moveTo>
                  <a:lnTo>
                    <a:pt x="144" y="792"/>
                  </a:lnTo>
                  <a:lnTo>
                    <a:pt x="178" y="1168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707"/>
            <p:cNvSpPr>
              <a:spLocks/>
            </p:cNvSpPr>
            <p:nvPr/>
          </p:nvSpPr>
          <p:spPr bwMode="auto">
            <a:xfrm>
              <a:off x="4997636" y="2442645"/>
              <a:ext cx="180104" cy="1618213"/>
            </a:xfrm>
            <a:custGeom>
              <a:avLst/>
              <a:gdLst>
                <a:gd name="T0" fmla="*/ 79 w 132"/>
                <a:gd name="T1" fmla="*/ 0 h 1186"/>
                <a:gd name="T2" fmla="*/ 132 w 132"/>
                <a:gd name="T3" fmla="*/ 368 h 1186"/>
                <a:gd name="T4" fmla="*/ 0 w 132"/>
                <a:gd name="T5" fmla="*/ 1186 h 1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2" h="1186">
                  <a:moveTo>
                    <a:pt x="79" y="0"/>
                  </a:moveTo>
                  <a:lnTo>
                    <a:pt x="132" y="368"/>
                  </a:lnTo>
                  <a:lnTo>
                    <a:pt x="0" y="1186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708"/>
            <p:cNvSpPr>
              <a:spLocks/>
            </p:cNvSpPr>
            <p:nvPr/>
          </p:nvSpPr>
          <p:spPr bwMode="auto">
            <a:xfrm>
              <a:off x="5963651" y="4745799"/>
              <a:ext cx="409345" cy="1031510"/>
            </a:xfrm>
            <a:custGeom>
              <a:avLst/>
              <a:gdLst>
                <a:gd name="T0" fmla="*/ 0 w 398"/>
                <a:gd name="T1" fmla="*/ 0 h 756"/>
                <a:gd name="T2" fmla="*/ 219 w 398"/>
                <a:gd name="T3" fmla="*/ 591 h 756"/>
                <a:gd name="T4" fmla="*/ 300 w 398"/>
                <a:gd name="T5" fmla="*/ 756 h 756"/>
                <a:gd name="T6" fmla="*/ 398 w 398"/>
                <a:gd name="T7" fmla="*/ 595 h 756"/>
                <a:gd name="connsiteX0" fmla="*/ 0 w 13102"/>
                <a:gd name="connsiteY0" fmla="*/ 0 h 10000"/>
                <a:gd name="connsiteX1" fmla="*/ 5503 w 13102"/>
                <a:gd name="connsiteY1" fmla="*/ 7817 h 10000"/>
                <a:gd name="connsiteX2" fmla="*/ 7538 w 13102"/>
                <a:gd name="connsiteY2" fmla="*/ 10000 h 10000"/>
                <a:gd name="connsiteX3" fmla="*/ 13102 w 13102"/>
                <a:gd name="connsiteY3" fmla="*/ 9384 h 10000"/>
                <a:gd name="connsiteX0" fmla="*/ 0 w 7538"/>
                <a:gd name="connsiteY0" fmla="*/ 0 h 10000"/>
                <a:gd name="connsiteX1" fmla="*/ 5503 w 7538"/>
                <a:gd name="connsiteY1" fmla="*/ 7817 h 10000"/>
                <a:gd name="connsiteX2" fmla="*/ 7538 w 7538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38" h="10000">
                  <a:moveTo>
                    <a:pt x="0" y="0"/>
                  </a:moveTo>
                  <a:lnTo>
                    <a:pt x="5503" y="7817"/>
                  </a:lnTo>
                  <a:lnTo>
                    <a:pt x="7538" y="1000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709"/>
            <p:cNvSpPr>
              <a:spLocks/>
            </p:cNvSpPr>
            <p:nvPr/>
          </p:nvSpPr>
          <p:spPr bwMode="auto">
            <a:xfrm>
              <a:off x="5963652" y="2348500"/>
              <a:ext cx="450260" cy="2397304"/>
            </a:xfrm>
            <a:custGeom>
              <a:avLst/>
              <a:gdLst>
                <a:gd name="T0" fmla="*/ 52 w 330"/>
                <a:gd name="T1" fmla="*/ 0 h 1757"/>
                <a:gd name="T2" fmla="*/ 330 w 330"/>
                <a:gd name="T3" fmla="*/ 664 h 1757"/>
                <a:gd name="T4" fmla="*/ 0 w 330"/>
                <a:gd name="T5" fmla="*/ 1757 h 1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0" h="1757">
                  <a:moveTo>
                    <a:pt x="52" y="0"/>
                  </a:moveTo>
                  <a:lnTo>
                    <a:pt x="330" y="664"/>
                  </a:lnTo>
                  <a:lnTo>
                    <a:pt x="0" y="1757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Line 710"/>
            <p:cNvSpPr>
              <a:spLocks noChangeShapeType="1"/>
            </p:cNvSpPr>
            <p:nvPr/>
          </p:nvSpPr>
          <p:spPr bwMode="auto">
            <a:xfrm>
              <a:off x="6010042" y="2137015"/>
              <a:ext cx="24560" cy="211488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Line 711"/>
            <p:cNvSpPr>
              <a:spLocks noChangeShapeType="1"/>
            </p:cNvSpPr>
            <p:nvPr/>
          </p:nvSpPr>
          <p:spPr bwMode="auto">
            <a:xfrm flipH="1">
              <a:off x="4368632" y="2434349"/>
              <a:ext cx="751816" cy="71507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Line 712"/>
            <p:cNvSpPr>
              <a:spLocks noChangeShapeType="1"/>
            </p:cNvSpPr>
            <p:nvPr/>
          </p:nvSpPr>
          <p:spPr bwMode="auto">
            <a:xfrm flipH="1" flipV="1">
              <a:off x="7681469" y="3816627"/>
              <a:ext cx="212851" cy="9687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Line 713"/>
            <p:cNvSpPr>
              <a:spLocks noChangeShapeType="1"/>
            </p:cNvSpPr>
            <p:nvPr/>
          </p:nvSpPr>
          <p:spPr bwMode="auto">
            <a:xfrm flipH="1" flipV="1">
              <a:off x="6981510" y="2366234"/>
              <a:ext cx="237017" cy="63173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Line 714"/>
            <p:cNvSpPr>
              <a:spLocks noChangeShapeType="1"/>
            </p:cNvSpPr>
            <p:nvPr/>
          </p:nvSpPr>
          <p:spPr bwMode="auto">
            <a:xfrm flipH="1" flipV="1">
              <a:off x="7214834" y="2997969"/>
              <a:ext cx="466634" cy="818657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Line 715"/>
            <p:cNvSpPr>
              <a:spLocks noChangeShapeType="1"/>
            </p:cNvSpPr>
            <p:nvPr/>
          </p:nvSpPr>
          <p:spPr bwMode="auto">
            <a:xfrm flipH="1" flipV="1">
              <a:off x="7681469" y="3816627"/>
              <a:ext cx="20465" cy="1102458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716"/>
            <p:cNvSpPr>
              <a:spLocks/>
            </p:cNvSpPr>
            <p:nvPr/>
          </p:nvSpPr>
          <p:spPr bwMode="auto">
            <a:xfrm>
              <a:off x="5963652" y="4745802"/>
              <a:ext cx="1738283" cy="328828"/>
            </a:xfrm>
            <a:custGeom>
              <a:avLst/>
              <a:gdLst>
                <a:gd name="T0" fmla="*/ 0 w 1274"/>
                <a:gd name="T1" fmla="*/ 0 h 241"/>
                <a:gd name="T2" fmla="*/ 909 w 1274"/>
                <a:gd name="T3" fmla="*/ 241 h 241"/>
                <a:gd name="T4" fmla="*/ 1274 w 1274"/>
                <a:gd name="T5" fmla="*/ 127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4" h="241">
                  <a:moveTo>
                    <a:pt x="0" y="0"/>
                  </a:moveTo>
                  <a:lnTo>
                    <a:pt x="909" y="241"/>
                  </a:lnTo>
                  <a:lnTo>
                    <a:pt x="1274" y="127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Line 717"/>
            <p:cNvSpPr>
              <a:spLocks noChangeShapeType="1"/>
            </p:cNvSpPr>
            <p:nvPr/>
          </p:nvSpPr>
          <p:spPr bwMode="auto">
            <a:xfrm>
              <a:off x="4997636" y="4060859"/>
              <a:ext cx="966016" cy="684944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Line 718"/>
            <p:cNvSpPr>
              <a:spLocks noChangeShapeType="1"/>
            </p:cNvSpPr>
            <p:nvPr/>
          </p:nvSpPr>
          <p:spPr bwMode="auto">
            <a:xfrm>
              <a:off x="4368632" y="3149421"/>
              <a:ext cx="629002" cy="911438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Line 719"/>
            <p:cNvSpPr>
              <a:spLocks noChangeShapeType="1"/>
            </p:cNvSpPr>
            <p:nvPr/>
          </p:nvSpPr>
          <p:spPr bwMode="auto">
            <a:xfrm flipH="1">
              <a:off x="4368634" y="2944756"/>
              <a:ext cx="809106" cy="20466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Line 720"/>
            <p:cNvSpPr>
              <a:spLocks noChangeShapeType="1"/>
            </p:cNvSpPr>
            <p:nvPr/>
          </p:nvSpPr>
          <p:spPr bwMode="auto">
            <a:xfrm flipH="1">
              <a:off x="5177742" y="2348501"/>
              <a:ext cx="856862" cy="596256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Line 721"/>
            <p:cNvSpPr>
              <a:spLocks noChangeShapeType="1"/>
            </p:cNvSpPr>
            <p:nvPr/>
          </p:nvSpPr>
          <p:spPr bwMode="auto">
            <a:xfrm flipH="1" flipV="1">
              <a:off x="6034604" y="2348500"/>
              <a:ext cx="1180232" cy="649470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722"/>
            <p:cNvSpPr>
              <a:spLocks/>
            </p:cNvSpPr>
            <p:nvPr/>
          </p:nvSpPr>
          <p:spPr bwMode="auto">
            <a:xfrm>
              <a:off x="7214833" y="2997968"/>
              <a:ext cx="573059" cy="798191"/>
            </a:xfrm>
            <a:custGeom>
              <a:avLst/>
              <a:gdLst>
                <a:gd name="T0" fmla="*/ 344 w 420"/>
                <a:gd name="T1" fmla="*/ 585 h 585"/>
                <a:gd name="T2" fmla="*/ 420 w 420"/>
                <a:gd name="T3" fmla="*/ 87 h 585"/>
                <a:gd name="T4" fmla="*/ 0 w 420"/>
                <a:gd name="T5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0" h="585">
                  <a:moveTo>
                    <a:pt x="344" y="585"/>
                  </a:moveTo>
                  <a:lnTo>
                    <a:pt x="420" y="8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723"/>
            <p:cNvSpPr>
              <a:spLocks/>
            </p:cNvSpPr>
            <p:nvPr/>
          </p:nvSpPr>
          <p:spPr bwMode="auto">
            <a:xfrm>
              <a:off x="7193002" y="2997968"/>
              <a:ext cx="491195" cy="2076661"/>
            </a:xfrm>
            <a:custGeom>
              <a:avLst/>
              <a:gdLst>
                <a:gd name="T0" fmla="*/ 16 w 360"/>
                <a:gd name="T1" fmla="*/ 0 h 1522"/>
                <a:gd name="T2" fmla="*/ 0 w 360"/>
                <a:gd name="T3" fmla="*/ 729 h 1522"/>
                <a:gd name="T4" fmla="*/ 8 w 360"/>
                <a:gd name="T5" fmla="*/ 1522 h 1522"/>
                <a:gd name="T6" fmla="*/ 358 w 360"/>
                <a:gd name="T7" fmla="*/ 600 h 1522"/>
                <a:gd name="T8" fmla="*/ 360 w 360"/>
                <a:gd name="T9" fmla="*/ 585 h 1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" h="1522">
                  <a:moveTo>
                    <a:pt x="16" y="0"/>
                  </a:moveTo>
                  <a:lnTo>
                    <a:pt x="0" y="729"/>
                  </a:lnTo>
                  <a:lnTo>
                    <a:pt x="8" y="1522"/>
                  </a:lnTo>
                  <a:lnTo>
                    <a:pt x="358" y="600"/>
                  </a:lnTo>
                  <a:lnTo>
                    <a:pt x="360" y="585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Line 724"/>
            <p:cNvSpPr>
              <a:spLocks noChangeShapeType="1"/>
            </p:cNvSpPr>
            <p:nvPr/>
          </p:nvSpPr>
          <p:spPr bwMode="auto">
            <a:xfrm flipV="1">
              <a:off x="6413914" y="2997968"/>
              <a:ext cx="800921" cy="25651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Line 725"/>
            <p:cNvSpPr>
              <a:spLocks noChangeShapeType="1"/>
            </p:cNvSpPr>
            <p:nvPr/>
          </p:nvSpPr>
          <p:spPr bwMode="auto">
            <a:xfrm flipV="1">
              <a:off x="4997634" y="3254480"/>
              <a:ext cx="1416278" cy="81729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726"/>
            <p:cNvSpPr>
              <a:spLocks/>
            </p:cNvSpPr>
            <p:nvPr/>
          </p:nvSpPr>
          <p:spPr bwMode="auto">
            <a:xfrm>
              <a:off x="4440949" y="4071773"/>
              <a:ext cx="753165" cy="1069713"/>
            </a:xfrm>
            <a:custGeom>
              <a:avLst/>
              <a:gdLst>
                <a:gd name="T0" fmla="*/ 552 w 552"/>
                <a:gd name="T1" fmla="*/ 784 h 784"/>
                <a:gd name="T2" fmla="*/ 0 w 552"/>
                <a:gd name="T3" fmla="*/ 412 h 784"/>
                <a:gd name="T4" fmla="*/ 408 w 552"/>
                <a:gd name="T5" fmla="*/ 0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2" h="784">
                  <a:moveTo>
                    <a:pt x="552" y="784"/>
                  </a:moveTo>
                  <a:lnTo>
                    <a:pt x="0" y="412"/>
                  </a:lnTo>
                  <a:lnTo>
                    <a:pt x="408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Line 728"/>
            <p:cNvSpPr>
              <a:spLocks noChangeShapeType="1"/>
            </p:cNvSpPr>
            <p:nvPr/>
          </p:nvSpPr>
          <p:spPr bwMode="auto">
            <a:xfrm flipH="1">
              <a:off x="5194114" y="4745801"/>
              <a:ext cx="769538" cy="395684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729"/>
            <p:cNvSpPr>
              <a:spLocks/>
            </p:cNvSpPr>
            <p:nvPr/>
          </p:nvSpPr>
          <p:spPr bwMode="auto">
            <a:xfrm>
              <a:off x="5963654" y="3816625"/>
              <a:ext cx="1717818" cy="929177"/>
            </a:xfrm>
            <a:custGeom>
              <a:avLst/>
              <a:gdLst>
                <a:gd name="T0" fmla="*/ 1259 w 1259"/>
                <a:gd name="T1" fmla="*/ 0 h 681"/>
                <a:gd name="T2" fmla="*/ 902 w 1259"/>
                <a:gd name="T3" fmla="*/ 140 h 681"/>
                <a:gd name="T4" fmla="*/ 0 w 1259"/>
                <a:gd name="T5" fmla="*/ 68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59" h="681">
                  <a:moveTo>
                    <a:pt x="1259" y="0"/>
                  </a:moveTo>
                  <a:lnTo>
                    <a:pt x="902" y="140"/>
                  </a:lnTo>
                  <a:lnTo>
                    <a:pt x="0" y="681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730"/>
            <p:cNvSpPr>
              <a:spLocks/>
            </p:cNvSpPr>
            <p:nvPr/>
          </p:nvSpPr>
          <p:spPr bwMode="auto">
            <a:xfrm>
              <a:off x="5254151" y="5500332"/>
              <a:ext cx="1756021" cy="158273"/>
            </a:xfrm>
            <a:custGeom>
              <a:avLst/>
              <a:gdLst>
                <a:gd name="T0" fmla="*/ 1287 w 1287"/>
                <a:gd name="T1" fmla="*/ 0 h 116"/>
                <a:gd name="T2" fmla="*/ 739 w 1287"/>
                <a:gd name="T3" fmla="*/ 38 h 116"/>
                <a:gd name="T4" fmla="*/ 0 w 1287"/>
                <a:gd name="T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7" h="116">
                  <a:moveTo>
                    <a:pt x="1287" y="0"/>
                  </a:moveTo>
                  <a:lnTo>
                    <a:pt x="739" y="38"/>
                  </a:lnTo>
                  <a:lnTo>
                    <a:pt x="0" y="116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731"/>
            <p:cNvSpPr>
              <a:spLocks/>
            </p:cNvSpPr>
            <p:nvPr/>
          </p:nvSpPr>
          <p:spPr bwMode="auto">
            <a:xfrm>
              <a:off x="5194116" y="5074626"/>
              <a:ext cx="2009806" cy="477551"/>
            </a:xfrm>
            <a:custGeom>
              <a:avLst/>
              <a:gdLst>
                <a:gd name="T0" fmla="*/ 0 w 1473"/>
                <a:gd name="T1" fmla="*/ 49 h 350"/>
                <a:gd name="T2" fmla="*/ 783 w 1473"/>
                <a:gd name="T3" fmla="*/ 350 h 350"/>
                <a:gd name="T4" fmla="*/ 1473 w 1473"/>
                <a:gd name="T5" fmla="*/ 0 h 350"/>
                <a:gd name="T6" fmla="*/ 1348 w 1473"/>
                <a:gd name="T7" fmla="*/ 30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3" h="350">
                  <a:moveTo>
                    <a:pt x="0" y="49"/>
                  </a:moveTo>
                  <a:lnTo>
                    <a:pt x="783" y="350"/>
                  </a:lnTo>
                  <a:lnTo>
                    <a:pt x="1473" y="0"/>
                  </a:lnTo>
                  <a:lnTo>
                    <a:pt x="1348" y="303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Line 732"/>
            <p:cNvSpPr>
              <a:spLocks noChangeShapeType="1"/>
            </p:cNvSpPr>
            <p:nvPr/>
          </p:nvSpPr>
          <p:spPr bwMode="auto">
            <a:xfrm>
              <a:off x="6413918" y="3254481"/>
              <a:ext cx="780454" cy="753166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Line 733"/>
            <p:cNvSpPr>
              <a:spLocks noChangeShapeType="1"/>
            </p:cNvSpPr>
            <p:nvPr/>
          </p:nvSpPr>
          <p:spPr bwMode="auto">
            <a:xfrm>
              <a:off x="5177745" y="2944750"/>
              <a:ext cx="1236173" cy="30972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9" name="Group 1"/>
          <p:cNvGrpSpPr/>
          <p:nvPr/>
        </p:nvGrpSpPr>
        <p:grpSpPr>
          <a:xfrm>
            <a:off x="9290190" y="-3412530"/>
            <a:ext cx="5803619" cy="5874063"/>
            <a:chOff x="4297681" y="2137013"/>
            <a:chExt cx="3596640" cy="3640296"/>
          </a:xfrm>
        </p:grpSpPr>
        <p:sp>
          <p:nvSpPr>
            <p:cNvPr id="100" name="Line 699"/>
            <p:cNvSpPr>
              <a:spLocks noChangeShapeType="1"/>
            </p:cNvSpPr>
            <p:nvPr/>
          </p:nvSpPr>
          <p:spPr bwMode="auto">
            <a:xfrm flipH="1" flipV="1">
              <a:off x="6010042" y="2137013"/>
              <a:ext cx="971473" cy="229223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700"/>
            <p:cNvSpPr>
              <a:spLocks/>
            </p:cNvSpPr>
            <p:nvPr/>
          </p:nvSpPr>
          <p:spPr bwMode="auto">
            <a:xfrm>
              <a:off x="6981517" y="2366236"/>
              <a:ext cx="912804" cy="1547262"/>
            </a:xfrm>
            <a:custGeom>
              <a:avLst/>
              <a:gdLst>
                <a:gd name="T0" fmla="*/ 669 w 669"/>
                <a:gd name="T1" fmla="*/ 1134 h 1134"/>
                <a:gd name="T2" fmla="*/ 591 w 669"/>
                <a:gd name="T3" fmla="*/ 550 h 1134"/>
                <a:gd name="T4" fmla="*/ 0 w 669"/>
                <a:gd name="T5" fmla="*/ 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9" h="1134">
                  <a:moveTo>
                    <a:pt x="669" y="1134"/>
                  </a:moveTo>
                  <a:lnTo>
                    <a:pt x="591" y="55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701"/>
            <p:cNvSpPr>
              <a:spLocks/>
            </p:cNvSpPr>
            <p:nvPr/>
          </p:nvSpPr>
          <p:spPr bwMode="auto">
            <a:xfrm>
              <a:off x="5240505" y="3913500"/>
              <a:ext cx="2653816" cy="1863809"/>
            </a:xfrm>
            <a:custGeom>
              <a:avLst/>
              <a:gdLst>
                <a:gd name="T0" fmla="*/ 0 w 1945"/>
                <a:gd name="T1" fmla="*/ 1276 h 1366"/>
                <a:gd name="T2" fmla="*/ 830 w 1945"/>
                <a:gd name="T3" fmla="*/ 1366 h 1366"/>
                <a:gd name="T4" fmla="*/ 1305 w 1945"/>
                <a:gd name="T5" fmla="*/ 1162 h 1366"/>
                <a:gd name="T6" fmla="*/ 1804 w 1945"/>
                <a:gd name="T7" fmla="*/ 737 h 1366"/>
                <a:gd name="T8" fmla="*/ 1945 w 1945"/>
                <a:gd name="T9" fmla="*/ 0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5" h="1366">
                  <a:moveTo>
                    <a:pt x="0" y="1276"/>
                  </a:moveTo>
                  <a:lnTo>
                    <a:pt x="830" y="1366"/>
                  </a:lnTo>
                  <a:lnTo>
                    <a:pt x="1305" y="1162"/>
                  </a:lnTo>
                  <a:lnTo>
                    <a:pt x="1804" y="737"/>
                  </a:lnTo>
                  <a:lnTo>
                    <a:pt x="1945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Line 702"/>
            <p:cNvSpPr>
              <a:spLocks noChangeShapeType="1"/>
            </p:cNvSpPr>
            <p:nvPr/>
          </p:nvSpPr>
          <p:spPr bwMode="auto">
            <a:xfrm>
              <a:off x="4440949" y="4633919"/>
              <a:ext cx="799556" cy="102059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703"/>
            <p:cNvSpPr>
              <a:spLocks/>
            </p:cNvSpPr>
            <p:nvPr/>
          </p:nvSpPr>
          <p:spPr bwMode="auto">
            <a:xfrm>
              <a:off x="4297681" y="3149337"/>
              <a:ext cx="143268" cy="1484584"/>
            </a:xfrm>
            <a:custGeom>
              <a:avLst/>
              <a:gdLst>
                <a:gd name="T0" fmla="*/ 609 w 609"/>
                <a:gd name="T1" fmla="*/ 0 h 1611"/>
                <a:gd name="T2" fmla="*/ 592 w 609"/>
                <a:gd name="T3" fmla="*/ 5 h 1611"/>
                <a:gd name="T4" fmla="*/ 313 w 609"/>
                <a:gd name="T5" fmla="*/ 392 h 1611"/>
                <a:gd name="T6" fmla="*/ 52 w 609"/>
                <a:gd name="T7" fmla="*/ 523 h 1611"/>
                <a:gd name="T8" fmla="*/ 0 w 609"/>
                <a:gd name="T9" fmla="*/ 1132 h 1611"/>
                <a:gd name="T10" fmla="*/ 105 w 609"/>
                <a:gd name="T11" fmla="*/ 1611 h 1611"/>
                <a:gd name="connsiteX0" fmla="*/ 10000 w 10018"/>
                <a:gd name="connsiteY0" fmla="*/ 0 h 10000"/>
                <a:gd name="connsiteX1" fmla="*/ 10018 w 10018"/>
                <a:gd name="connsiteY1" fmla="*/ 1358 h 10000"/>
                <a:gd name="connsiteX2" fmla="*/ 5140 w 10018"/>
                <a:gd name="connsiteY2" fmla="*/ 2433 h 10000"/>
                <a:gd name="connsiteX3" fmla="*/ 854 w 10018"/>
                <a:gd name="connsiteY3" fmla="*/ 3246 h 10000"/>
                <a:gd name="connsiteX4" fmla="*/ 0 w 10018"/>
                <a:gd name="connsiteY4" fmla="*/ 7027 h 10000"/>
                <a:gd name="connsiteX5" fmla="*/ 1724 w 10018"/>
                <a:gd name="connsiteY5" fmla="*/ 10000 h 10000"/>
                <a:gd name="connsiteX0" fmla="*/ 12868 w 12868"/>
                <a:gd name="connsiteY0" fmla="*/ 0 h 9028"/>
                <a:gd name="connsiteX1" fmla="*/ 10018 w 12868"/>
                <a:gd name="connsiteY1" fmla="*/ 386 h 9028"/>
                <a:gd name="connsiteX2" fmla="*/ 5140 w 12868"/>
                <a:gd name="connsiteY2" fmla="*/ 1461 h 9028"/>
                <a:gd name="connsiteX3" fmla="*/ 854 w 12868"/>
                <a:gd name="connsiteY3" fmla="*/ 2274 h 9028"/>
                <a:gd name="connsiteX4" fmla="*/ 0 w 12868"/>
                <a:gd name="connsiteY4" fmla="*/ 6055 h 9028"/>
                <a:gd name="connsiteX5" fmla="*/ 1724 w 12868"/>
                <a:gd name="connsiteY5" fmla="*/ 9028 h 9028"/>
                <a:gd name="connsiteX0" fmla="*/ 7785 w 7785"/>
                <a:gd name="connsiteY0" fmla="*/ 0 h 9572"/>
                <a:gd name="connsiteX1" fmla="*/ 3994 w 7785"/>
                <a:gd name="connsiteY1" fmla="*/ 1190 h 9572"/>
                <a:gd name="connsiteX2" fmla="*/ 664 w 7785"/>
                <a:gd name="connsiteY2" fmla="*/ 2091 h 9572"/>
                <a:gd name="connsiteX3" fmla="*/ 0 w 7785"/>
                <a:gd name="connsiteY3" fmla="*/ 6279 h 9572"/>
                <a:gd name="connsiteX4" fmla="*/ 1340 w 7785"/>
                <a:gd name="connsiteY4" fmla="*/ 9572 h 9572"/>
                <a:gd name="connsiteX0" fmla="*/ 5130 w 5130"/>
                <a:gd name="connsiteY0" fmla="*/ 0 h 8757"/>
                <a:gd name="connsiteX1" fmla="*/ 853 w 5130"/>
                <a:gd name="connsiteY1" fmla="*/ 941 h 8757"/>
                <a:gd name="connsiteX2" fmla="*/ 0 w 5130"/>
                <a:gd name="connsiteY2" fmla="*/ 5317 h 8757"/>
                <a:gd name="connsiteX3" fmla="*/ 1721 w 5130"/>
                <a:gd name="connsiteY3" fmla="*/ 8757 h 8757"/>
                <a:gd name="connsiteX0" fmla="*/ 1663 w 3355"/>
                <a:gd name="connsiteY0" fmla="*/ 0 h 8925"/>
                <a:gd name="connsiteX1" fmla="*/ 0 w 3355"/>
                <a:gd name="connsiteY1" fmla="*/ 4997 h 8925"/>
                <a:gd name="connsiteX2" fmla="*/ 3355 w 3355"/>
                <a:gd name="connsiteY2" fmla="*/ 8925 h 8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5" h="8925">
                  <a:moveTo>
                    <a:pt x="1663" y="0"/>
                  </a:moveTo>
                  <a:lnTo>
                    <a:pt x="0" y="4997"/>
                  </a:lnTo>
                  <a:lnTo>
                    <a:pt x="3355" y="8925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5" name="Line 704"/>
            <p:cNvSpPr>
              <a:spLocks noChangeShapeType="1"/>
            </p:cNvSpPr>
            <p:nvPr/>
          </p:nvSpPr>
          <p:spPr bwMode="auto">
            <a:xfrm flipH="1">
              <a:off x="5114925" y="2137013"/>
              <a:ext cx="895116" cy="29662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6" name="Freeform 705"/>
            <p:cNvSpPr>
              <a:spLocks/>
            </p:cNvSpPr>
            <p:nvPr/>
          </p:nvSpPr>
          <p:spPr bwMode="auto">
            <a:xfrm>
              <a:off x="5114925" y="2340343"/>
              <a:ext cx="1871166" cy="103615"/>
            </a:xfrm>
            <a:custGeom>
              <a:avLst/>
              <a:gdLst>
                <a:gd name="T0" fmla="*/ 0 w 1375"/>
                <a:gd name="T1" fmla="*/ 69 h 119"/>
                <a:gd name="T2" fmla="*/ 0 w 1375"/>
                <a:gd name="T3" fmla="*/ 69 h 119"/>
                <a:gd name="T4" fmla="*/ 681 w 1375"/>
                <a:gd name="T5" fmla="*/ 0 h 119"/>
                <a:gd name="T6" fmla="*/ 681 w 1375"/>
                <a:gd name="T7" fmla="*/ 0 h 119"/>
                <a:gd name="T8" fmla="*/ 1375 w 1375"/>
                <a:gd name="T9" fmla="*/ 13 h 119"/>
                <a:gd name="T10" fmla="*/ 1279 w 1375"/>
                <a:gd name="T11" fmla="*/ 119 h 119"/>
                <a:gd name="connsiteX0" fmla="*/ 0 w 10000"/>
                <a:gd name="connsiteY0" fmla="*/ 5798 h 12759"/>
                <a:gd name="connsiteX1" fmla="*/ 0 w 10000"/>
                <a:gd name="connsiteY1" fmla="*/ 5798 h 12759"/>
                <a:gd name="connsiteX2" fmla="*/ 4953 w 10000"/>
                <a:gd name="connsiteY2" fmla="*/ 0 h 12759"/>
                <a:gd name="connsiteX3" fmla="*/ 4953 w 10000"/>
                <a:gd name="connsiteY3" fmla="*/ 0 h 12759"/>
                <a:gd name="connsiteX4" fmla="*/ 10000 w 10000"/>
                <a:gd name="connsiteY4" fmla="*/ 1092 h 12759"/>
                <a:gd name="connsiteX5" fmla="*/ 9413 w 10000"/>
                <a:gd name="connsiteY5" fmla="*/ 12759 h 12759"/>
                <a:gd name="connsiteX0" fmla="*/ 0 w 10000"/>
                <a:gd name="connsiteY0" fmla="*/ 5798 h 5798"/>
                <a:gd name="connsiteX1" fmla="*/ 0 w 10000"/>
                <a:gd name="connsiteY1" fmla="*/ 5798 h 5798"/>
                <a:gd name="connsiteX2" fmla="*/ 4953 w 10000"/>
                <a:gd name="connsiteY2" fmla="*/ 0 h 5798"/>
                <a:gd name="connsiteX3" fmla="*/ 4953 w 10000"/>
                <a:gd name="connsiteY3" fmla="*/ 0 h 5798"/>
                <a:gd name="connsiteX4" fmla="*/ 10000 w 10000"/>
                <a:gd name="connsiteY4" fmla="*/ 1092 h 5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5798">
                  <a:moveTo>
                    <a:pt x="0" y="5798"/>
                  </a:moveTo>
                  <a:lnTo>
                    <a:pt x="0" y="5798"/>
                  </a:lnTo>
                  <a:lnTo>
                    <a:pt x="4953" y="0"/>
                  </a:lnTo>
                  <a:lnTo>
                    <a:pt x="4953" y="0"/>
                  </a:lnTo>
                  <a:lnTo>
                    <a:pt x="10000" y="1092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 706"/>
            <p:cNvSpPr>
              <a:spLocks/>
            </p:cNvSpPr>
            <p:nvPr/>
          </p:nvSpPr>
          <p:spPr bwMode="auto">
            <a:xfrm>
              <a:off x="4997636" y="4060857"/>
              <a:ext cx="242869" cy="1593654"/>
            </a:xfrm>
            <a:custGeom>
              <a:avLst/>
              <a:gdLst>
                <a:gd name="T0" fmla="*/ 0 w 178"/>
                <a:gd name="T1" fmla="*/ 0 h 1168"/>
                <a:gd name="T2" fmla="*/ 144 w 178"/>
                <a:gd name="T3" fmla="*/ 792 h 1168"/>
                <a:gd name="T4" fmla="*/ 178 w 178"/>
                <a:gd name="T5" fmla="*/ 1168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8" h="1168">
                  <a:moveTo>
                    <a:pt x="0" y="0"/>
                  </a:moveTo>
                  <a:lnTo>
                    <a:pt x="144" y="792"/>
                  </a:lnTo>
                  <a:lnTo>
                    <a:pt x="178" y="1168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707"/>
            <p:cNvSpPr>
              <a:spLocks/>
            </p:cNvSpPr>
            <p:nvPr/>
          </p:nvSpPr>
          <p:spPr bwMode="auto">
            <a:xfrm>
              <a:off x="4997636" y="2442645"/>
              <a:ext cx="180104" cy="1618213"/>
            </a:xfrm>
            <a:custGeom>
              <a:avLst/>
              <a:gdLst>
                <a:gd name="T0" fmla="*/ 79 w 132"/>
                <a:gd name="T1" fmla="*/ 0 h 1186"/>
                <a:gd name="T2" fmla="*/ 132 w 132"/>
                <a:gd name="T3" fmla="*/ 368 h 1186"/>
                <a:gd name="T4" fmla="*/ 0 w 132"/>
                <a:gd name="T5" fmla="*/ 1186 h 1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2" h="1186">
                  <a:moveTo>
                    <a:pt x="79" y="0"/>
                  </a:moveTo>
                  <a:lnTo>
                    <a:pt x="132" y="368"/>
                  </a:lnTo>
                  <a:lnTo>
                    <a:pt x="0" y="1186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708"/>
            <p:cNvSpPr>
              <a:spLocks/>
            </p:cNvSpPr>
            <p:nvPr/>
          </p:nvSpPr>
          <p:spPr bwMode="auto">
            <a:xfrm>
              <a:off x="5963651" y="4745799"/>
              <a:ext cx="409345" cy="1031510"/>
            </a:xfrm>
            <a:custGeom>
              <a:avLst/>
              <a:gdLst>
                <a:gd name="T0" fmla="*/ 0 w 398"/>
                <a:gd name="T1" fmla="*/ 0 h 756"/>
                <a:gd name="T2" fmla="*/ 219 w 398"/>
                <a:gd name="T3" fmla="*/ 591 h 756"/>
                <a:gd name="T4" fmla="*/ 300 w 398"/>
                <a:gd name="T5" fmla="*/ 756 h 756"/>
                <a:gd name="T6" fmla="*/ 398 w 398"/>
                <a:gd name="T7" fmla="*/ 595 h 756"/>
                <a:gd name="connsiteX0" fmla="*/ 0 w 13102"/>
                <a:gd name="connsiteY0" fmla="*/ 0 h 10000"/>
                <a:gd name="connsiteX1" fmla="*/ 5503 w 13102"/>
                <a:gd name="connsiteY1" fmla="*/ 7817 h 10000"/>
                <a:gd name="connsiteX2" fmla="*/ 7538 w 13102"/>
                <a:gd name="connsiteY2" fmla="*/ 10000 h 10000"/>
                <a:gd name="connsiteX3" fmla="*/ 13102 w 13102"/>
                <a:gd name="connsiteY3" fmla="*/ 9384 h 10000"/>
                <a:gd name="connsiteX0" fmla="*/ 0 w 7538"/>
                <a:gd name="connsiteY0" fmla="*/ 0 h 10000"/>
                <a:gd name="connsiteX1" fmla="*/ 5503 w 7538"/>
                <a:gd name="connsiteY1" fmla="*/ 7817 h 10000"/>
                <a:gd name="connsiteX2" fmla="*/ 7538 w 7538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38" h="10000">
                  <a:moveTo>
                    <a:pt x="0" y="0"/>
                  </a:moveTo>
                  <a:lnTo>
                    <a:pt x="5503" y="7817"/>
                  </a:lnTo>
                  <a:lnTo>
                    <a:pt x="7538" y="1000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0" name="Freeform 709"/>
            <p:cNvSpPr>
              <a:spLocks/>
            </p:cNvSpPr>
            <p:nvPr/>
          </p:nvSpPr>
          <p:spPr bwMode="auto">
            <a:xfrm>
              <a:off x="5963652" y="2348500"/>
              <a:ext cx="450260" cy="2397304"/>
            </a:xfrm>
            <a:custGeom>
              <a:avLst/>
              <a:gdLst>
                <a:gd name="T0" fmla="*/ 52 w 330"/>
                <a:gd name="T1" fmla="*/ 0 h 1757"/>
                <a:gd name="T2" fmla="*/ 330 w 330"/>
                <a:gd name="T3" fmla="*/ 664 h 1757"/>
                <a:gd name="T4" fmla="*/ 0 w 330"/>
                <a:gd name="T5" fmla="*/ 1757 h 1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0" h="1757">
                  <a:moveTo>
                    <a:pt x="52" y="0"/>
                  </a:moveTo>
                  <a:lnTo>
                    <a:pt x="330" y="664"/>
                  </a:lnTo>
                  <a:lnTo>
                    <a:pt x="0" y="1757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Line 710"/>
            <p:cNvSpPr>
              <a:spLocks noChangeShapeType="1"/>
            </p:cNvSpPr>
            <p:nvPr/>
          </p:nvSpPr>
          <p:spPr bwMode="auto">
            <a:xfrm>
              <a:off x="6010042" y="2137015"/>
              <a:ext cx="24560" cy="211488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Line 711"/>
            <p:cNvSpPr>
              <a:spLocks noChangeShapeType="1"/>
            </p:cNvSpPr>
            <p:nvPr/>
          </p:nvSpPr>
          <p:spPr bwMode="auto">
            <a:xfrm flipH="1">
              <a:off x="4368632" y="2434349"/>
              <a:ext cx="751816" cy="71507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3" name="Line 712"/>
            <p:cNvSpPr>
              <a:spLocks noChangeShapeType="1"/>
            </p:cNvSpPr>
            <p:nvPr/>
          </p:nvSpPr>
          <p:spPr bwMode="auto">
            <a:xfrm flipH="1" flipV="1">
              <a:off x="7681469" y="3816627"/>
              <a:ext cx="212851" cy="9687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Line 713"/>
            <p:cNvSpPr>
              <a:spLocks noChangeShapeType="1"/>
            </p:cNvSpPr>
            <p:nvPr/>
          </p:nvSpPr>
          <p:spPr bwMode="auto">
            <a:xfrm flipH="1" flipV="1">
              <a:off x="6972417" y="2367473"/>
              <a:ext cx="242415" cy="630496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5" name="Line 714"/>
            <p:cNvSpPr>
              <a:spLocks noChangeShapeType="1"/>
            </p:cNvSpPr>
            <p:nvPr/>
          </p:nvSpPr>
          <p:spPr bwMode="auto">
            <a:xfrm flipH="1" flipV="1">
              <a:off x="7214834" y="2997969"/>
              <a:ext cx="466634" cy="818657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6" name="Line 715"/>
            <p:cNvSpPr>
              <a:spLocks noChangeShapeType="1"/>
            </p:cNvSpPr>
            <p:nvPr/>
          </p:nvSpPr>
          <p:spPr bwMode="auto">
            <a:xfrm flipH="1" flipV="1">
              <a:off x="7681469" y="3816627"/>
              <a:ext cx="20465" cy="1102458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7" name="Freeform 716"/>
            <p:cNvSpPr>
              <a:spLocks/>
            </p:cNvSpPr>
            <p:nvPr/>
          </p:nvSpPr>
          <p:spPr bwMode="auto">
            <a:xfrm>
              <a:off x="5963652" y="4745802"/>
              <a:ext cx="1738283" cy="328828"/>
            </a:xfrm>
            <a:custGeom>
              <a:avLst/>
              <a:gdLst>
                <a:gd name="T0" fmla="*/ 0 w 1274"/>
                <a:gd name="T1" fmla="*/ 0 h 241"/>
                <a:gd name="T2" fmla="*/ 909 w 1274"/>
                <a:gd name="T3" fmla="*/ 241 h 241"/>
                <a:gd name="T4" fmla="*/ 1274 w 1274"/>
                <a:gd name="T5" fmla="*/ 127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4" h="241">
                  <a:moveTo>
                    <a:pt x="0" y="0"/>
                  </a:moveTo>
                  <a:lnTo>
                    <a:pt x="909" y="241"/>
                  </a:lnTo>
                  <a:lnTo>
                    <a:pt x="1274" y="127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8" name="Line 717"/>
            <p:cNvSpPr>
              <a:spLocks noChangeShapeType="1"/>
            </p:cNvSpPr>
            <p:nvPr/>
          </p:nvSpPr>
          <p:spPr bwMode="auto">
            <a:xfrm>
              <a:off x="4997636" y="4060859"/>
              <a:ext cx="966016" cy="684944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9" name="Line 718"/>
            <p:cNvSpPr>
              <a:spLocks noChangeShapeType="1"/>
            </p:cNvSpPr>
            <p:nvPr/>
          </p:nvSpPr>
          <p:spPr bwMode="auto">
            <a:xfrm>
              <a:off x="4368632" y="3149421"/>
              <a:ext cx="629002" cy="911438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0" name="Line 719"/>
            <p:cNvSpPr>
              <a:spLocks noChangeShapeType="1"/>
            </p:cNvSpPr>
            <p:nvPr/>
          </p:nvSpPr>
          <p:spPr bwMode="auto">
            <a:xfrm flipH="1">
              <a:off x="4368634" y="2944756"/>
              <a:ext cx="809106" cy="20466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1" name="Line 720"/>
            <p:cNvSpPr>
              <a:spLocks noChangeShapeType="1"/>
            </p:cNvSpPr>
            <p:nvPr/>
          </p:nvSpPr>
          <p:spPr bwMode="auto">
            <a:xfrm flipH="1">
              <a:off x="5177742" y="2348501"/>
              <a:ext cx="856862" cy="596256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2" name="Line 721"/>
            <p:cNvSpPr>
              <a:spLocks noChangeShapeType="1"/>
            </p:cNvSpPr>
            <p:nvPr/>
          </p:nvSpPr>
          <p:spPr bwMode="auto">
            <a:xfrm flipH="1" flipV="1">
              <a:off x="6034604" y="2348500"/>
              <a:ext cx="1180232" cy="649470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3" name="Freeform 722"/>
            <p:cNvSpPr>
              <a:spLocks/>
            </p:cNvSpPr>
            <p:nvPr/>
          </p:nvSpPr>
          <p:spPr bwMode="auto">
            <a:xfrm>
              <a:off x="7214833" y="2997968"/>
              <a:ext cx="573059" cy="798191"/>
            </a:xfrm>
            <a:custGeom>
              <a:avLst/>
              <a:gdLst>
                <a:gd name="T0" fmla="*/ 344 w 420"/>
                <a:gd name="T1" fmla="*/ 585 h 585"/>
                <a:gd name="T2" fmla="*/ 420 w 420"/>
                <a:gd name="T3" fmla="*/ 87 h 585"/>
                <a:gd name="T4" fmla="*/ 0 w 420"/>
                <a:gd name="T5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0" h="585">
                  <a:moveTo>
                    <a:pt x="344" y="585"/>
                  </a:moveTo>
                  <a:lnTo>
                    <a:pt x="420" y="8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4" name="Freeform 723"/>
            <p:cNvSpPr>
              <a:spLocks/>
            </p:cNvSpPr>
            <p:nvPr/>
          </p:nvSpPr>
          <p:spPr bwMode="auto">
            <a:xfrm>
              <a:off x="7193002" y="2997968"/>
              <a:ext cx="491195" cy="2076661"/>
            </a:xfrm>
            <a:custGeom>
              <a:avLst/>
              <a:gdLst>
                <a:gd name="T0" fmla="*/ 16 w 360"/>
                <a:gd name="T1" fmla="*/ 0 h 1522"/>
                <a:gd name="T2" fmla="*/ 0 w 360"/>
                <a:gd name="T3" fmla="*/ 729 h 1522"/>
                <a:gd name="T4" fmla="*/ 8 w 360"/>
                <a:gd name="T5" fmla="*/ 1522 h 1522"/>
                <a:gd name="T6" fmla="*/ 358 w 360"/>
                <a:gd name="T7" fmla="*/ 600 h 1522"/>
                <a:gd name="T8" fmla="*/ 360 w 360"/>
                <a:gd name="T9" fmla="*/ 585 h 1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" h="1522">
                  <a:moveTo>
                    <a:pt x="16" y="0"/>
                  </a:moveTo>
                  <a:lnTo>
                    <a:pt x="0" y="729"/>
                  </a:lnTo>
                  <a:lnTo>
                    <a:pt x="8" y="1522"/>
                  </a:lnTo>
                  <a:lnTo>
                    <a:pt x="358" y="600"/>
                  </a:lnTo>
                  <a:lnTo>
                    <a:pt x="360" y="585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5" name="Line 724"/>
            <p:cNvSpPr>
              <a:spLocks noChangeShapeType="1"/>
            </p:cNvSpPr>
            <p:nvPr/>
          </p:nvSpPr>
          <p:spPr bwMode="auto">
            <a:xfrm flipV="1">
              <a:off x="6413914" y="2997968"/>
              <a:ext cx="800921" cy="25651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6" name="Line 725"/>
            <p:cNvSpPr>
              <a:spLocks noChangeShapeType="1"/>
            </p:cNvSpPr>
            <p:nvPr/>
          </p:nvSpPr>
          <p:spPr bwMode="auto">
            <a:xfrm flipV="1">
              <a:off x="4997634" y="3254480"/>
              <a:ext cx="1416278" cy="81729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7" name="Freeform 726"/>
            <p:cNvSpPr>
              <a:spLocks/>
            </p:cNvSpPr>
            <p:nvPr/>
          </p:nvSpPr>
          <p:spPr bwMode="auto">
            <a:xfrm>
              <a:off x="4440949" y="4071773"/>
              <a:ext cx="753165" cy="1069713"/>
            </a:xfrm>
            <a:custGeom>
              <a:avLst/>
              <a:gdLst>
                <a:gd name="T0" fmla="*/ 552 w 552"/>
                <a:gd name="T1" fmla="*/ 784 h 784"/>
                <a:gd name="T2" fmla="*/ 0 w 552"/>
                <a:gd name="T3" fmla="*/ 412 h 784"/>
                <a:gd name="T4" fmla="*/ 408 w 552"/>
                <a:gd name="T5" fmla="*/ 0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2" h="784">
                  <a:moveTo>
                    <a:pt x="552" y="784"/>
                  </a:moveTo>
                  <a:lnTo>
                    <a:pt x="0" y="412"/>
                  </a:lnTo>
                  <a:lnTo>
                    <a:pt x="408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Line 728"/>
            <p:cNvSpPr>
              <a:spLocks noChangeShapeType="1"/>
            </p:cNvSpPr>
            <p:nvPr/>
          </p:nvSpPr>
          <p:spPr bwMode="auto">
            <a:xfrm flipH="1">
              <a:off x="5194114" y="4745801"/>
              <a:ext cx="769538" cy="395684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9" name="Freeform 729"/>
            <p:cNvSpPr>
              <a:spLocks/>
            </p:cNvSpPr>
            <p:nvPr/>
          </p:nvSpPr>
          <p:spPr bwMode="auto">
            <a:xfrm>
              <a:off x="5963654" y="3816625"/>
              <a:ext cx="1717818" cy="929177"/>
            </a:xfrm>
            <a:custGeom>
              <a:avLst/>
              <a:gdLst>
                <a:gd name="T0" fmla="*/ 1259 w 1259"/>
                <a:gd name="T1" fmla="*/ 0 h 681"/>
                <a:gd name="T2" fmla="*/ 902 w 1259"/>
                <a:gd name="T3" fmla="*/ 140 h 681"/>
                <a:gd name="T4" fmla="*/ 0 w 1259"/>
                <a:gd name="T5" fmla="*/ 68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59" h="681">
                  <a:moveTo>
                    <a:pt x="1259" y="0"/>
                  </a:moveTo>
                  <a:lnTo>
                    <a:pt x="902" y="140"/>
                  </a:lnTo>
                  <a:lnTo>
                    <a:pt x="0" y="681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0" name="Freeform 730"/>
            <p:cNvSpPr>
              <a:spLocks/>
            </p:cNvSpPr>
            <p:nvPr/>
          </p:nvSpPr>
          <p:spPr bwMode="auto">
            <a:xfrm>
              <a:off x="5254151" y="5500332"/>
              <a:ext cx="1756021" cy="158273"/>
            </a:xfrm>
            <a:custGeom>
              <a:avLst/>
              <a:gdLst>
                <a:gd name="T0" fmla="*/ 1287 w 1287"/>
                <a:gd name="T1" fmla="*/ 0 h 116"/>
                <a:gd name="T2" fmla="*/ 739 w 1287"/>
                <a:gd name="T3" fmla="*/ 38 h 116"/>
                <a:gd name="T4" fmla="*/ 0 w 1287"/>
                <a:gd name="T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7" h="116">
                  <a:moveTo>
                    <a:pt x="1287" y="0"/>
                  </a:moveTo>
                  <a:lnTo>
                    <a:pt x="739" y="38"/>
                  </a:lnTo>
                  <a:lnTo>
                    <a:pt x="0" y="116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1" name="Freeform 731"/>
            <p:cNvSpPr>
              <a:spLocks/>
            </p:cNvSpPr>
            <p:nvPr/>
          </p:nvSpPr>
          <p:spPr bwMode="auto">
            <a:xfrm>
              <a:off x="5194116" y="5074626"/>
              <a:ext cx="2009806" cy="477551"/>
            </a:xfrm>
            <a:custGeom>
              <a:avLst/>
              <a:gdLst>
                <a:gd name="T0" fmla="*/ 0 w 1473"/>
                <a:gd name="T1" fmla="*/ 49 h 350"/>
                <a:gd name="T2" fmla="*/ 783 w 1473"/>
                <a:gd name="T3" fmla="*/ 350 h 350"/>
                <a:gd name="T4" fmla="*/ 1473 w 1473"/>
                <a:gd name="T5" fmla="*/ 0 h 350"/>
                <a:gd name="T6" fmla="*/ 1348 w 1473"/>
                <a:gd name="T7" fmla="*/ 30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3" h="350">
                  <a:moveTo>
                    <a:pt x="0" y="49"/>
                  </a:moveTo>
                  <a:lnTo>
                    <a:pt x="783" y="350"/>
                  </a:lnTo>
                  <a:lnTo>
                    <a:pt x="1473" y="0"/>
                  </a:lnTo>
                  <a:lnTo>
                    <a:pt x="1348" y="303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2" name="Line 732"/>
            <p:cNvSpPr>
              <a:spLocks noChangeShapeType="1"/>
            </p:cNvSpPr>
            <p:nvPr/>
          </p:nvSpPr>
          <p:spPr bwMode="auto">
            <a:xfrm>
              <a:off x="6413918" y="3254481"/>
              <a:ext cx="780454" cy="753166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3" name="Line 733"/>
            <p:cNvSpPr>
              <a:spLocks noChangeShapeType="1"/>
            </p:cNvSpPr>
            <p:nvPr/>
          </p:nvSpPr>
          <p:spPr bwMode="auto">
            <a:xfrm>
              <a:off x="5177745" y="2944750"/>
              <a:ext cx="1236173" cy="30972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553195" y="2109078"/>
            <a:ext cx="3784653" cy="771623"/>
            <a:chOff x="2553195" y="2109078"/>
            <a:chExt cx="3784653" cy="771623"/>
          </a:xfrm>
        </p:grpSpPr>
        <p:sp>
          <p:nvSpPr>
            <p:cNvPr id="54" name="Rectangle 1"/>
            <p:cNvSpPr/>
            <p:nvPr/>
          </p:nvSpPr>
          <p:spPr>
            <a:xfrm>
              <a:off x="2553195" y="2115243"/>
              <a:ext cx="3784653" cy="759293"/>
            </a:xfrm>
            <a:prstGeom prst="rect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Rectangle 3"/>
            <p:cNvSpPr txBox="1">
              <a:spLocks noChangeArrowheads="1"/>
            </p:cNvSpPr>
            <p:nvPr/>
          </p:nvSpPr>
          <p:spPr bwMode="auto">
            <a:xfrm>
              <a:off x="5134760" y="2109078"/>
              <a:ext cx="774482" cy="771623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dist"/>
              <a:r>
                <a:rPr lang="en-US" altLang="ko-KR" dirty="0" smtClean="0">
                  <a:solidFill>
                    <a:prstClr val="white"/>
                  </a:solidFill>
                  <a:effectLst/>
                  <a:latin typeface="Calibri" panose="020F0502020204030204" pitchFamily="34" charset="0"/>
                </a:rPr>
                <a:t>03</a:t>
              </a:r>
              <a:endParaRPr lang="en-US" altLang="ko-KR" dirty="0">
                <a:solidFill>
                  <a:prstClr val="white"/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58" name="Rectangle 3"/>
            <p:cNvSpPr txBox="1">
              <a:spLocks noChangeArrowheads="1"/>
            </p:cNvSpPr>
            <p:nvPr/>
          </p:nvSpPr>
          <p:spPr bwMode="auto">
            <a:xfrm>
              <a:off x="2730285" y="2309133"/>
              <a:ext cx="2475673" cy="233014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r"/>
              <a:r>
                <a:rPr lang="en-US" altLang="ko-KR" sz="900" b="0" dirty="0" smtClean="0">
                  <a:solidFill>
                    <a:prstClr val="white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lang="en-US" altLang="ko-KR" sz="900" b="0" dirty="0">
                <a:solidFill>
                  <a:prstClr val="white"/>
                </a:solidFill>
                <a:effectLst/>
                <a:latin typeface="Calibri" panose="020F0502020204030204" pitchFamily="34" charset="0"/>
              </a:endParaRPr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2924113" y="4220989"/>
            <a:ext cx="509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604073" y="4160029"/>
            <a:ext cx="50901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常用的深度学习</a:t>
            </a:r>
            <a:r>
              <a:rPr lang="en-US" altLang="zh-CN" dirty="0" smtClean="0">
                <a:solidFill>
                  <a:schemeClr val="bg1"/>
                </a:solidFill>
              </a:rPr>
              <a:t>framework</a:t>
            </a:r>
            <a:r>
              <a:rPr lang="zh-CN" altLang="en-US" dirty="0" smtClean="0">
                <a:solidFill>
                  <a:schemeClr val="bg1"/>
                </a:solidFill>
              </a:rPr>
              <a:t>在</a:t>
            </a:r>
            <a:r>
              <a:rPr lang="en-US" altLang="zh-CN" dirty="0" smtClean="0">
                <a:solidFill>
                  <a:schemeClr val="bg1"/>
                </a:solidFill>
              </a:rPr>
              <a:t>k8s</a:t>
            </a:r>
            <a:r>
              <a:rPr lang="zh-CN" altLang="en-US" dirty="0" smtClean="0">
                <a:solidFill>
                  <a:schemeClr val="bg1"/>
                </a:solidFill>
              </a:rPr>
              <a:t>上运行：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pytorch</a:t>
            </a:r>
            <a:r>
              <a:rPr lang="en-US" altLang="zh-CN" dirty="0" smtClean="0">
                <a:solidFill>
                  <a:schemeClr val="bg1"/>
                </a:solidFill>
              </a:rPr>
              <a:t>  on </a:t>
            </a:r>
            <a:r>
              <a:rPr lang="en-US" altLang="zh-CN" dirty="0" err="1" smtClean="0">
                <a:solidFill>
                  <a:schemeClr val="bg1"/>
                </a:solidFill>
              </a:rPr>
              <a:t>kubernetes</a:t>
            </a:r>
            <a:r>
              <a:rPr lang="en-US" altLang="zh-CN" dirty="0" smtClean="0">
                <a:solidFill>
                  <a:schemeClr val="bg1"/>
                </a:solidFill>
              </a:rPr>
              <a:t>: </a:t>
            </a:r>
            <a:r>
              <a:rPr lang="en-US" dirty="0" smtClean="0">
                <a:hlinkClick r:id="rId3"/>
              </a:rPr>
              <a:t> https://github.com/kubeflow/pytorch-operator</a:t>
            </a:r>
            <a:endParaRPr lang="en-US" dirty="0" smtClean="0"/>
          </a:p>
          <a:p>
            <a:endParaRPr lang="en-US" dirty="0" smtClean="0"/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tensorflow</a:t>
            </a:r>
            <a:r>
              <a:rPr lang="en-US" altLang="zh-CN" dirty="0" smtClean="0">
                <a:solidFill>
                  <a:schemeClr val="bg1"/>
                </a:solidFill>
              </a:rPr>
              <a:t>  on </a:t>
            </a:r>
            <a:r>
              <a:rPr lang="en-US" altLang="zh-CN" dirty="0" err="1" smtClean="0">
                <a:solidFill>
                  <a:schemeClr val="bg1"/>
                </a:solidFill>
              </a:rPr>
              <a:t>kubernetes</a:t>
            </a:r>
            <a:r>
              <a:rPr lang="en-US" altLang="zh-CN" dirty="0" smtClean="0">
                <a:solidFill>
                  <a:schemeClr val="bg1"/>
                </a:solidFill>
              </a:rPr>
              <a:t>:   </a:t>
            </a:r>
            <a:r>
              <a:rPr lang="en-US" dirty="0" smtClean="0">
                <a:hlinkClick r:id="rId4"/>
              </a:rPr>
              <a:t>https://github.com/kubeflow/tf-operator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467360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95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3"/>
          <p:cNvSpPr txBox="1">
            <a:spLocks noChangeArrowheads="1"/>
          </p:cNvSpPr>
          <p:nvPr/>
        </p:nvSpPr>
        <p:spPr bwMode="auto">
          <a:xfrm>
            <a:off x="5134760" y="3022503"/>
            <a:ext cx="3581728" cy="586957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dist"/>
            <a:r>
              <a:rPr lang="zh-CN" altLang="en-US" sz="3200" dirty="0" smtClean="0">
                <a:solidFill>
                  <a:prstClr val="white"/>
                </a:solidFill>
                <a:effectLst/>
                <a:latin typeface="Calibri" panose="020F0502020204030204" pitchFamily="34" charset="0"/>
              </a:rPr>
              <a:t>环境的迁移</a:t>
            </a:r>
            <a:endParaRPr lang="zh-CN" altLang="en-US" sz="3200" dirty="0">
              <a:solidFill>
                <a:prstClr val="white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56" name="Straight Connector 4"/>
          <p:cNvCxnSpPr/>
          <p:nvPr/>
        </p:nvCxnSpPr>
        <p:spPr>
          <a:xfrm>
            <a:off x="5210960" y="3638383"/>
            <a:ext cx="3612406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1"/>
          <p:cNvGrpSpPr/>
          <p:nvPr/>
        </p:nvGrpSpPr>
        <p:grpSpPr>
          <a:xfrm>
            <a:off x="-2982769" y="3616264"/>
            <a:ext cx="6950890" cy="7035260"/>
            <a:chOff x="4297681" y="2137013"/>
            <a:chExt cx="3596640" cy="3640296"/>
          </a:xfrm>
        </p:grpSpPr>
        <p:sp>
          <p:nvSpPr>
            <p:cNvPr id="65" name="Line 699"/>
            <p:cNvSpPr>
              <a:spLocks noChangeShapeType="1"/>
            </p:cNvSpPr>
            <p:nvPr/>
          </p:nvSpPr>
          <p:spPr bwMode="auto">
            <a:xfrm flipH="1" flipV="1">
              <a:off x="6010042" y="2137013"/>
              <a:ext cx="971473" cy="229223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700"/>
            <p:cNvSpPr>
              <a:spLocks/>
            </p:cNvSpPr>
            <p:nvPr/>
          </p:nvSpPr>
          <p:spPr bwMode="auto">
            <a:xfrm>
              <a:off x="6981517" y="2366236"/>
              <a:ext cx="912804" cy="1547262"/>
            </a:xfrm>
            <a:custGeom>
              <a:avLst/>
              <a:gdLst>
                <a:gd name="T0" fmla="*/ 669 w 669"/>
                <a:gd name="T1" fmla="*/ 1134 h 1134"/>
                <a:gd name="T2" fmla="*/ 591 w 669"/>
                <a:gd name="T3" fmla="*/ 550 h 1134"/>
                <a:gd name="T4" fmla="*/ 0 w 669"/>
                <a:gd name="T5" fmla="*/ 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9" h="1134">
                  <a:moveTo>
                    <a:pt x="669" y="1134"/>
                  </a:moveTo>
                  <a:lnTo>
                    <a:pt x="591" y="55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701"/>
            <p:cNvSpPr>
              <a:spLocks/>
            </p:cNvSpPr>
            <p:nvPr/>
          </p:nvSpPr>
          <p:spPr bwMode="auto">
            <a:xfrm>
              <a:off x="5240505" y="3913500"/>
              <a:ext cx="2653816" cy="1863809"/>
            </a:xfrm>
            <a:custGeom>
              <a:avLst/>
              <a:gdLst>
                <a:gd name="T0" fmla="*/ 0 w 1945"/>
                <a:gd name="T1" fmla="*/ 1276 h 1366"/>
                <a:gd name="T2" fmla="*/ 830 w 1945"/>
                <a:gd name="T3" fmla="*/ 1366 h 1366"/>
                <a:gd name="T4" fmla="*/ 1305 w 1945"/>
                <a:gd name="T5" fmla="*/ 1162 h 1366"/>
                <a:gd name="T6" fmla="*/ 1804 w 1945"/>
                <a:gd name="T7" fmla="*/ 737 h 1366"/>
                <a:gd name="T8" fmla="*/ 1945 w 1945"/>
                <a:gd name="T9" fmla="*/ 0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5" h="1366">
                  <a:moveTo>
                    <a:pt x="0" y="1276"/>
                  </a:moveTo>
                  <a:lnTo>
                    <a:pt x="830" y="1366"/>
                  </a:lnTo>
                  <a:lnTo>
                    <a:pt x="1305" y="1162"/>
                  </a:lnTo>
                  <a:lnTo>
                    <a:pt x="1804" y="737"/>
                  </a:lnTo>
                  <a:lnTo>
                    <a:pt x="1945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Line 702"/>
            <p:cNvSpPr>
              <a:spLocks noChangeShapeType="1"/>
            </p:cNvSpPr>
            <p:nvPr/>
          </p:nvSpPr>
          <p:spPr bwMode="auto">
            <a:xfrm>
              <a:off x="4440949" y="4633919"/>
              <a:ext cx="799556" cy="102059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703"/>
            <p:cNvSpPr>
              <a:spLocks/>
            </p:cNvSpPr>
            <p:nvPr/>
          </p:nvSpPr>
          <p:spPr bwMode="auto">
            <a:xfrm>
              <a:off x="4297681" y="3149337"/>
              <a:ext cx="143268" cy="1484584"/>
            </a:xfrm>
            <a:custGeom>
              <a:avLst/>
              <a:gdLst>
                <a:gd name="T0" fmla="*/ 609 w 609"/>
                <a:gd name="T1" fmla="*/ 0 h 1611"/>
                <a:gd name="T2" fmla="*/ 592 w 609"/>
                <a:gd name="T3" fmla="*/ 5 h 1611"/>
                <a:gd name="T4" fmla="*/ 313 w 609"/>
                <a:gd name="T5" fmla="*/ 392 h 1611"/>
                <a:gd name="T6" fmla="*/ 52 w 609"/>
                <a:gd name="T7" fmla="*/ 523 h 1611"/>
                <a:gd name="T8" fmla="*/ 0 w 609"/>
                <a:gd name="T9" fmla="*/ 1132 h 1611"/>
                <a:gd name="T10" fmla="*/ 105 w 609"/>
                <a:gd name="T11" fmla="*/ 1611 h 1611"/>
                <a:gd name="connsiteX0" fmla="*/ 10000 w 10018"/>
                <a:gd name="connsiteY0" fmla="*/ 0 h 10000"/>
                <a:gd name="connsiteX1" fmla="*/ 10018 w 10018"/>
                <a:gd name="connsiteY1" fmla="*/ 1358 h 10000"/>
                <a:gd name="connsiteX2" fmla="*/ 5140 w 10018"/>
                <a:gd name="connsiteY2" fmla="*/ 2433 h 10000"/>
                <a:gd name="connsiteX3" fmla="*/ 854 w 10018"/>
                <a:gd name="connsiteY3" fmla="*/ 3246 h 10000"/>
                <a:gd name="connsiteX4" fmla="*/ 0 w 10018"/>
                <a:gd name="connsiteY4" fmla="*/ 7027 h 10000"/>
                <a:gd name="connsiteX5" fmla="*/ 1724 w 10018"/>
                <a:gd name="connsiteY5" fmla="*/ 10000 h 10000"/>
                <a:gd name="connsiteX0" fmla="*/ 12868 w 12868"/>
                <a:gd name="connsiteY0" fmla="*/ 0 h 9028"/>
                <a:gd name="connsiteX1" fmla="*/ 10018 w 12868"/>
                <a:gd name="connsiteY1" fmla="*/ 386 h 9028"/>
                <a:gd name="connsiteX2" fmla="*/ 5140 w 12868"/>
                <a:gd name="connsiteY2" fmla="*/ 1461 h 9028"/>
                <a:gd name="connsiteX3" fmla="*/ 854 w 12868"/>
                <a:gd name="connsiteY3" fmla="*/ 2274 h 9028"/>
                <a:gd name="connsiteX4" fmla="*/ 0 w 12868"/>
                <a:gd name="connsiteY4" fmla="*/ 6055 h 9028"/>
                <a:gd name="connsiteX5" fmla="*/ 1724 w 12868"/>
                <a:gd name="connsiteY5" fmla="*/ 9028 h 9028"/>
                <a:gd name="connsiteX0" fmla="*/ 7785 w 7785"/>
                <a:gd name="connsiteY0" fmla="*/ 0 h 9572"/>
                <a:gd name="connsiteX1" fmla="*/ 3994 w 7785"/>
                <a:gd name="connsiteY1" fmla="*/ 1190 h 9572"/>
                <a:gd name="connsiteX2" fmla="*/ 664 w 7785"/>
                <a:gd name="connsiteY2" fmla="*/ 2091 h 9572"/>
                <a:gd name="connsiteX3" fmla="*/ 0 w 7785"/>
                <a:gd name="connsiteY3" fmla="*/ 6279 h 9572"/>
                <a:gd name="connsiteX4" fmla="*/ 1340 w 7785"/>
                <a:gd name="connsiteY4" fmla="*/ 9572 h 9572"/>
                <a:gd name="connsiteX0" fmla="*/ 5130 w 5130"/>
                <a:gd name="connsiteY0" fmla="*/ 0 h 8757"/>
                <a:gd name="connsiteX1" fmla="*/ 853 w 5130"/>
                <a:gd name="connsiteY1" fmla="*/ 941 h 8757"/>
                <a:gd name="connsiteX2" fmla="*/ 0 w 5130"/>
                <a:gd name="connsiteY2" fmla="*/ 5317 h 8757"/>
                <a:gd name="connsiteX3" fmla="*/ 1721 w 5130"/>
                <a:gd name="connsiteY3" fmla="*/ 8757 h 8757"/>
                <a:gd name="connsiteX0" fmla="*/ 1663 w 3355"/>
                <a:gd name="connsiteY0" fmla="*/ 0 h 8925"/>
                <a:gd name="connsiteX1" fmla="*/ 0 w 3355"/>
                <a:gd name="connsiteY1" fmla="*/ 4997 h 8925"/>
                <a:gd name="connsiteX2" fmla="*/ 3355 w 3355"/>
                <a:gd name="connsiteY2" fmla="*/ 8925 h 8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5" h="8925">
                  <a:moveTo>
                    <a:pt x="1663" y="0"/>
                  </a:moveTo>
                  <a:lnTo>
                    <a:pt x="0" y="4997"/>
                  </a:lnTo>
                  <a:lnTo>
                    <a:pt x="3355" y="8925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Line 704"/>
            <p:cNvSpPr>
              <a:spLocks noChangeShapeType="1"/>
            </p:cNvSpPr>
            <p:nvPr/>
          </p:nvSpPr>
          <p:spPr bwMode="auto">
            <a:xfrm flipH="1">
              <a:off x="5114925" y="2137013"/>
              <a:ext cx="895116" cy="29662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705"/>
            <p:cNvSpPr>
              <a:spLocks/>
            </p:cNvSpPr>
            <p:nvPr/>
          </p:nvSpPr>
          <p:spPr bwMode="auto">
            <a:xfrm>
              <a:off x="5112461" y="2348476"/>
              <a:ext cx="1871166" cy="103615"/>
            </a:xfrm>
            <a:custGeom>
              <a:avLst/>
              <a:gdLst>
                <a:gd name="T0" fmla="*/ 0 w 1375"/>
                <a:gd name="T1" fmla="*/ 69 h 119"/>
                <a:gd name="T2" fmla="*/ 0 w 1375"/>
                <a:gd name="T3" fmla="*/ 69 h 119"/>
                <a:gd name="T4" fmla="*/ 681 w 1375"/>
                <a:gd name="T5" fmla="*/ 0 h 119"/>
                <a:gd name="T6" fmla="*/ 681 w 1375"/>
                <a:gd name="T7" fmla="*/ 0 h 119"/>
                <a:gd name="T8" fmla="*/ 1375 w 1375"/>
                <a:gd name="T9" fmla="*/ 13 h 119"/>
                <a:gd name="T10" fmla="*/ 1279 w 1375"/>
                <a:gd name="T11" fmla="*/ 119 h 119"/>
                <a:gd name="connsiteX0" fmla="*/ 0 w 10000"/>
                <a:gd name="connsiteY0" fmla="*/ 5798 h 12759"/>
                <a:gd name="connsiteX1" fmla="*/ 0 w 10000"/>
                <a:gd name="connsiteY1" fmla="*/ 5798 h 12759"/>
                <a:gd name="connsiteX2" fmla="*/ 4953 w 10000"/>
                <a:gd name="connsiteY2" fmla="*/ 0 h 12759"/>
                <a:gd name="connsiteX3" fmla="*/ 4953 w 10000"/>
                <a:gd name="connsiteY3" fmla="*/ 0 h 12759"/>
                <a:gd name="connsiteX4" fmla="*/ 10000 w 10000"/>
                <a:gd name="connsiteY4" fmla="*/ 1092 h 12759"/>
                <a:gd name="connsiteX5" fmla="*/ 9413 w 10000"/>
                <a:gd name="connsiteY5" fmla="*/ 12759 h 12759"/>
                <a:gd name="connsiteX0" fmla="*/ 0 w 10000"/>
                <a:gd name="connsiteY0" fmla="*/ 5798 h 5798"/>
                <a:gd name="connsiteX1" fmla="*/ 0 w 10000"/>
                <a:gd name="connsiteY1" fmla="*/ 5798 h 5798"/>
                <a:gd name="connsiteX2" fmla="*/ 4953 w 10000"/>
                <a:gd name="connsiteY2" fmla="*/ 0 h 5798"/>
                <a:gd name="connsiteX3" fmla="*/ 4953 w 10000"/>
                <a:gd name="connsiteY3" fmla="*/ 0 h 5798"/>
                <a:gd name="connsiteX4" fmla="*/ 10000 w 10000"/>
                <a:gd name="connsiteY4" fmla="*/ 1092 h 5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5798">
                  <a:moveTo>
                    <a:pt x="0" y="5798"/>
                  </a:moveTo>
                  <a:lnTo>
                    <a:pt x="0" y="5798"/>
                  </a:lnTo>
                  <a:lnTo>
                    <a:pt x="4953" y="0"/>
                  </a:lnTo>
                  <a:lnTo>
                    <a:pt x="4953" y="0"/>
                  </a:lnTo>
                  <a:lnTo>
                    <a:pt x="10000" y="1092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706"/>
            <p:cNvSpPr>
              <a:spLocks/>
            </p:cNvSpPr>
            <p:nvPr/>
          </p:nvSpPr>
          <p:spPr bwMode="auto">
            <a:xfrm>
              <a:off x="4997636" y="4060857"/>
              <a:ext cx="242869" cy="1593654"/>
            </a:xfrm>
            <a:custGeom>
              <a:avLst/>
              <a:gdLst>
                <a:gd name="T0" fmla="*/ 0 w 178"/>
                <a:gd name="T1" fmla="*/ 0 h 1168"/>
                <a:gd name="T2" fmla="*/ 144 w 178"/>
                <a:gd name="T3" fmla="*/ 792 h 1168"/>
                <a:gd name="T4" fmla="*/ 178 w 178"/>
                <a:gd name="T5" fmla="*/ 1168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8" h="1168">
                  <a:moveTo>
                    <a:pt x="0" y="0"/>
                  </a:moveTo>
                  <a:lnTo>
                    <a:pt x="144" y="792"/>
                  </a:lnTo>
                  <a:lnTo>
                    <a:pt x="178" y="1168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707"/>
            <p:cNvSpPr>
              <a:spLocks/>
            </p:cNvSpPr>
            <p:nvPr/>
          </p:nvSpPr>
          <p:spPr bwMode="auto">
            <a:xfrm>
              <a:off x="4997636" y="2442645"/>
              <a:ext cx="180104" cy="1618213"/>
            </a:xfrm>
            <a:custGeom>
              <a:avLst/>
              <a:gdLst>
                <a:gd name="T0" fmla="*/ 79 w 132"/>
                <a:gd name="T1" fmla="*/ 0 h 1186"/>
                <a:gd name="T2" fmla="*/ 132 w 132"/>
                <a:gd name="T3" fmla="*/ 368 h 1186"/>
                <a:gd name="T4" fmla="*/ 0 w 132"/>
                <a:gd name="T5" fmla="*/ 1186 h 1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2" h="1186">
                  <a:moveTo>
                    <a:pt x="79" y="0"/>
                  </a:moveTo>
                  <a:lnTo>
                    <a:pt x="132" y="368"/>
                  </a:lnTo>
                  <a:lnTo>
                    <a:pt x="0" y="1186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708"/>
            <p:cNvSpPr>
              <a:spLocks/>
            </p:cNvSpPr>
            <p:nvPr/>
          </p:nvSpPr>
          <p:spPr bwMode="auto">
            <a:xfrm>
              <a:off x="5963651" y="4745799"/>
              <a:ext cx="409345" cy="1031510"/>
            </a:xfrm>
            <a:custGeom>
              <a:avLst/>
              <a:gdLst>
                <a:gd name="T0" fmla="*/ 0 w 398"/>
                <a:gd name="T1" fmla="*/ 0 h 756"/>
                <a:gd name="T2" fmla="*/ 219 w 398"/>
                <a:gd name="T3" fmla="*/ 591 h 756"/>
                <a:gd name="T4" fmla="*/ 300 w 398"/>
                <a:gd name="T5" fmla="*/ 756 h 756"/>
                <a:gd name="T6" fmla="*/ 398 w 398"/>
                <a:gd name="T7" fmla="*/ 595 h 756"/>
                <a:gd name="connsiteX0" fmla="*/ 0 w 13102"/>
                <a:gd name="connsiteY0" fmla="*/ 0 h 10000"/>
                <a:gd name="connsiteX1" fmla="*/ 5503 w 13102"/>
                <a:gd name="connsiteY1" fmla="*/ 7817 h 10000"/>
                <a:gd name="connsiteX2" fmla="*/ 7538 w 13102"/>
                <a:gd name="connsiteY2" fmla="*/ 10000 h 10000"/>
                <a:gd name="connsiteX3" fmla="*/ 13102 w 13102"/>
                <a:gd name="connsiteY3" fmla="*/ 9384 h 10000"/>
                <a:gd name="connsiteX0" fmla="*/ 0 w 7538"/>
                <a:gd name="connsiteY0" fmla="*/ 0 h 10000"/>
                <a:gd name="connsiteX1" fmla="*/ 5503 w 7538"/>
                <a:gd name="connsiteY1" fmla="*/ 7817 h 10000"/>
                <a:gd name="connsiteX2" fmla="*/ 7538 w 7538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38" h="10000">
                  <a:moveTo>
                    <a:pt x="0" y="0"/>
                  </a:moveTo>
                  <a:lnTo>
                    <a:pt x="5503" y="7817"/>
                  </a:lnTo>
                  <a:lnTo>
                    <a:pt x="7538" y="1000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709"/>
            <p:cNvSpPr>
              <a:spLocks/>
            </p:cNvSpPr>
            <p:nvPr/>
          </p:nvSpPr>
          <p:spPr bwMode="auto">
            <a:xfrm>
              <a:off x="5963652" y="2348500"/>
              <a:ext cx="450260" cy="2397304"/>
            </a:xfrm>
            <a:custGeom>
              <a:avLst/>
              <a:gdLst>
                <a:gd name="T0" fmla="*/ 52 w 330"/>
                <a:gd name="T1" fmla="*/ 0 h 1757"/>
                <a:gd name="T2" fmla="*/ 330 w 330"/>
                <a:gd name="T3" fmla="*/ 664 h 1757"/>
                <a:gd name="T4" fmla="*/ 0 w 330"/>
                <a:gd name="T5" fmla="*/ 1757 h 1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0" h="1757">
                  <a:moveTo>
                    <a:pt x="52" y="0"/>
                  </a:moveTo>
                  <a:lnTo>
                    <a:pt x="330" y="664"/>
                  </a:lnTo>
                  <a:lnTo>
                    <a:pt x="0" y="1757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Line 710"/>
            <p:cNvSpPr>
              <a:spLocks noChangeShapeType="1"/>
            </p:cNvSpPr>
            <p:nvPr/>
          </p:nvSpPr>
          <p:spPr bwMode="auto">
            <a:xfrm>
              <a:off x="6010042" y="2137015"/>
              <a:ext cx="24560" cy="211488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Line 711"/>
            <p:cNvSpPr>
              <a:spLocks noChangeShapeType="1"/>
            </p:cNvSpPr>
            <p:nvPr/>
          </p:nvSpPr>
          <p:spPr bwMode="auto">
            <a:xfrm flipH="1">
              <a:off x="4368632" y="2434349"/>
              <a:ext cx="751816" cy="71507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Line 712"/>
            <p:cNvSpPr>
              <a:spLocks noChangeShapeType="1"/>
            </p:cNvSpPr>
            <p:nvPr/>
          </p:nvSpPr>
          <p:spPr bwMode="auto">
            <a:xfrm flipH="1" flipV="1">
              <a:off x="7681469" y="3816627"/>
              <a:ext cx="212851" cy="9687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Line 713"/>
            <p:cNvSpPr>
              <a:spLocks noChangeShapeType="1"/>
            </p:cNvSpPr>
            <p:nvPr/>
          </p:nvSpPr>
          <p:spPr bwMode="auto">
            <a:xfrm flipH="1" flipV="1">
              <a:off x="6981510" y="2366234"/>
              <a:ext cx="237017" cy="63173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Line 714"/>
            <p:cNvSpPr>
              <a:spLocks noChangeShapeType="1"/>
            </p:cNvSpPr>
            <p:nvPr/>
          </p:nvSpPr>
          <p:spPr bwMode="auto">
            <a:xfrm flipH="1" flipV="1">
              <a:off x="7214834" y="2997969"/>
              <a:ext cx="466634" cy="818657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Line 715"/>
            <p:cNvSpPr>
              <a:spLocks noChangeShapeType="1"/>
            </p:cNvSpPr>
            <p:nvPr/>
          </p:nvSpPr>
          <p:spPr bwMode="auto">
            <a:xfrm flipH="1" flipV="1">
              <a:off x="7681469" y="3816627"/>
              <a:ext cx="20465" cy="1102458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716"/>
            <p:cNvSpPr>
              <a:spLocks/>
            </p:cNvSpPr>
            <p:nvPr/>
          </p:nvSpPr>
          <p:spPr bwMode="auto">
            <a:xfrm>
              <a:off x="5963652" y="4745802"/>
              <a:ext cx="1738283" cy="328828"/>
            </a:xfrm>
            <a:custGeom>
              <a:avLst/>
              <a:gdLst>
                <a:gd name="T0" fmla="*/ 0 w 1274"/>
                <a:gd name="T1" fmla="*/ 0 h 241"/>
                <a:gd name="T2" fmla="*/ 909 w 1274"/>
                <a:gd name="T3" fmla="*/ 241 h 241"/>
                <a:gd name="T4" fmla="*/ 1274 w 1274"/>
                <a:gd name="T5" fmla="*/ 127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4" h="241">
                  <a:moveTo>
                    <a:pt x="0" y="0"/>
                  </a:moveTo>
                  <a:lnTo>
                    <a:pt x="909" y="241"/>
                  </a:lnTo>
                  <a:lnTo>
                    <a:pt x="1274" y="127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Line 717"/>
            <p:cNvSpPr>
              <a:spLocks noChangeShapeType="1"/>
            </p:cNvSpPr>
            <p:nvPr/>
          </p:nvSpPr>
          <p:spPr bwMode="auto">
            <a:xfrm>
              <a:off x="4997636" y="4060859"/>
              <a:ext cx="966016" cy="684944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Line 718"/>
            <p:cNvSpPr>
              <a:spLocks noChangeShapeType="1"/>
            </p:cNvSpPr>
            <p:nvPr/>
          </p:nvSpPr>
          <p:spPr bwMode="auto">
            <a:xfrm>
              <a:off x="4368632" y="3149421"/>
              <a:ext cx="629002" cy="911438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Line 719"/>
            <p:cNvSpPr>
              <a:spLocks noChangeShapeType="1"/>
            </p:cNvSpPr>
            <p:nvPr/>
          </p:nvSpPr>
          <p:spPr bwMode="auto">
            <a:xfrm flipH="1">
              <a:off x="4368634" y="2944756"/>
              <a:ext cx="809106" cy="20466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Line 720"/>
            <p:cNvSpPr>
              <a:spLocks noChangeShapeType="1"/>
            </p:cNvSpPr>
            <p:nvPr/>
          </p:nvSpPr>
          <p:spPr bwMode="auto">
            <a:xfrm flipH="1">
              <a:off x="5177742" y="2348501"/>
              <a:ext cx="856862" cy="596256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Line 721"/>
            <p:cNvSpPr>
              <a:spLocks noChangeShapeType="1"/>
            </p:cNvSpPr>
            <p:nvPr/>
          </p:nvSpPr>
          <p:spPr bwMode="auto">
            <a:xfrm flipH="1" flipV="1">
              <a:off x="6034604" y="2348500"/>
              <a:ext cx="1180232" cy="649470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722"/>
            <p:cNvSpPr>
              <a:spLocks/>
            </p:cNvSpPr>
            <p:nvPr/>
          </p:nvSpPr>
          <p:spPr bwMode="auto">
            <a:xfrm>
              <a:off x="7214833" y="2997968"/>
              <a:ext cx="573059" cy="798191"/>
            </a:xfrm>
            <a:custGeom>
              <a:avLst/>
              <a:gdLst>
                <a:gd name="T0" fmla="*/ 344 w 420"/>
                <a:gd name="T1" fmla="*/ 585 h 585"/>
                <a:gd name="T2" fmla="*/ 420 w 420"/>
                <a:gd name="T3" fmla="*/ 87 h 585"/>
                <a:gd name="T4" fmla="*/ 0 w 420"/>
                <a:gd name="T5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0" h="585">
                  <a:moveTo>
                    <a:pt x="344" y="585"/>
                  </a:moveTo>
                  <a:lnTo>
                    <a:pt x="420" y="8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723"/>
            <p:cNvSpPr>
              <a:spLocks/>
            </p:cNvSpPr>
            <p:nvPr/>
          </p:nvSpPr>
          <p:spPr bwMode="auto">
            <a:xfrm>
              <a:off x="7193002" y="2997968"/>
              <a:ext cx="491195" cy="2076661"/>
            </a:xfrm>
            <a:custGeom>
              <a:avLst/>
              <a:gdLst>
                <a:gd name="T0" fmla="*/ 16 w 360"/>
                <a:gd name="T1" fmla="*/ 0 h 1522"/>
                <a:gd name="T2" fmla="*/ 0 w 360"/>
                <a:gd name="T3" fmla="*/ 729 h 1522"/>
                <a:gd name="T4" fmla="*/ 8 w 360"/>
                <a:gd name="T5" fmla="*/ 1522 h 1522"/>
                <a:gd name="T6" fmla="*/ 358 w 360"/>
                <a:gd name="T7" fmla="*/ 600 h 1522"/>
                <a:gd name="T8" fmla="*/ 360 w 360"/>
                <a:gd name="T9" fmla="*/ 585 h 1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" h="1522">
                  <a:moveTo>
                    <a:pt x="16" y="0"/>
                  </a:moveTo>
                  <a:lnTo>
                    <a:pt x="0" y="729"/>
                  </a:lnTo>
                  <a:lnTo>
                    <a:pt x="8" y="1522"/>
                  </a:lnTo>
                  <a:lnTo>
                    <a:pt x="358" y="600"/>
                  </a:lnTo>
                  <a:lnTo>
                    <a:pt x="360" y="585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Line 724"/>
            <p:cNvSpPr>
              <a:spLocks noChangeShapeType="1"/>
            </p:cNvSpPr>
            <p:nvPr/>
          </p:nvSpPr>
          <p:spPr bwMode="auto">
            <a:xfrm flipV="1">
              <a:off x="6413914" y="2997968"/>
              <a:ext cx="800921" cy="25651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Line 725"/>
            <p:cNvSpPr>
              <a:spLocks noChangeShapeType="1"/>
            </p:cNvSpPr>
            <p:nvPr/>
          </p:nvSpPr>
          <p:spPr bwMode="auto">
            <a:xfrm flipV="1">
              <a:off x="4997634" y="3254480"/>
              <a:ext cx="1416278" cy="81729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726"/>
            <p:cNvSpPr>
              <a:spLocks/>
            </p:cNvSpPr>
            <p:nvPr/>
          </p:nvSpPr>
          <p:spPr bwMode="auto">
            <a:xfrm>
              <a:off x="4440949" y="4071773"/>
              <a:ext cx="753165" cy="1069713"/>
            </a:xfrm>
            <a:custGeom>
              <a:avLst/>
              <a:gdLst>
                <a:gd name="T0" fmla="*/ 552 w 552"/>
                <a:gd name="T1" fmla="*/ 784 h 784"/>
                <a:gd name="T2" fmla="*/ 0 w 552"/>
                <a:gd name="T3" fmla="*/ 412 h 784"/>
                <a:gd name="T4" fmla="*/ 408 w 552"/>
                <a:gd name="T5" fmla="*/ 0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2" h="784">
                  <a:moveTo>
                    <a:pt x="552" y="784"/>
                  </a:moveTo>
                  <a:lnTo>
                    <a:pt x="0" y="412"/>
                  </a:lnTo>
                  <a:lnTo>
                    <a:pt x="408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Line 728"/>
            <p:cNvSpPr>
              <a:spLocks noChangeShapeType="1"/>
            </p:cNvSpPr>
            <p:nvPr/>
          </p:nvSpPr>
          <p:spPr bwMode="auto">
            <a:xfrm flipH="1">
              <a:off x="5194114" y="4745801"/>
              <a:ext cx="769538" cy="395684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729"/>
            <p:cNvSpPr>
              <a:spLocks/>
            </p:cNvSpPr>
            <p:nvPr/>
          </p:nvSpPr>
          <p:spPr bwMode="auto">
            <a:xfrm>
              <a:off x="5963654" y="3816625"/>
              <a:ext cx="1717818" cy="929177"/>
            </a:xfrm>
            <a:custGeom>
              <a:avLst/>
              <a:gdLst>
                <a:gd name="T0" fmla="*/ 1259 w 1259"/>
                <a:gd name="T1" fmla="*/ 0 h 681"/>
                <a:gd name="T2" fmla="*/ 902 w 1259"/>
                <a:gd name="T3" fmla="*/ 140 h 681"/>
                <a:gd name="T4" fmla="*/ 0 w 1259"/>
                <a:gd name="T5" fmla="*/ 68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59" h="681">
                  <a:moveTo>
                    <a:pt x="1259" y="0"/>
                  </a:moveTo>
                  <a:lnTo>
                    <a:pt x="902" y="140"/>
                  </a:lnTo>
                  <a:lnTo>
                    <a:pt x="0" y="681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730"/>
            <p:cNvSpPr>
              <a:spLocks/>
            </p:cNvSpPr>
            <p:nvPr/>
          </p:nvSpPr>
          <p:spPr bwMode="auto">
            <a:xfrm>
              <a:off x="5254151" y="5500332"/>
              <a:ext cx="1756021" cy="158273"/>
            </a:xfrm>
            <a:custGeom>
              <a:avLst/>
              <a:gdLst>
                <a:gd name="T0" fmla="*/ 1287 w 1287"/>
                <a:gd name="T1" fmla="*/ 0 h 116"/>
                <a:gd name="T2" fmla="*/ 739 w 1287"/>
                <a:gd name="T3" fmla="*/ 38 h 116"/>
                <a:gd name="T4" fmla="*/ 0 w 1287"/>
                <a:gd name="T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7" h="116">
                  <a:moveTo>
                    <a:pt x="1287" y="0"/>
                  </a:moveTo>
                  <a:lnTo>
                    <a:pt x="739" y="38"/>
                  </a:lnTo>
                  <a:lnTo>
                    <a:pt x="0" y="116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731"/>
            <p:cNvSpPr>
              <a:spLocks/>
            </p:cNvSpPr>
            <p:nvPr/>
          </p:nvSpPr>
          <p:spPr bwMode="auto">
            <a:xfrm>
              <a:off x="5194116" y="5074626"/>
              <a:ext cx="2009806" cy="477551"/>
            </a:xfrm>
            <a:custGeom>
              <a:avLst/>
              <a:gdLst>
                <a:gd name="T0" fmla="*/ 0 w 1473"/>
                <a:gd name="T1" fmla="*/ 49 h 350"/>
                <a:gd name="T2" fmla="*/ 783 w 1473"/>
                <a:gd name="T3" fmla="*/ 350 h 350"/>
                <a:gd name="T4" fmla="*/ 1473 w 1473"/>
                <a:gd name="T5" fmla="*/ 0 h 350"/>
                <a:gd name="T6" fmla="*/ 1348 w 1473"/>
                <a:gd name="T7" fmla="*/ 30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3" h="350">
                  <a:moveTo>
                    <a:pt x="0" y="49"/>
                  </a:moveTo>
                  <a:lnTo>
                    <a:pt x="783" y="350"/>
                  </a:lnTo>
                  <a:lnTo>
                    <a:pt x="1473" y="0"/>
                  </a:lnTo>
                  <a:lnTo>
                    <a:pt x="1348" y="303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Line 732"/>
            <p:cNvSpPr>
              <a:spLocks noChangeShapeType="1"/>
            </p:cNvSpPr>
            <p:nvPr/>
          </p:nvSpPr>
          <p:spPr bwMode="auto">
            <a:xfrm>
              <a:off x="6413918" y="3254481"/>
              <a:ext cx="780454" cy="753166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Line 733"/>
            <p:cNvSpPr>
              <a:spLocks noChangeShapeType="1"/>
            </p:cNvSpPr>
            <p:nvPr/>
          </p:nvSpPr>
          <p:spPr bwMode="auto">
            <a:xfrm>
              <a:off x="5177745" y="2944750"/>
              <a:ext cx="1236173" cy="30972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9" name="Group 1"/>
          <p:cNvGrpSpPr/>
          <p:nvPr/>
        </p:nvGrpSpPr>
        <p:grpSpPr>
          <a:xfrm>
            <a:off x="9290190" y="-3412530"/>
            <a:ext cx="5803619" cy="5874063"/>
            <a:chOff x="4297681" y="2137013"/>
            <a:chExt cx="3596640" cy="3640296"/>
          </a:xfrm>
        </p:grpSpPr>
        <p:sp>
          <p:nvSpPr>
            <p:cNvPr id="100" name="Line 699"/>
            <p:cNvSpPr>
              <a:spLocks noChangeShapeType="1"/>
            </p:cNvSpPr>
            <p:nvPr/>
          </p:nvSpPr>
          <p:spPr bwMode="auto">
            <a:xfrm flipH="1" flipV="1">
              <a:off x="6010042" y="2137013"/>
              <a:ext cx="971473" cy="229223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700"/>
            <p:cNvSpPr>
              <a:spLocks/>
            </p:cNvSpPr>
            <p:nvPr/>
          </p:nvSpPr>
          <p:spPr bwMode="auto">
            <a:xfrm>
              <a:off x="6981517" y="2366236"/>
              <a:ext cx="912804" cy="1547262"/>
            </a:xfrm>
            <a:custGeom>
              <a:avLst/>
              <a:gdLst>
                <a:gd name="T0" fmla="*/ 669 w 669"/>
                <a:gd name="T1" fmla="*/ 1134 h 1134"/>
                <a:gd name="T2" fmla="*/ 591 w 669"/>
                <a:gd name="T3" fmla="*/ 550 h 1134"/>
                <a:gd name="T4" fmla="*/ 0 w 669"/>
                <a:gd name="T5" fmla="*/ 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9" h="1134">
                  <a:moveTo>
                    <a:pt x="669" y="1134"/>
                  </a:moveTo>
                  <a:lnTo>
                    <a:pt x="591" y="55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701"/>
            <p:cNvSpPr>
              <a:spLocks/>
            </p:cNvSpPr>
            <p:nvPr/>
          </p:nvSpPr>
          <p:spPr bwMode="auto">
            <a:xfrm>
              <a:off x="5240505" y="3913500"/>
              <a:ext cx="2653816" cy="1863809"/>
            </a:xfrm>
            <a:custGeom>
              <a:avLst/>
              <a:gdLst>
                <a:gd name="T0" fmla="*/ 0 w 1945"/>
                <a:gd name="T1" fmla="*/ 1276 h 1366"/>
                <a:gd name="T2" fmla="*/ 830 w 1945"/>
                <a:gd name="T3" fmla="*/ 1366 h 1366"/>
                <a:gd name="T4" fmla="*/ 1305 w 1945"/>
                <a:gd name="T5" fmla="*/ 1162 h 1366"/>
                <a:gd name="T6" fmla="*/ 1804 w 1945"/>
                <a:gd name="T7" fmla="*/ 737 h 1366"/>
                <a:gd name="T8" fmla="*/ 1945 w 1945"/>
                <a:gd name="T9" fmla="*/ 0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5" h="1366">
                  <a:moveTo>
                    <a:pt x="0" y="1276"/>
                  </a:moveTo>
                  <a:lnTo>
                    <a:pt x="830" y="1366"/>
                  </a:lnTo>
                  <a:lnTo>
                    <a:pt x="1305" y="1162"/>
                  </a:lnTo>
                  <a:lnTo>
                    <a:pt x="1804" y="737"/>
                  </a:lnTo>
                  <a:lnTo>
                    <a:pt x="1945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Line 702"/>
            <p:cNvSpPr>
              <a:spLocks noChangeShapeType="1"/>
            </p:cNvSpPr>
            <p:nvPr/>
          </p:nvSpPr>
          <p:spPr bwMode="auto">
            <a:xfrm>
              <a:off x="4440949" y="4633919"/>
              <a:ext cx="799556" cy="102059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703"/>
            <p:cNvSpPr>
              <a:spLocks/>
            </p:cNvSpPr>
            <p:nvPr/>
          </p:nvSpPr>
          <p:spPr bwMode="auto">
            <a:xfrm>
              <a:off x="4297681" y="3149337"/>
              <a:ext cx="143268" cy="1484584"/>
            </a:xfrm>
            <a:custGeom>
              <a:avLst/>
              <a:gdLst>
                <a:gd name="T0" fmla="*/ 609 w 609"/>
                <a:gd name="T1" fmla="*/ 0 h 1611"/>
                <a:gd name="T2" fmla="*/ 592 w 609"/>
                <a:gd name="T3" fmla="*/ 5 h 1611"/>
                <a:gd name="T4" fmla="*/ 313 w 609"/>
                <a:gd name="T5" fmla="*/ 392 h 1611"/>
                <a:gd name="T6" fmla="*/ 52 w 609"/>
                <a:gd name="T7" fmla="*/ 523 h 1611"/>
                <a:gd name="T8" fmla="*/ 0 w 609"/>
                <a:gd name="T9" fmla="*/ 1132 h 1611"/>
                <a:gd name="T10" fmla="*/ 105 w 609"/>
                <a:gd name="T11" fmla="*/ 1611 h 1611"/>
                <a:gd name="connsiteX0" fmla="*/ 10000 w 10018"/>
                <a:gd name="connsiteY0" fmla="*/ 0 h 10000"/>
                <a:gd name="connsiteX1" fmla="*/ 10018 w 10018"/>
                <a:gd name="connsiteY1" fmla="*/ 1358 h 10000"/>
                <a:gd name="connsiteX2" fmla="*/ 5140 w 10018"/>
                <a:gd name="connsiteY2" fmla="*/ 2433 h 10000"/>
                <a:gd name="connsiteX3" fmla="*/ 854 w 10018"/>
                <a:gd name="connsiteY3" fmla="*/ 3246 h 10000"/>
                <a:gd name="connsiteX4" fmla="*/ 0 w 10018"/>
                <a:gd name="connsiteY4" fmla="*/ 7027 h 10000"/>
                <a:gd name="connsiteX5" fmla="*/ 1724 w 10018"/>
                <a:gd name="connsiteY5" fmla="*/ 10000 h 10000"/>
                <a:gd name="connsiteX0" fmla="*/ 12868 w 12868"/>
                <a:gd name="connsiteY0" fmla="*/ 0 h 9028"/>
                <a:gd name="connsiteX1" fmla="*/ 10018 w 12868"/>
                <a:gd name="connsiteY1" fmla="*/ 386 h 9028"/>
                <a:gd name="connsiteX2" fmla="*/ 5140 w 12868"/>
                <a:gd name="connsiteY2" fmla="*/ 1461 h 9028"/>
                <a:gd name="connsiteX3" fmla="*/ 854 w 12868"/>
                <a:gd name="connsiteY3" fmla="*/ 2274 h 9028"/>
                <a:gd name="connsiteX4" fmla="*/ 0 w 12868"/>
                <a:gd name="connsiteY4" fmla="*/ 6055 h 9028"/>
                <a:gd name="connsiteX5" fmla="*/ 1724 w 12868"/>
                <a:gd name="connsiteY5" fmla="*/ 9028 h 9028"/>
                <a:gd name="connsiteX0" fmla="*/ 7785 w 7785"/>
                <a:gd name="connsiteY0" fmla="*/ 0 h 9572"/>
                <a:gd name="connsiteX1" fmla="*/ 3994 w 7785"/>
                <a:gd name="connsiteY1" fmla="*/ 1190 h 9572"/>
                <a:gd name="connsiteX2" fmla="*/ 664 w 7785"/>
                <a:gd name="connsiteY2" fmla="*/ 2091 h 9572"/>
                <a:gd name="connsiteX3" fmla="*/ 0 w 7785"/>
                <a:gd name="connsiteY3" fmla="*/ 6279 h 9572"/>
                <a:gd name="connsiteX4" fmla="*/ 1340 w 7785"/>
                <a:gd name="connsiteY4" fmla="*/ 9572 h 9572"/>
                <a:gd name="connsiteX0" fmla="*/ 5130 w 5130"/>
                <a:gd name="connsiteY0" fmla="*/ 0 h 8757"/>
                <a:gd name="connsiteX1" fmla="*/ 853 w 5130"/>
                <a:gd name="connsiteY1" fmla="*/ 941 h 8757"/>
                <a:gd name="connsiteX2" fmla="*/ 0 w 5130"/>
                <a:gd name="connsiteY2" fmla="*/ 5317 h 8757"/>
                <a:gd name="connsiteX3" fmla="*/ 1721 w 5130"/>
                <a:gd name="connsiteY3" fmla="*/ 8757 h 8757"/>
                <a:gd name="connsiteX0" fmla="*/ 1663 w 3355"/>
                <a:gd name="connsiteY0" fmla="*/ 0 h 8925"/>
                <a:gd name="connsiteX1" fmla="*/ 0 w 3355"/>
                <a:gd name="connsiteY1" fmla="*/ 4997 h 8925"/>
                <a:gd name="connsiteX2" fmla="*/ 3355 w 3355"/>
                <a:gd name="connsiteY2" fmla="*/ 8925 h 8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5" h="8925">
                  <a:moveTo>
                    <a:pt x="1663" y="0"/>
                  </a:moveTo>
                  <a:lnTo>
                    <a:pt x="0" y="4997"/>
                  </a:lnTo>
                  <a:lnTo>
                    <a:pt x="3355" y="8925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5" name="Line 704"/>
            <p:cNvSpPr>
              <a:spLocks noChangeShapeType="1"/>
            </p:cNvSpPr>
            <p:nvPr/>
          </p:nvSpPr>
          <p:spPr bwMode="auto">
            <a:xfrm flipH="1">
              <a:off x="5114925" y="2137013"/>
              <a:ext cx="895116" cy="29662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6" name="Freeform 705"/>
            <p:cNvSpPr>
              <a:spLocks/>
            </p:cNvSpPr>
            <p:nvPr/>
          </p:nvSpPr>
          <p:spPr bwMode="auto">
            <a:xfrm>
              <a:off x="5114925" y="2340343"/>
              <a:ext cx="1871166" cy="103615"/>
            </a:xfrm>
            <a:custGeom>
              <a:avLst/>
              <a:gdLst>
                <a:gd name="T0" fmla="*/ 0 w 1375"/>
                <a:gd name="T1" fmla="*/ 69 h 119"/>
                <a:gd name="T2" fmla="*/ 0 w 1375"/>
                <a:gd name="T3" fmla="*/ 69 h 119"/>
                <a:gd name="T4" fmla="*/ 681 w 1375"/>
                <a:gd name="T5" fmla="*/ 0 h 119"/>
                <a:gd name="T6" fmla="*/ 681 w 1375"/>
                <a:gd name="T7" fmla="*/ 0 h 119"/>
                <a:gd name="T8" fmla="*/ 1375 w 1375"/>
                <a:gd name="T9" fmla="*/ 13 h 119"/>
                <a:gd name="T10" fmla="*/ 1279 w 1375"/>
                <a:gd name="T11" fmla="*/ 119 h 119"/>
                <a:gd name="connsiteX0" fmla="*/ 0 w 10000"/>
                <a:gd name="connsiteY0" fmla="*/ 5798 h 12759"/>
                <a:gd name="connsiteX1" fmla="*/ 0 w 10000"/>
                <a:gd name="connsiteY1" fmla="*/ 5798 h 12759"/>
                <a:gd name="connsiteX2" fmla="*/ 4953 w 10000"/>
                <a:gd name="connsiteY2" fmla="*/ 0 h 12759"/>
                <a:gd name="connsiteX3" fmla="*/ 4953 w 10000"/>
                <a:gd name="connsiteY3" fmla="*/ 0 h 12759"/>
                <a:gd name="connsiteX4" fmla="*/ 10000 w 10000"/>
                <a:gd name="connsiteY4" fmla="*/ 1092 h 12759"/>
                <a:gd name="connsiteX5" fmla="*/ 9413 w 10000"/>
                <a:gd name="connsiteY5" fmla="*/ 12759 h 12759"/>
                <a:gd name="connsiteX0" fmla="*/ 0 w 10000"/>
                <a:gd name="connsiteY0" fmla="*/ 5798 h 5798"/>
                <a:gd name="connsiteX1" fmla="*/ 0 w 10000"/>
                <a:gd name="connsiteY1" fmla="*/ 5798 h 5798"/>
                <a:gd name="connsiteX2" fmla="*/ 4953 w 10000"/>
                <a:gd name="connsiteY2" fmla="*/ 0 h 5798"/>
                <a:gd name="connsiteX3" fmla="*/ 4953 w 10000"/>
                <a:gd name="connsiteY3" fmla="*/ 0 h 5798"/>
                <a:gd name="connsiteX4" fmla="*/ 10000 w 10000"/>
                <a:gd name="connsiteY4" fmla="*/ 1092 h 5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5798">
                  <a:moveTo>
                    <a:pt x="0" y="5798"/>
                  </a:moveTo>
                  <a:lnTo>
                    <a:pt x="0" y="5798"/>
                  </a:lnTo>
                  <a:lnTo>
                    <a:pt x="4953" y="0"/>
                  </a:lnTo>
                  <a:lnTo>
                    <a:pt x="4953" y="0"/>
                  </a:lnTo>
                  <a:lnTo>
                    <a:pt x="10000" y="1092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 706"/>
            <p:cNvSpPr>
              <a:spLocks/>
            </p:cNvSpPr>
            <p:nvPr/>
          </p:nvSpPr>
          <p:spPr bwMode="auto">
            <a:xfrm>
              <a:off x="4997636" y="4060857"/>
              <a:ext cx="242869" cy="1593654"/>
            </a:xfrm>
            <a:custGeom>
              <a:avLst/>
              <a:gdLst>
                <a:gd name="T0" fmla="*/ 0 w 178"/>
                <a:gd name="T1" fmla="*/ 0 h 1168"/>
                <a:gd name="T2" fmla="*/ 144 w 178"/>
                <a:gd name="T3" fmla="*/ 792 h 1168"/>
                <a:gd name="T4" fmla="*/ 178 w 178"/>
                <a:gd name="T5" fmla="*/ 1168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8" h="1168">
                  <a:moveTo>
                    <a:pt x="0" y="0"/>
                  </a:moveTo>
                  <a:lnTo>
                    <a:pt x="144" y="792"/>
                  </a:lnTo>
                  <a:lnTo>
                    <a:pt x="178" y="1168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707"/>
            <p:cNvSpPr>
              <a:spLocks/>
            </p:cNvSpPr>
            <p:nvPr/>
          </p:nvSpPr>
          <p:spPr bwMode="auto">
            <a:xfrm>
              <a:off x="4997636" y="2442645"/>
              <a:ext cx="180104" cy="1618213"/>
            </a:xfrm>
            <a:custGeom>
              <a:avLst/>
              <a:gdLst>
                <a:gd name="T0" fmla="*/ 79 w 132"/>
                <a:gd name="T1" fmla="*/ 0 h 1186"/>
                <a:gd name="T2" fmla="*/ 132 w 132"/>
                <a:gd name="T3" fmla="*/ 368 h 1186"/>
                <a:gd name="T4" fmla="*/ 0 w 132"/>
                <a:gd name="T5" fmla="*/ 1186 h 1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2" h="1186">
                  <a:moveTo>
                    <a:pt x="79" y="0"/>
                  </a:moveTo>
                  <a:lnTo>
                    <a:pt x="132" y="368"/>
                  </a:lnTo>
                  <a:lnTo>
                    <a:pt x="0" y="1186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708"/>
            <p:cNvSpPr>
              <a:spLocks/>
            </p:cNvSpPr>
            <p:nvPr/>
          </p:nvSpPr>
          <p:spPr bwMode="auto">
            <a:xfrm>
              <a:off x="5963651" y="4745799"/>
              <a:ext cx="409345" cy="1031510"/>
            </a:xfrm>
            <a:custGeom>
              <a:avLst/>
              <a:gdLst>
                <a:gd name="T0" fmla="*/ 0 w 398"/>
                <a:gd name="T1" fmla="*/ 0 h 756"/>
                <a:gd name="T2" fmla="*/ 219 w 398"/>
                <a:gd name="T3" fmla="*/ 591 h 756"/>
                <a:gd name="T4" fmla="*/ 300 w 398"/>
                <a:gd name="T5" fmla="*/ 756 h 756"/>
                <a:gd name="T6" fmla="*/ 398 w 398"/>
                <a:gd name="T7" fmla="*/ 595 h 756"/>
                <a:gd name="connsiteX0" fmla="*/ 0 w 13102"/>
                <a:gd name="connsiteY0" fmla="*/ 0 h 10000"/>
                <a:gd name="connsiteX1" fmla="*/ 5503 w 13102"/>
                <a:gd name="connsiteY1" fmla="*/ 7817 h 10000"/>
                <a:gd name="connsiteX2" fmla="*/ 7538 w 13102"/>
                <a:gd name="connsiteY2" fmla="*/ 10000 h 10000"/>
                <a:gd name="connsiteX3" fmla="*/ 13102 w 13102"/>
                <a:gd name="connsiteY3" fmla="*/ 9384 h 10000"/>
                <a:gd name="connsiteX0" fmla="*/ 0 w 7538"/>
                <a:gd name="connsiteY0" fmla="*/ 0 h 10000"/>
                <a:gd name="connsiteX1" fmla="*/ 5503 w 7538"/>
                <a:gd name="connsiteY1" fmla="*/ 7817 h 10000"/>
                <a:gd name="connsiteX2" fmla="*/ 7538 w 7538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38" h="10000">
                  <a:moveTo>
                    <a:pt x="0" y="0"/>
                  </a:moveTo>
                  <a:lnTo>
                    <a:pt x="5503" y="7817"/>
                  </a:lnTo>
                  <a:lnTo>
                    <a:pt x="7538" y="1000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0" name="Freeform 709"/>
            <p:cNvSpPr>
              <a:spLocks/>
            </p:cNvSpPr>
            <p:nvPr/>
          </p:nvSpPr>
          <p:spPr bwMode="auto">
            <a:xfrm>
              <a:off x="5963652" y="2348500"/>
              <a:ext cx="450260" cy="2397304"/>
            </a:xfrm>
            <a:custGeom>
              <a:avLst/>
              <a:gdLst>
                <a:gd name="T0" fmla="*/ 52 w 330"/>
                <a:gd name="T1" fmla="*/ 0 h 1757"/>
                <a:gd name="T2" fmla="*/ 330 w 330"/>
                <a:gd name="T3" fmla="*/ 664 h 1757"/>
                <a:gd name="T4" fmla="*/ 0 w 330"/>
                <a:gd name="T5" fmla="*/ 1757 h 1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0" h="1757">
                  <a:moveTo>
                    <a:pt x="52" y="0"/>
                  </a:moveTo>
                  <a:lnTo>
                    <a:pt x="330" y="664"/>
                  </a:lnTo>
                  <a:lnTo>
                    <a:pt x="0" y="1757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Line 710"/>
            <p:cNvSpPr>
              <a:spLocks noChangeShapeType="1"/>
            </p:cNvSpPr>
            <p:nvPr/>
          </p:nvSpPr>
          <p:spPr bwMode="auto">
            <a:xfrm>
              <a:off x="6010042" y="2137015"/>
              <a:ext cx="24560" cy="211488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Line 711"/>
            <p:cNvSpPr>
              <a:spLocks noChangeShapeType="1"/>
            </p:cNvSpPr>
            <p:nvPr/>
          </p:nvSpPr>
          <p:spPr bwMode="auto">
            <a:xfrm flipH="1">
              <a:off x="4368632" y="2434349"/>
              <a:ext cx="751816" cy="71507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3" name="Line 712"/>
            <p:cNvSpPr>
              <a:spLocks noChangeShapeType="1"/>
            </p:cNvSpPr>
            <p:nvPr/>
          </p:nvSpPr>
          <p:spPr bwMode="auto">
            <a:xfrm flipH="1" flipV="1">
              <a:off x="7681469" y="3816627"/>
              <a:ext cx="212851" cy="9687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Line 713"/>
            <p:cNvSpPr>
              <a:spLocks noChangeShapeType="1"/>
            </p:cNvSpPr>
            <p:nvPr/>
          </p:nvSpPr>
          <p:spPr bwMode="auto">
            <a:xfrm flipH="1" flipV="1">
              <a:off x="6972417" y="2367473"/>
              <a:ext cx="242415" cy="630496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5" name="Line 714"/>
            <p:cNvSpPr>
              <a:spLocks noChangeShapeType="1"/>
            </p:cNvSpPr>
            <p:nvPr/>
          </p:nvSpPr>
          <p:spPr bwMode="auto">
            <a:xfrm flipH="1" flipV="1">
              <a:off x="7214834" y="2997969"/>
              <a:ext cx="466634" cy="818657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6" name="Line 715"/>
            <p:cNvSpPr>
              <a:spLocks noChangeShapeType="1"/>
            </p:cNvSpPr>
            <p:nvPr/>
          </p:nvSpPr>
          <p:spPr bwMode="auto">
            <a:xfrm flipH="1" flipV="1">
              <a:off x="7681469" y="3816627"/>
              <a:ext cx="20465" cy="1102458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7" name="Freeform 716"/>
            <p:cNvSpPr>
              <a:spLocks/>
            </p:cNvSpPr>
            <p:nvPr/>
          </p:nvSpPr>
          <p:spPr bwMode="auto">
            <a:xfrm>
              <a:off x="5963652" y="4745802"/>
              <a:ext cx="1738283" cy="328828"/>
            </a:xfrm>
            <a:custGeom>
              <a:avLst/>
              <a:gdLst>
                <a:gd name="T0" fmla="*/ 0 w 1274"/>
                <a:gd name="T1" fmla="*/ 0 h 241"/>
                <a:gd name="T2" fmla="*/ 909 w 1274"/>
                <a:gd name="T3" fmla="*/ 241 h 241"/>
                <a:gd name="T4" fmla="*/ 1274 w 1274"/>
                <a:gd name="T5" fmla="*/ 127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4" h="241">
                  <a:moveTo>
                    <a:pt x="0" y="0"/>
                  </a:moveTo>
                  <a:lnTo>
                    <a:pt x="909" y="241"/>
                  </a:lnTo>
                  <a:lnTo>
                    <a:pt x="1274" y="127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8" name="Line 717"/>
            <p:cNvSpPr>
              <a:spLocks noChangeShapeType="1"/>
            </p:cNvSpPr>
            <p:nvPr/>
          </p:nvSpPr>
          <p:spPr bwMode="auto">
            <a:xfrm>
              <a:off x="4997636" y="4060859"/>
              <a:ext cx="966016" cy="684944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9" name="Line 718"/>
            <p:cNvSpPr>
              <a:spLocks noChangeShapeType="1"/>
            </p:cNvSpPr>
            <p:nvPr/>
          </p:nvSpPr>
          <p:spPr bwMode="auto">
            <a:xfrm>
              <a:off x="4368632" y="3149421"/>
              <a:ext cx="629002" cy="911438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0" name="Line 719"/>
            <p:cNvSpPr>
              <a:spLocks noChangeShapeType="1"/>
            </p:cNvSpPr>
            <p:nvPr/>
          </p:nvSpPr>
          <p:spPr bwMode="auto">
            <a:xfrm flipH="1">
              <a:off x="4368634" y="2944756"/>
              <a:ext cx="809106" cy="20466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1" name="Line 720"/>
            <p:cNvSpPr>
              <a:spLocks noChangeShapeType="1"/>
            </p:cNvSpPr>
            <p:nvPr/>
          </p:nvSpPr>
          <p:spPr bwMode="auto">
            <a:xfrm flipH="1">
              <a:off x="5177742" y="2348501"/>
              <a:ext cx="856862" cy="596256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2" name="Line 721"/>
            <p:cNvSpPr>
              <a:spLocks noChangeShapeType="1"/>
            </p:cNvSpPr>
            <p:nvPr/>
          </p:nvSpPr>
          <p:spPr bwMode="auto">
            <a:xfrm flipH="1" flipV="1">
              <a:off x="6034604" y="2348500"/>
              <a:ext cx="1180232" cy="649470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3" name="Freeform 722"/>
            <p:cNvSpPr>
              <a:spLocks/>
            </p:cNvSpPr>
            <p:nvPr/>
          </p:nvSpPr>
          <p:spPr bwMode="auto">
            <a:xfrm>
              <a:off x="7214833" y="2997968"/>
              <a:ext cx="573059" cy="798191"/>
            </a:xfrm>
            <a:custGeom>
              <a:avLst/>
              <a:gdLst>
                <a:gd name="T0" fmla="*/ 344 w 420"/>
                <a:gd name="T1" fmla="*/ 585 h 585"/>
                <a:gd name="T2" fmla="*/ 420 w 420"/>
                <a:gd name="T3" fmla="*/ 87 h 585"/>
                <a:gd name="T4" fmla="*/ 0 w 420"/>
                <a:gd name="T5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0" h="585">
                  <a:moveTo>
                    <a:pt x="344" y="585"/>
                  </a:moveTo>
                  <a:lnTo>
                    <a:pt x="420" y="8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4" name="Freeform 723"/>
            <p:cNvSpPr>
              <a:spLocks/>
            </p:cNvSpPr>
            <p:nvPr/>
          </p:nvSpPr>
          <p:spPr bwMode="auto">
            <a:xfrm>
              <a:off x="7193002" y="2997968"/>
              <a:ext cx="491195" cy="2076661"/>
            </a:xfrm>
            <a:custGeom>
              <a:avLst/>
              <a:gdLst>
                <a:gd name="T0" fmla="*/ 16 w 360"/>
                <a:gd name="T1" fmla="*/ 0 h 1522"/>
                <a:gd name="T2" fmla="*/ 0 w 360"/>
                <a:gd name="T3" fmla="*/ 729 h 1522"/>
                <a:gd name="T4" fmla="*/ 8 w 360"/>
                <a:gd name="T5" fmla="*/ 1522 h 1522"/>
                <a:gd name="T6" fmla="*/ 358 w 360"/>
                <a:gd name="T7" fmla="*/ 600 h 1522"/>
                <a:gd name="T8" fmla="*/ 360 w 360"/>
                <a:gd name="T9" fmla="*/ 585 h 1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" h="1522">
                  <a:moveTo>
                    <a:pt x="16" y="0"/>
                  </a:moveTo>
                  <a:lnTo>
                    <a:pt x="0" y="729"/>
                  </a:lnTo>
                  <a:lnTo>
                    <a:pt x="8" y="1522"/>
                  </a:lnTo>
                  <a:lnTo>
                    <a:pt x="358" y="600"/>
                  </a:lnTo>
                  <a:lnTo>
                    <a:pt x="360" y="585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5" name="Line 724"/>
            <p:cNvSpPr>
              <a:spLocks noChangeShapeType="1"/>
            </p:cNvSpPr>
            <p:nvPr/>
          </p:nvSpPr>
          <p:spPr bwMode="auto">
            <a:xfrm flipV="1">
              <a:off x="6413914" y="2997968"/>
              <a:ext cx="800921" cy="25651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6" name="Line 725"/>
            <p:cNvSpPr>
              <a:spLocks noChangeShapeType="1"/>
            </p:cNvSpPr>
            <p:nvPr/>
          </p:nvSpPr>
          <p:spPr bwMode="auto">
            <a:xfrm flipV="1">
              <a:off x="4997634" y="3254480"/>
              <a:ext cx="1416278" cy="81729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7" name="Freeform 726"/>
            <p:cNvSpPr>
              <a:spLocks/>
            </p:cNvSpPr>
            <p:nvPr/>
          </p:nvSpPr>
          <p:spPr bwMode="auto">
            <a:xfrm>
              <a:off x="4440949" y="4071773"/>
              <a:ext cx="753165" cy="1069713"/>
            </a:xfrm>
            <a:custGeom>
              <a:avLst/>
              <a:gdLst>
                <a:gd name="T0" fmla="*/ 552 w 552"/>
                <a:gd name="T1" fmla="*/ 784 h 784"/>
                <a:gd name="T2" fmla="*/ 0 w 552"/>
                <a:gd name="T3" fmla="*/ 412 h 784"/>
                <a:gd name="T4" fmla="*/ 408 w 552"/>
                <a:gd name="T5" fmla="*/ 0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2" h="784">
                  <a:moveTo>
                    <a:pt x="552" y="784"/>
                  </a:moveTo>
                  <a:lnTo>
                    <a:pt x="0" y="412"/>
                  </a:lnTo>
                  <a:lnTo>
                    <a:pt x="408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Line 728"/>
            <p:cNvSpPr>
              <a:spLocks noChangeShapeType="1"/>
            </p:cNvSpPr>
            <p:nvPr/>
          </p:nvSpPr>
          <p:spPr bwMode="auto">
            <a:xfrm flipH="1">
              <a:off x="5194114" y="4745801"/>
              <a:ext cx="769538" cy="395684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9" name="Freeform 729"/>
            <p:cNvSpPr>
              <a:spLocks/>
            </p:cNvSpPr>
            <p:nvPr/>
          </p:nvSpPr>
          <p:spPr bwMode="auto">
            <a:xfrm>
              <a:off x="5963654" y="3816625"/>
              <a:ext cx="1717818" cy="929177"/>
            </a:xfrm>
            <a:custGeom>
              <a:avLst/>
              <a:gdLst>
                <a:gd name="T0" fmla="*/ 1259 w 1259"/>
                <a:gd name="T1" fmla="*/ 0 h 681"/>
                <a:gd name="T2" fmla="*/ 902 w 1259"/>
                <a:gd name="T3" fmla="*/ 140 h 681"/>
                <a:gd name="T4" fmla="*/ 0 w 1259"/>
                <a:gd name="T5" fmla="*/ 68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59" h="681">
                  <a:moveTo>
                    <a:pt x="1259" y="0"/>
                  </a:moveTo>
                  <a:lnTo>
                    <a:pt x="902" y="140"/>
                  </a:lnTo>
                  <a:lnTo>
                    <a:pt x="0" y="681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0" name="Freeform 730"/>
            <p:cNvSpPr>
              <a:spLocks/>
            </p:cNvSpPr>
            <p:nvPr/>
          </p:nvSpPr>
          <p:spPr bwMode="auto">
            <a:xfrm>
              <a:off x="5254151" y="5500332"/>
              <a:ext cx="1756021" cy="158273"/>
            </a:xfrm>
            <a:custGeom>
              <a:avLst/>
              <a:gdLst>
                <a:gd name="T0" fmla="*/ 1287 w 1287"/>
                <a:gd name="T1" fmla="*/ 0 h 116"/>
                <a:gd name="T2" fmla="*/ 739 w 1287"/>
                <a:gd name="T3" fmla="*/ 38 h 116"/>
                <a:gd name="T4" fmla="*/ 0 w 1287"/>
                <a:gd name="T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7" h="116">
                  <a:moveTo>
                    <a:pt x="1287" y="0"/>
                  </a:moveTo>
                  <a:lnTo>
                    <a:pt x="739" y="38"/>
                  </a:lnTo>
                  <a:lnTo>
                    <a:pt x="0" y="116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1" name="Freeform 731"/>
            <p:cNvSpPr>
              <a:spLocks/>
            </p:cNvSpPr>
            <p:nvPr/>
          </p:nvSpPr>
          <p:spPr bwMode="auto">
            <a:xfrm>
              <a:off x="5194116" y="5074626"/>
              <a:ext cx="2009806" cy="477551"/>
            </a:xfrm>
            <a:custGeom>
              <a:avLst/>
              <a:gdLst>
                <a:gd name="T0" fmla="*/ 0 w 1473"/>
                <a:gd name="T1" fmla="*/ 49 h 350"/>
                <a:gd name="T2" fmla="*/ 783 w 1473"/>
                <a:gd name="T3" fmla="*/ 350 h 350"/>
                <a:gd name="T4" fmla="*/ 1473 w 1473"/>
                <a:gd name="T5" fmla="*/ 0 h 350"/>
                <a:gd name="T6" fmla="*/ 1348 w 1473"/>
                <a:gd name="T7" fmla="*/ 30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3" h="350">
                  <a:moveTo>
                    <a:pt x="0" y="49"/>
                  </a:moveTo>
                  <a:lnTo>
                    <a:pt x="783" y="350"/>
                  </a:lnTo>
                  <a:lnTo>
                    <a:pt x="1473" y="0"/>
                  </a:lnTo>
                  <a:lnTo>
                    <a:pt x="1348" y="303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2" name="Line 732"/>
            <p:cNvSpPr>
              <a:spLocks noChangeShapeType="1"/>
            </p:cNvSpPr>
            <p:nvPr/>
          </p:nvSpPr>
          <p:spPr bwMode="auto">
            <a:xfrm>
              <a:off x="6413918" y="3254481"/>
              <a:ext cx="780454" cy="753166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3" name="Line 733"/>
            <p:cNvSpPr>
              <a:spLocks noChangeShapeType="1"/>
            </p:cNvSpPr>
            <p:nvPr/>
          </p:nvSpPr>
          <p:spPr bwMode="auto">
            <a:xfrm>
              <a:off x="5177745" y="2944750"/>
              <a:ext cx="1236173" cy="30972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553195" y="2109078"/>
            <a:ext cx="3784653" cy="771623"/>
            <a:chOff x="2553195" y="2109078"/>
            <a:chExt cx="3784653" cy="771623"/>
          </a:xfrm>
        </p:grpSpPr>
        <p:sp>
          <p:nvSpPr>
            <p:cNvPr id="54" name="Rectangle 1"/>
            <p:cNvSpPr/>
            <p:nvPr/>
          </p:nvSpPr>
          <p:spPr>
            <a:xfrm>
              <a:off x="2553195" y="2115243"/>
              <a:ext cx="3784653" cy="759293"/>
            </a:xfrm>
            <a:prstGeom prst="rect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Rectangle 3"/>
            <p:cNvSpPr txBox="1">
              <a:spLocks noChangeArrowheads="1"/>
            </p:cNvSpPr>
            <p:nvPr/>
          </p:nvSpPr>
          <p:spPr bwMode="auto">
            <a:xfrm>
              <a:off x="5134760" y="2109078"/>
              <a:ext cx="774482" cy="771623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dist"/>
              <a:r>
                <a:rPr lang="en-US" altLang="ko-KR" dirty="0" smtClean="0">
                  <a:solidFill>
                    <a:prstClr val="white"/>
                  </a:solidFill>
                  <a:effectLst/>
                  <a:latin typeface="Calibri" panose="020F0502020204030204" pitchFamily="34" charset="0"/>
                </a:rPr>
                <a:t>04</a:t>
              </a:r>
              <a:endParaRPr lang="en-US" altLang="ko-KR" dirty="0">
                <a:solidFill>
                  <a:prstClr val="white"/>
                </a:solidFill>
                <a:effectLst/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7897871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7858" y="2182761"/>
            <a:ext cx="65777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Ubuntu18.04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bankup</a:t>
            </a:r>
            <a:r>
              <a:rPr lang="zh-CN" altLang="en-US" dirty="0" smtClean="0">
                <a:solidFill>
                  <a:schemeClr val="bg1"/>
                </a:solidFill>
              </a:rPr>
              <a:t>方案：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Remastersys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工具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u="sng" dirty="0" smtClean="0">
                <a:hlinkClick r:id="rId2"/>
              </a:rPr>
              <a:t>https://blog.csdn.net/weixin_38280090/article/details/83927091</a:t>
            </a:r>
            <a:endParaRPr lang="en-US" dirty="0" smtClean="0"/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要</a:t>
            </a:r>
            <a:r>
              <a:rPr lang="en-US" dirty="0" err="1" smtClean="0">
                <a:solidFill>
                  <a:schemeClr val="bg1"/>
                </a:solidFill>
              </a:rPr>
              <a:t>kubeadm</a:t>
            </a:r>
            <a:r>
              <a:rPr lang="en-US" dirty="0" smtClean="0">
                <a:solidFill>
                  <a:schemeClr val="bg1"/>
                </a:solidFill>
              </a:rPr>
              <a:t> init</a:t>
            </a:r>
            <a:r>
              <a:rPr lang="zh-CN" altLang="en-US" dirty="0" smtClean="0">
                <a:solidFill>
                  <a:schemeClr val="bg1"/>
                </a:solidFill>
              </a:rPr>
              <a:t>再次运行，必须首先拆除集群。 </a:t>
            </a:r>
            <a:r>
              <a:rPr lang="en-US" dirty="0" smtClean="0">
                <a:hlinkClick r:id="rId3"/>
              </a:rPr>
              <a:t>https://kubernetes.io/docs/setup/production-environment/tools/kubeadm/create-cluster-kubeadm/#tear-down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3"/>
          <p:cNvSpPr txBox="1">
            <a:spLocks noChangeArrowheads="1"/>
          </p:cNvSpPr>
          <p:nvPr/>
        </p:nvSpPr>
        <p:spPr bwMode="auto">
          <a:xfrm>
            <a:off x="5134760" y="3022503"/>
            <a:ext cx="3581728" cy="586957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dist"/>
            <a:r>
              <a:rPr lang="zh-CN" altLang="en-US" sz="3200" dirty="0" smtClean="0">
                <a:solidFill>
                  <a:prstClr val="white"/>
                </a:solidFill>
                <a:effectLst/>
                <a:latin typeface="Calibri" panose="020F0502020204030204" pitchFamily="34" charset="0"/>
              </a:rPr>
              <a:t>结论</a:t>
            </a:r>
            <a:endParaRPr lang="zh-CN" altLang="en-US" sz="3200" dirty="0">
              <a:solidFill>
                <a:prstClr val="white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56" name="Straight Connector 4"/>
          <p:cNvCxnSpPr/>
          <p:nvPr/>
        </p:nvCxnSpPr>
        <p:spPr>
          <a:xfrm>
            <a:off x="5210960" y="3638383"/>
            <a:ext cx="3612406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1"/>
          <p:cNvGrpSpPr/>
          <p:nvPr/>
        </p:nvGrpSpPr>
        <p:grpSpPr>
          <a:xfrm>
            <a:off x="-2982769" y="3616264"/>
            <a:ext cx="6950890" cy="7035260"/>
            <a:chOff x="4297681" y="2137013"/>
            <a:chExt cx="3596640" cy="3640296"/>
          </a:xfrm>
        </p:grpSpPr>
        <p:sp>
          <p:nvSpPr>
            <p:cNvPr id="65" name="Line 699"/>
            <p:cNvSpPr>
              <a:spLocks noChangeShapeType="1"/>
            </p:cNvSpPr>
            <p:nvPr/>
          </p:nvSpPr>
          <p:spPr bwMode="auto">
            <a:xfrm flipH="1" flipV="1">
              <a:off x="6010042" y="2137013"/>
              <a:ext cx="971473" cy="229223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700"/>
            <p:cNvSpPr>
              <a:spLocks/>
            </p:cNvSpPr>
            <p:nvPr/>
          </p:nvSpPr>
          <p:spPr bwMode="auto">
            <a:xfrm>
              <a:off x="6981517" y="2366236"/>
              <a:ext cx="912804" cy="1547262"/>
            </a:xfrm>
            <a:custGeom>
              <a:avLst/>
              <a:gdLst>
                <a:gd name="T0" fmla="*/ 669 w 669"/>
                <a:gd name="T1" fmla="*/ 1134 h 1134"/>
                <a:gd name="T2" fmla="*/ 591 w 669"/>
                <a:gd name="T3" fmla="*/ 550 h 1134"/>
                <a:gd name="T4" fmla="*/ 0 w 669"/>
                <a:gd name="T5" fmla="*/ 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9" h="1134">
                  <a:moveTo>
                    <a:pt x="669" y="1134"/>
                  </a:moveTo>
                  <a:lnTo>
                    <a:pt x="591" y="55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701"/>
            <p:cNvSpPr>
              <a:spLocks/>
            </p:cNvSpPr>
            <p:nvPr/>
          </p:nvSpPr>
          <p:spPr bwMode="auto">
            <a:xfrm>
              <a:off x="5240505" y="3913500"/>
              <a:ext cx="2653816" cy="1863809"/>
            </a:xfrm>
            <a:custGeom>
              <a:avLst/>
              <a:gdLst>
                <a:gd name="T0" fmla="*/ 0 w 1945"/>
                <a:gd name="T1" fmla="*/ 1276 h 1366"/>
                <a:gd name="T2" fmla="*/ 830 w 1945"/>
                <a:gd name="T3" fmla="*/ 1366 h 1366"/>
                <a:gd name="T4" fmla="*/ 1305 w 1945"/>
                <a:gd name="T5" fmla="*/ 1162 h 1366"/>
                <a:gd name="T6" fmla="*/ 1804 w 1945"/>
                <a:gd name="T7" fmla="*/ 737 h 1366"/>
                <a:gd name="T8" fmla="*/ 1945 w 1945"/>
                <a:gd name="T9" fmla="*/ 0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5" h="1366">
                  <a:moveTo>
                    <a:pt x="0" y="1276"/>
                  </a:moveTo>
                  <a:lnTo>
                    <a:pt x="830" y="1366"/>
                  </a:lnTo>
                  <a:lnTo>
                    <a:pt x="1305" y="1162"/>
                  </a:lnTo>
                  <a:lnTo>
                    <a:pt x="1804" y="737"/>
                  </a:lnTo>
                  <a:lnTo>
                    <a:pt x="1945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Line 702"/>
            <p:cNvSpPr>
              <a:spLocks noChangeShapeType="1"/>
            </p:cNvSpPr>
            <p:nvPr/>
          </p:nvSpPr>
          <p:spPr bwMode="auto">
            <a:xfrm>
              <a:off x="4440949" y="4633919"/>
              <a:ext cx="799556" cy="102059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703"/>
            <p:cNvSpPr>
              <a:spLocks/>
            </p:cNvSpPr>
            <p:nvPr/>
          </p:nvSpPr>
          <p:spPr bwMode="auto">
            <a:xfrm>
              <a:off x="4297681" y="3149337"/>
              <a:ext cx="143268" cy="1484584"/>
            </a:xfrm>
            <a:custGeom>
              <a:avLst/>
              <a:gdLst>
                <a:gd name="T0" fmla="*/ 609 w 609"/>
                <a:gd name="T1" fmla="*/ 0 h 1611"/>
                <a:gd name="T2" fmla="*/ 592 w 609"/>
                <a:gd name="T3" fmla="*/ 5 h 1611"/>
                <a:gd name="T4" fmla="*/ 313 w 609"/>
                <a:gd name="T5" fmla="*/ 392 h 1611"/>
                <a:gd name="T6" fmla="*/ 52 w 609"/>
                <a:gd name="T7" fmla="*/ 523 h 1611"/>
                <a:gd name="T8" fmla="*/ 0 w 609"/>
                <a:gd name="T9" fmla="*/ 1132 h 1611"/>
                <a:gd name="T10" fmla="*/ 105 w 609"/>
                <a:gd name="T11" fmla="*/ 1611 h 1611"/>
                <a:gd name="connsiteX0" fmla="*/ 10000 w 10018"/>
                <a:gd name="connsiteY0" fmla="*/ 0 h 10000"/>
                <a:gd name="connsiteX1" fmla="*/ 10018 w 10018"/>
                <a:gd name="connsiteY1" fmla="*/ 1358 h 10000"/>
                <a:gd name="connsiteX2" fmla="*/ 5140 w 10018"/>
                <a:gd name="connsiteY2" fmla="*/ 2433 h 10000"/>
                <a:gd name="connsiteX3" fmla="*/ 854 w 10018"/>
                <a:gd name="connsiteY3" fmla="*/ 3246 h 10000"/>
                <a:gd name="connsiteX4" fmla="*/ 0 w 10018"/>
                <a:gd name="connsiteY4" fmla="*/ 7027 h 10000"/>
                <a:gd name="connsiteX5" fmla="*/ 1724 w 10018"/>
                <a:gd name="connsiteY5" fmla="*/ 10000 h 10000"/>
                <a:gd name="connsiteX0" fmla="*/ 12868 w 12868"/>
                <a:gd name="connsiteY0" fmla="*/ 0 h 9028"/>
                <a:gd name="connsiteX1" fmla="*/ 10018 w 12868"/>
                <a:gd name="connsiteY1" fmla="*/ 386 h 9028"/>
                <a:gd name="connsiteX2" fmla="*/ 5140 w 12868"/>
                <a:gd name="connsiteY2" fmla="*/ 1461 h 9028"/>
                <a:gd name="connsiteX3" fmla="*/ 854 w 12868"/>
                <a:gd name="connsiteY3" fmla="*/ 2274 h 9028"/>
                <a:gd name="connsiteX4" fmla="*/ 0 w 12868"/>
                <a:gd name="connsiteY4" fmla="*/ 6055 h 9028"/>
                <a:gd name="connsiteX5" fmla="*/ 1724 w 12868"/>
                <a:gd name="connsiteY5" fmla="*/ 9028 h 9028"/>
                <a:gd name="connsiteX0" fmla="*/ 7785 w 7785"/>
                <a:gd name="connsiteY0" fmla="*/ 0 h 9572"/>
                <a:gd name="connsiteX1" fmla="*/ 3994 w 7785"/>
                <a:gd name="connsiteY1" fmla="*/ 1190 h 9572"/>
                <a:gd name="connsiteX2" fmla="*/ 664 w 7785"/>
                <a:gd name="connsiteY2" fmla="*/ 2091 h 9572"/>
                <a:gd name="connsiteX3" fmla="*/ 0 w 7785"/>
                <a:gd name="connsiteY3" fmla="*/ 6279 h 9572"/>
                <a:gd name="connsiteX4" fmla="*/ 1340 w 7785"/>
                <a:gd name="connsiteY4" fmla="*/ 9572 h 9572"/>
                <a:gd name="connsiteX0" fmla="*/ 5130 w 5130"/>
                <a:gd name="connsiteY0" fmla="*/ 0 h 8757"/>
                <a:gd name="connsiteX1" fmla="*/ 853 w 5130"/>
                <a:gd name="connsiteY1" fmla="*/ 941 h 8757"/>
                <a:gd name="connsiteX2" fmla="*/ 0 w 5130"/>
                <a:gd name="connsiteY2" fmla="*/ 5317 h 8757"/>
                <a:gd name="connsiteX3" fmla="*/ 1721 w 5130"/>
                <a:gd name="connsiteY3" fmla="*/ 8757 h 8757"/>
                <a:gd name="connsiteX0" fmla="*/ 1663 w 3355"/>
                <a:gd name="connsiteY0" fmla="*/ 0 h 8925"/>
                <a:gd name="connsiteX1" fmla="*/ 0 w 3355"/>
                <a:gd name="connsiteY1" fmla="*/ 4997 h 8925"/>
                <a:gd name="connsiteX2" fmla="*/ 3355 w 3355"/>
                <a:gd name="connsiteY2" fmla="*/ 8925 h 8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5" h="8925">
                  <a:moveTo>
                    <a:pt x="1663" y="0"/>
                  </a:moveTo>
                  <a:lnTo>
                    <a:pt x="0" y="4997"/>
                  </a:lnTo>
                  <a:lnTo>
                    <a:pt x="3355" y="8925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Line 704"/>
            <p:cNvSpPr>
              <a:spLocks noChangeShapeType="1"/>
            </p:cNvSpPr>
            <p:nvPr/>
          </p:nvSpPr>
          <p:spPr bwMode="auto">
            <a:xfrm flipH="1">
              <a:off x="5114925" y="2137013"/>
              <a:ext cx="895116" cy="29662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705"/>
            <p:cNvSpPr>
              <a:spLocks/>
            </p:cNvSpPr>
            <p:nvPr/>
          </p:nvSpPr>
          <p:spPr bwMode="auto">
            <a:xfrm>
              <a:off x="5112461" y="2348476"/>
              <a:ext cx="1871166" cy="103615"/>
            </a:xfrm>
            <a:custGeom>
              <a:avLst/>
              <a:gdLst>
                <a:gd name="T0" fmla="*/ 0 w 1375"/>
                <a:gd name="T1" fmla="*/ 69 h 119"/>
                <a:gd name="T2" fmla="*/ 0 w 1375"/>
                <a:gd name="T3" fmla="*/ 69 h 119"/>
                <a:gd name="T4" fmla="*/ 681 w 1375"/>
                <a:gd name="T5" fmla="*/ 0 h 119"/>
                <a:gd name="T6" fmla="*/ 681 w 1375"/>
                <a:gd name="T7" fmla="*/ 0 h 119"/>
                <a:gd name="T8" fmla="*/ 1375 w 1375"/>
                <a:gd name="T9" fmla="*/ 13 h 119"/>
                <a:gd name="T10" fmla="*/ 1279 w 1375"/>
                <a:gd name="T11" fmla="*/ 119 h 119"/>
                <a:gd name="connsiteX0" fmla="*/ 0 w 10000"/>
                <a:gd name="connsiteY0" fmla="*/ 5798 h 12759"/>
                <a:gd name="connsiteX1" fmla="*/ 0 w 10000"/>
                <a:gd name="connsiteY1" fmla="*/ 5798 h 12759"/>
                <a:gd name="connsiteX2" fmla="*/ 4953 w 10000"/>
                <a:gd name="connsiteY2" fmla="*/ 0 h 12759"/>
                <a:gd name="connsiteX3" fmla="*/ 4953 w 10000"/>
                <a:gd name="connsiteY3" fmla="*/ 0 h 12759"/>
                <a:gd name="connsiteX4" fmla="*/ 10000 w 10000"/>
                <a:gd name="connsiteY4" fmla="*/ 1092 h 12759"/>
                <a:gd name="connsiteX5" fmla="*/ 9413 w 10000"/>
                <a:gd name="connsiteY5" fmla="*/ 12759 h 12759"/>
                <a:gd name="connsiteX0" fmla="*/ 0 w 10000"/>
                <a:gd name="connsiteY0" fmla="*/ 5798 h 5798"/>
                <a:gd name="connsiteX1" fmla="*/ 0 w 10000"/>
                <a:gd name="connsiteY1" fmla="*/ 5798 h 5798"/>
                <a:gd name="connsiteX2" fmla="*/ 4953 w 10000"/>
                <a:gd name="connsiteY2" fmla="*/ 0 h 5798"/>
                <a:gd name="connsiteX3" fmla="*/ 4953 w 10000"/>
                <a:gd name="connsiteY3" fmla="*/ 0 h 5798"/>
                <a:gd name="connsiteX4" fmla="*/ 10000 w 10000"/>
                <a:gd name="connsiteY4" fmla="*/ 1092 h 5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5798">
                  <a:moveTo>
                    <a:pt x="0" y="5798"/>
                  </a:moveTo>
                  <a:lnTo>
                    <a:pt x="0" y="5798"/>
                  </a:lnTo>
                  <a:lnTo>
                    <a:pt x="4953" y="0"/>
                  </a:lnTo>
                  <a:lnTo>
                    <a:pt x="4953" y="0"/>
                  </a:lnTo>
                  <a:lnTo>
                    <a:pt x="10000" y="1092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706"/>
            <p:cNvSpPr>
              <a:spLocks/>
            </p:cNvSpPr>
            <p:nvPr/>
          </p:nvSpPr>
          <p:spPr bwMode="auto">
            <a:xfrm>
              <a:off x="4997636" y="4060857"/>
              <a:ext cx="242869" cy="1593654"/>
            </a:xfrm>
            <a:custGeom>
              <a:avLst/>
              <a:gdLst>
                <a:gd name="T0" fmla="*/ 0 w 178"/>
                <a:gd name="T1" fmla="*/ 0 h 1168"/>
                <a:gd name="T2" fmla="*/ 144 w 178"/>
                <a:gd name="T3" fmla="*/ 792 h 1168"/>
                <a:gd name="T4" fmla="*/ 178 w 178"/>
                <a:gd name="T5" fmla="*/ 1168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8" h="1168">
                  <a:moveTo>
                    <a:pt x="0" y="0"/>
                  </a:moveTo>
                  <a:lnTo>
                    <a:pt x="144" y="792"/>
                  </a:lnTo>
                  <a:lnTo>
                    <a:pt x="178" y="1168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707"/>
            <p:cNvSpPr>
              <a:spLocks/>
            </p:cNvSpPr>
            <p:nvPr/>
          </p:nvSpPr>
          <p:spPr bwMode="auto">
            <a:xfrm>
              <a:off x="4997636" y="2442645"/>
              <a:ext cx="180104" cy="1618213"/>
            </a:xfrm>
            <a:custGeom>
              <a:avLst/>
              <a:gdLst>
                <a:gd name="T0" fmla="*/ 79 w 132"/>
                <a:gd name="T1" fmla="*/ 0 h 1186"/>
                <a:gd name="T2" fmla="*/ 132 w 132"/>
                <a:gd name="T3" fmla="*/ 368 h 1186"/>
                <a:gd name="T4" fmla="*/ 0 w 132"/>
                <a:gd name="T5" fmla="*/ 1186 h 1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2" h="1186">
                  <a:moveTo>
                    <a:pt x="79" y="0"/>
                  </a:moveTo>
                  <a:lnTo>
                    <a:pt x="132" y="368"/>
                  </a:lnTo>
                  <a:lnTo>
                    <a:pt x="0" y="1186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708"/>
            <p:cNvSpPr>
              <a:spLocks/>
            </p:cNvSpPr>
            <p:nvPr/>
          </p:nvSpPr>
          <p:spPr bwMode="auto">
            <a:xfrm>
              <a:off x="5963651" y="4745799"/>
              <a:ext cx="409345" cy="1031510"/>
            </a:xfrm>
            <a:custGeom>
              <a:avLst/>
              <a:gdLst>
                <a:gd name="T0" fmla="*/ 0 w 398"/>
                <a:gd name="T1" fmla="*/ 0 h 756"/>
                <a:gd name="T2" fmla="*/ 219 w 398"/>
                <a:gd name="T3" fmla="*/ 591 h 756"/>
                <a:gd name="T4" fmla="*/ 300 w 398"/>
                <a:gd name="T5" fmla="*/ 756 h 756"/>
                <a:gd name="T6" fmla="*/ 398 w 398"/>
                <a:gd name="T7" fmla="*/ 595 h 756"/>
                <a:gd name="connsiteX0" fmla="*/ 0 w 13102"/>
                <a:gd name="connsiteY0" fmla="*/ 0 h 10000"/>
                <a:gd name="connsiteX1" fmla="*/ 5503 w 13102"/>
                <a:gd name="connsiteY1" fmla="*/ 7817 h 10000"/>
                <a:gd name="connsiteX2" fmla="*/ 7538 w 13102"/>
                <a:gd name="connsiteY2" fmla="*/ 10000 h 10000"/>
                <a:gd name="connsiteX3" fmla="*/ 13102 w 13102"/>
                <a:gd name="connsiteY3" fmla="*/ 9384 h 10000"/>
                <a:gd name="connsiteX0" fmla="*/ 0 w 7538"/>
                <a:gd name="connsiteY0" fmla="*/ 0 h 10000"/>
                <a:gd name="connsiteX1" fmla="*/ 5503 w 7538"/>
                <a:gd name="connsiteY1" fmla="*/ 7817 h 10000"/>
                <a:gd name="connsiteX2" fmla="*/ 7538 w 7538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38" h="10000">
                  <a:moveTo>
                    <a:pt x="0" y="0"/>
                  </a:moveTo>
                  <a:lnTo>
                    <a:pt x="5503" y="7817"/>
                  </a:lnTo>
                  <a:lnTo>
                    <a:pt x="7538" y="1000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709"/>
            <p:cNvSpPr>
              <a:spLocks/>
            </p:cNvSpPr>
            <p:nvPr/>
          </p:nvSpPr>
          <p:spPr bwMode="auto">
            <a:xfrm>
              <a:off x="5963652" y="2348500"/>
              <a:ext cx="450260" cy="2397304"/>
            </a:xfrm>
            <a:custGeom>
              <a:avLst/>
              <a:gdLst>
                <a:gd name="T0" fmla="*/ 52 w 330"/>
                <a:gd name="T1" fmla="*/ 0 h 1757"/>
                <a:gd name="T2" fmla="*/ 330 w 330"/>
                <a:gd name="T3" fmla="*/ 664 h 1757"/>
                <a:gd name="T4" fmla="*/ 0 w 330"/>
                <a:gd name="T5" fmla="*/ 1757 h 1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0" h="1757">
                  <a:moveTo>
                    <a:pt x="52" y="0"/>
                  </a:moveTo>
                  <a:lnTo>
                    <a:pt x="330" y="664"/>
                  </a:lnTo>
                  <a:lnTo>
                    <a:pt x="0" y="1757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Line 710"/>
            <p:cNvSpPr>
              <a:spLocks noChangeShapeType="1"/>
            </p:cNvSpPr>
            <p:nvPr/>
          </p:nvSpPr>
          <p:spPr bwMode="auto">
            <a:xfrm>
              <a:off x="6010042" y="2137015"/>
              <a:ext cx="24560" cy="211488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Line 711"/>
            <p:cNvSpPr>
              <a:spLocks noChangeShapeType="1"/>
            </p:cNvSpPr>
            <p:nvPr/>
          </p:nvSpPr>
          <p:spPr bwMode="auto">
            <a:xfrm flipH="1">
              <a:off x="4368632" y="2434349"/>
              <a:ext cx="751816" cy="71507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Line 712"/>
            <p:cNvSpPr>
              <a:spLocks noChangeShapeType="1"/>
            </p:cNvSpPr>
            <p:nvPr/>
          </p:nvSpPr>
          <p:spPr bwMode="auto">
            <a:xfrm flipH="1" flipV="1">
              <a:off x="7681469" y="3816627"/>
              <a:ext cx="212851" cy="9687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Line 713"/>
            <p:cNvSpPr>
              <a:spLocks noChangeShapeType="1"/>
            </p:cNvSpPr>
            <p:nvPr/>
          </p:nvSpPr>
          <p:spPr bwMode="auto">
            <a:xfrm flipH="1" flipV="1">
              <a:off x="6981510" y="2366234"/>
              <a:ext cx="237017" cy="63173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Line 714"/>
            <p:cNvSpPr>
              <a:spLocks noChangeShapeType="1"/>
            </p:cNvSpPr>
            <p:nvPr/>
          </p:nvSpPr>
          <p:spPr bwMode="auto">
            <a:xfrm flipH="1" flipV="1">
              <a:off x="7214834" y="2997969"/>
              <a:ext cx="466634" cy="818657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Line 715"/>
            <p:cNvSpPr>
              <a:spLocks noChangeShapeType="1"/>
            </p:cNvSpPr>
            <p:nvPr/>
          </p:nvSpPr>
          <p:spPr bwMode="auto">
            <a:xfrm flipH="1" flipV="1">
              <a:off x="7681469" y="3816627"/>
              <a:ext cx="20465" cy="1102458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716"/>
            <p:cNvSpPr>
              <a:spLocks/>
            </p:cNvSpPr>
            <p:nvPr/>
          </p:nvSpPr>
          <p:spPr bwMode="auto">
            <a:xfrm>
              <a:off x="5963652" y="4745802"/>
              <a:ext cx="1738283" cy="328828"/>
            </a:xfrm>
            <a:custGeom>
              <a:avLst/>
              <a:gdLst>
                <a:gd name="T0" fmla="*/ 0 w 1274"/>
                <a:gd name="T1" fmla="*/ 0 h 241"/>
                <a:gd name="T2" fmla="*/ 909 w 1274"/>
                <a:gd name="T3" fmla="*/ 241 h 241"/>
                <a:gd name="T4" fmla="*/ 1274 w 1274"/>
                <a:gd name="T5" fmla="*/ 127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4" h="241">
                  <a:moveTo>
                    <a:pt x="0" y="0"/>
                  </a:moveTo>
                  <a:lnTo>
                    <a:pt x="909" y="241"/>
                  </a:lnTo>
                  <a:lnTo>
                    <a:pt x="1274" y="127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Line 717"/>
            <p:cNvSpPr>
              <a:spLocks noChangeShapeType="1"/>
            </p:cNvSpPr>
            <p:nvPr/>
          </p:nvSpPr>
          <p:spPr bwMode="auto">
            <a:xfrm>
              <a:off x="4997636" y="4060859"/>
              <a:ext cx="966016" cy="684944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Line 718"/>
            <p:cNvSpPr>
              <a:spLocks noChangeShapeType="1"/>
            </p:cNvSpPr>
            <p:nvPr/>
          </p:nvSpPr>
          <p:spPr bwMode="auto">
            <a:xfrm>
              <a:off x="4368632" y="3149421"/>
              <a:ext cx="629002" cy="911438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Line 719"/>
            <p:cNvSpPr>
              <a:spLocks noChangeShapeType="1"/>
            </p:cNvSpPr>
            <p:nvPr/>
          </p:nvSpPr>
          <p:spPr bwMode="auto">
            <a:xfrm flipH="1">
              <a:off x="4368634" y="2944756"/>
              <a:ext cx="809106" cy="20466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Line 720"/>
            <p:cNvSpPr>
              <a:spLocks noChangeShapeType="1"/>
            </p:cNvSpPr>
            <p:nvPr/>
          </p:nvSpPr>
          <p:spPr bwMode="auto">
            <a:xfrm flipH="1">
              <a:off x="5177742" y="2348501"/>
              <a:ext cx="856862" cy="596256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Line 721"/>
            <p:cNvSpPr>
              <a:spLocks noChangeShapeType="1"/>
            </p:cNvSpPr>
            <p:nvPr/>
          </p:nvSpPr>
          <p:spPr bwMode="auto">
            <a:xfrm flipH="1" flipV="1">
              <a:off x="6034604" y="2348500"/>
              <a:ext cx="1180232" cy="649470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722"/>
            <p:cNvSpPr>
              <a:spLocks/>
            </p:cNvSpPr>
            <p:nvPr/>
          </p:nvSpPr>
          <p:spPr bwMode="auto">
            <a:xfrm>
              <a:off x="7214833" y="2997968"/>
              <a:ext cx="573059" cy="798191"/>
            </a:xfrm>
            <a:custGeom>
              <a:avLst/>
              <a:gdLst>
                <a:gd name="T0" fmla="*/ 344 w 420"/>
                <a:gd name="T1" fmla="*/ 585 h 585"/>
                <a:gd name="T2" fmla="*/ 420 w 420"/>
                <a:gd name="T3" fmla="*/ 87 h 585"/>
                <a:gd name="T4" fmla="*/ 0 w 420"/>
                <a:gd name="T5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0" h="585">
                  <a:moveTo>
                    <a:pt x="344" y="585"/>
                  </a:moveTo>
                  <a:lnTo>
                    <a:pt x="420" y="8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723"/>
            <p:cNvSpPr>
              <a:spLocks/>
            </p:cNvSpPr>
            <p:nvPr/>
          </p:nvSpPr>
          <p:spPr bwMode="auto">
            <a:xfrm>
              <a:off x="7193002" y="2997968"/>
              <a:ext cx="491195" cy="2076661"/>
            </a:xfrm>
            <a:custGeom>
              <a:avLst/>
              <a:gdLst>
                <a:gd name="T0" fmla="*/ 16 w 360"/>
                <a:gd name="T1" fmla="*/ 0 h 1522"/>
                <a:gd name="T2" fmla="*/ 0 w 360"/>
                <a:gd name="T3" fmla="*/ 729 h 1522"/>
                <a:gd name="T4" fmla="*/ 8 w 360"/>
                <a:gd name="T5" fmla="*/ 1522 h 1522"/>
                <a:gd name="T6" fmla="*/ 358 w 360"/>
                <a:gd name="T7" fmla="*/ 600 h 1522"/>
                <a:gd name="T8" fmla="*/ 360 w 360"/>
                <a:gd name="T9" fmla="*/ 585 h 1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" h="1522">
                  <a:moveTo>
                    <a:pt x="16" y="0"/>
                  </a:moveTo>
                  <a:lnTo>
                    <a:pt x="0" y="729"/>
                  </a:lnTo>
                  <a:lnTo>
                    <a:pt x="8" y="1522"/>
                  </a:lnTo>
                  <a:lnTo>
                    <a:pt x="358" y="600"/>
                  </a:lnTo>
                  <a:lnTo>
                    <a:pt x="360" y="585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Line 724"/>
            <p:cNvSpPr>
              <a:spLocks noChangeShapeType="1"/>
            </p:cNvSpPr>
            <p:nvPr/>
          </p:nvSpPr>
          <p:spPr bwMode="auto">
            <a:xfrm flipV="1">
              <a:off x="6413914" y="2997968"/>
              <a:ext cx="800921" cy="25651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Line 725"/>
            <p:cNvSpPr>
              <a:spLocks noChangeShapeType="1"/>
            </p:cNvSpPr>
            <p:nvPr/>
          </p:nvSpPr>
          <p:spPr bwMode="auto">
            <a:xfrm flipV="1">
              <a:off x="4997634" y="3254480"/>
              <a:ext cx="1416278" cy="81729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726"/>
            <p:cNvSpPr>
              <a:spLocks/>
            </p:cNvSpPr>
            <p:nvPr/>
          </p:nvSpPr>
          <p:spPr bwMode="auto">
            <a:xfrm>
              <a:off x="4440949" y="4071773"/>
              <a:ext cx="753165" cy="1069713"/>
            </a:xfrm>
            <a:custGeom>
              <a:avLst/>
              <a:gdLst>
                <a:gd name="T0" fmla="*/ 552 w 552"/>
                <a:gd name="T1" fmla="*/ 784 h 784"/>
                <a:gd name="T2" fmla="*/ 0 w 552"/>
                <a:gd name="T3" fmla="*/ 412 h 784"/>
                <a:gd name="T4" fmla="*/ 408 w 552"/>
                <a:gd name="T5" fmla="*/ 0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2" h="784">
                  <a:moveTo>
                    <a:pt x="552" y="784"/>
                  </a:moveTo>
                  <a:lnTo>
                    <a:pt x="0" y="412"/>
                  </a:lnTo>
                  <a:lnTo>
                    <a:pt x="408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Line 728"/>
            <p:cNvSpPr>
              <a:spLocks noChangeShapeType="1"/>
            </p:cNvSpPr>
            <p:nvPr/>
          </p:nvSpPr>
          <p:spPr bwMode="auto">
            <a:xfrm flipH="1">
              <a:off x="5194114" y="4745801"/>
              <a:ext cx="769538" cy="395684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729"/>
            <p:cNvSpPr>
              <a:spLocks/>
            </p:cNvSpPr>
            <p:nvPr/>
          </p:nvSpPr>
          <p:spPr bwMode="auto">
            <a:xfrm>
              <a:off x="5963654" y="3816625"/>
              <a:ext cx="1717818" cy="929177"/>
            </a:xfrm>
            <a:custGeom>
              <a:avLst/>
              <a:gdLst>
                <a:gd name="T0" fmla="*/ 1259 w 1259"/>
                <a:gd name="T1" fmla="*/ 0 h 681"/>
                <a:gd name="T2" fmla="*/ 902 w 1259"/>
                <a:gd name="T3" fmla="*/ 140 h 681"/>
                <a:gd name="T4" fmla="*/ 0 w 1259"/>
                <a:gd name="T5" fmla="*/ 68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59" h="681">
                  <a:moveTo>
                    <a:pt x="1259" y="0"/>
                  </a:moveTo>
                  <a:lnTo>
                    <a:pt x="902" y="140"/>
                  </a:lnTo>
                  <a:lnTo>
                    <a:pt x="0" y="681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730"/>
            <p:cNvSpPr>
              <a:spLocks/>
            </p:cNvSpPr>
            <p:nvPr/>
          </p:nvSpPr>
          <p:spPr bwMode="auto">
            <a:xfrm>
              <a:off x="5254151" y="5500332"/>
              <a:ext cx="1756021" cy="158273"/>
            </a:xfrm>
            <a:custGeom>
              <a:avLst/>
              <a:gdLst>
                <a:gd name="T0" fmla="*/ 1287 w 1287"/>
                <a:gd name="T1" fmla="*/ 0 h 116"/>
                <a:gd name="T2" fmla="*/ 739 w 1287"/>
                <a:gd name="T3" fmla="*/ 38 h 116"/>
                <a:gd name="T4" fmla="*/ 0 w 1287"/>
                <a:gd name="T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7" h="116">
                  <a:moveTo>
                    <a:pt x="1287" y="0"/>
                  </a:moveTo>
                  <a:lnTo>
                    <a:pt x="739" y="38"/>
                  </a:lnTo>
                  <a:lnTo>
                    <a:pt x="0" y="116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731"/>
            <p:cNvSpPr>
              <a:spLocks/>
            </p:cNvSpPr>
            <p:nvPr/>
          </p:nvSpPr>
          <p:spPr bwMode="auto">
            <a:xfrm>
              <a:off x="5194116" y="5074626"/>
              <a:ext cx="2009806" cy="477551"/>
            </a:xfrm>
            <a:custGeom>
              <a:avLst/>
              <a:gdLst>
                <a:gd name="T0" fmla="*/ 0 w 1473"/>
                <a:gd name="T1" fmla="*/ 49 h 350"/>
                <a:gd name="T2" fmla="*/ 783 w 1473"/>
                <a:gd name="T3" fmla="*/ 350 h 350"/>
                <a:gd name="T4" fmla="*/ 1473 w 1473"/>
                <a:gd name="T5" fmla="*/ 0 h 350"/>
                <a:gd name="T6" fmla="*/ 1348 w 1473"/>
                <a:gd name="T7" fmla="*/ 30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3" h="350">
                  <a:moveTo>
                    <a:pt x="0" y="49"/>
                  </a:moveTo>
                  <a:lnTo>
                    <a:pt x="783" y="350"/>
                  </a:lnTo>
                  <a:lnTo>
                    <a:pt x="1473" y="0"/>
                  </a:lnTo>
                  <a:lnTo>
                    <a:pt x="1348" y="303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Line 732"/>
            <p:cNvSpPr>
              <a:spLocks noChangeShapeType="1"/>
            </p:cNvSpPr>
            <p:nvPr/>
          </p:nvSpPr>
          <p:spPr bwMode="auto">
            <a:xfrm>
              <a:off x="6413918" y="3254481"/>
              <a:ext cx="780454" cy="753166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Line 733"/>
            <p:cNvSpPr>
              <a:spLocks noChangeShapeType="1"/>
            </p:cNvSpPr>
            <p:nvPr/>
          </p:nvSpPr>
          <p:spPr bwMode="auto">
            <a:xfrm>
              <a:off x="5177745" y="2944750"/>
              <a:ext cx="1236173" cy="30972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9" name="Group 1"/>
          <p:cNvGrpSpPr/>
          <p:nvPr/>
        </p:nvGrpSpPr>
        <p:grpSpPr>
          <a:xfrm>
            <a:off x="9290190" y="-3412530"/>
            <a:ext cx="5803619" cy="5874063"/>
            <a:chOff x="4297681" y="2137013"/>
            <a:chExt cx="3596640" cy="3640296"/>
          </a:xfrm>
        </p:grpSpPr>
        <p:sp>
          <p:nvSpPr>
            <p:cNvPr id="100" name="Line 699"/>
            <p:cNvSpPr>
              <a:spLocks noChangeShapeType="1"/>
            </p:cNvSpPr>
            <p:nvPr/>
          </p:nvSpPr>
          <p:spPr bwMode="auto">
            <a:xfrm flipH="1" flipV="1">
              <a:off x="6010042" y="2137013"/>
              <a:ext cx="971473" cy="229223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700"/>
            <p:cNvSpPr>
              <a:spLocks/>
            </p:cNvSpPr>
            <p:nvPr/>
          </p:nvSpPr>
          <p:spPr bwMode="auto">
            <a:xfrm>
              <a:off x="6981517" y="2366236"/>
              <a:ext cx="912804" cy="1547262"/>
            </a:xfrm>
            <a:custGeom>
              <a:avLst/>
              <a:gdLst>
                <a:gd name="T0" fmla="*/ 669 w 669"/>
                <a:gd name="T1" fmla="*/ 1134 h 1134"/>
                <a:gd name="T2" fmla="*/ 591 w 669"/>
                <a:gd name="T3" fmla="*/ 550 h 1134"/>
                <a:gd name="T4" fmla="*/ 0 w 669"/>
                <a:gd name="T5" fmla="*/ 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9" h="1134">
                  <a:moveTo>
                    <a:pt x="669" y="1134"/>
                  </a:moveTo>
                  <a:lnTo>
                    <a:pt x="591" y="55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701"/>
            <p:cNvSpPr>
              <a:spLocks/>
            </p:cNvSpPr>
            <p:nvPr/>
          </p:nvSpPr>
          <p:spPr bwMode="auto">
            <a:xfrm>
              <a:off x="5240505" y="3913500"/>
              <a:ext cx="2653816" cy="1863809"/>
            </a:xfrm>
            <a:custGeom>
              <a:avLst/>
              <a:gdLst>
                <a:gd name="T0" fmla="*/ 0 w 1945"/>
                <a:gd name="T1" fmla="*/ 1276 h 1366"/>
                <a:gd name="T2" fmla="*/ 830 w 1945"/>
                <a:gd name="T3" fmla="*/ 1366 h 1366"/>
                <a:gd name="T4" fmla="*/ 1305 w 1945"/>
                <a:gd name="T5" fmla="*/ 1162 h 1366"/>
                <a:gd name="T6" fmla="*/ 1804 w 1945"/>
                <a:gd name="T7" fmla="*/ 737 h 1366"/>
                <a:gd name="T8" fmla="*/ 1945 w 1945"/>
                <a:gd name="T9" fmla="*/ 0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5" h="1366">
                  <a:moveTo>
                    <a:pt x="0" y="1276"/>
                  </a:moveTo>
                  <a:lnTo>
                    <a:pt x="830" y="1366"/>
                  </a:lnTo>
                  <a:lnTo>
                    <a:pt x="1305" y="1162"/>
                  </a:lnTo>
                  <a:lnTo>
                    <a:pt x="1804" y="737"/>
                  </a:lnTo>
                  <a:lnTo>
                    <a:pt x="1945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Line 702"/>
            <p:cNvSpPr>
              <a:spLocks noChangeShapeType="1"/>
            </p:cNvSpPr>
            <p:nvPr/>
          </p:nvSpPr>
          <p:spPr bwMode="auto">
            <a:xfrm>
              <a:off x="4440949" y="4633919"/>
              <a:ext cx="799556" cy="102059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703"/>
            <p:cNvSpPr>
              <a:spLocks/>
            </p:cNvSpPr>
            <p:nvPr/>
          </p:nvSpPr>
          <p:spPr bwMode="auto">
            <a:xfrm>
              <a:off x="4297681" y="3149337"/>
              <a:ext cx="143268" cy="1484584"/>
            </a:xfrm>
            <a:custGeom>
              <a:avLst/>
              <a:gdLst>
                <a:gd name="T0" fmla="*/ 609 w 609"/>
                <a:gd name="T1" fmla="*/ 0 h 1611"/>
                <a:gd name="T2" fmla="*/ 592 w 609"/>
                <a:gd name="T3" fmla="*/ 5 h 1611"/>
                <a:gd name="T4" fmla="*/ 313 w 609"/>
                <a:gd name="T5" fmla="*/ 392 h 1611"/>
                <a:gd name="T6" fmla="*/ 52 w 609"/>
                <a:gd name="T7" fmla="*/ 523 h 1611"/>
                <a:gd name="T8" fmla="*/ 0 w 609"/>
                <a:gd name="T9" fmla="*/ 1132 h 1611"/>
                <a:gd name="T10" fmla="*/ 105 w 609"/>
                <a:gd name="T11" fmla="*/ 1611 h 1611"/>
                <a:gd name="connsiteX0" fmla="*/ 10000 w 10018"/>
                <a:gd name="connsiteY0" fmla="*/ 0 h 10000"/>
                <a:gd name="connsiteX1" fmla="*/ 10018 w 10018"/>
                <a:gd name="connsiteY1" fmla="*/ 1358 h 10000"/>
                <a:gd name="connsiteX2" fmla="*/ 5140 w 10018"/>
                <a:gd name="connsiteY2" fmla="*/ 2433 h 10000"/>
                <a:gd name="connsiteX3" fmla="*/ 854 w 10018"/>
                <a:gd name="connsiteY3" fmla="*/ 3246 h 10000"/>
                <a:gd name="connsiteX4" fmla="*/ 0 w 10018"/>
                <a:gd name="connsiteY4" fmla="*/ 7027 h 10000"/>
                <a:gd name="connsiteX5" fmla="*/ 1724 w 10018"/>
                <a:gd name="connsiteY5" fmla="*/ 10000 h 10000"/>
                <a:gd name="connsiteX0" fmla="*/ 12868 w 12868"/>
                <a:gd name="connsiteY0" fmla="*/ 0 h 9028"/>
                <a:gd name="connsiteX1" fmla="*/ 10018 w 12868"/>
                <a:gd name="connsiteY1" fmla="*/ 386 h 9028"/>
                <a:gd name="connsiteX2" fmla="*/ 5140 w 12868"/>
                <a:gd name="connsiteY2" fmla="*/ 1461 h 9028"/>
                <a:gd name="connsiteX3" fmla="*/ 854 w 12868"/>
                <a:gd name="connsiteY3" fmla="*/ 2274 h 9028"/>
                <a:gd name="connsiteX4" fmla="*/ 0 w 12868"/>
                <a:gd name="connsiteY4" fmla="*/ 6055 h 9028"/>
                <a:gd name="connsiteX5" fmla="*/ 1724 w 12868"/>
                <a:gd name="connsiteY5" fmla="*/ 9028 h 9028"/>
                <a:gd name="connsiteX0" fmla="*/ 7785 w 7785"/>
                <a:gd name="connsiteY0" fmla="*/ 0 h 9572"/>
                <a:gd name="connsiteX1" fmla="*/ 3994 w 7785"/>
                <a:gd name="connsiteY1" fmla="*/ 1190 h 9572"/>
                <a:gd name="connsiteX2" fmla="*/ 664 w 7785"/>
                <a:gd name="connsiteY2" fmla="*/ 2091 h 9572"/>
                <a:gd name="connsiteX3" fmla="*/ 0 w 7785"/>
                <a:gd name="connsiteY3" fmla="*/ 6279 h 9572"/>
                <a:gd name="connsiteX4" fmla="*/ 1340 w 7785"/>
                <a:gd name="connsiteY4" fmla="*/ 9572 h 9572"/>
                <a:gd name="connsiteX0" fmla="*/ 5130 w 5130"/>
                <a:gd name="connsiteY0" fmla="*/ 0 h 8757"/>
                <a:gd name="connsiteX1" fmla="*/ 853 w 5130"/>
                <a:gd name="connsiteY1" fmla="*/ 941 h 8757"/>
                <a:gd name="connsiteX2" fmla="*/ 0 w 5130"/>
                <a:gd name="connsiteY2" fmla="*/ 5317 h 8757"/>
                <a:gd name="connsiteX3" fmla="*/ 1721 w 5130"/>
                <a:gd name="connsiteY3" fmla="*/ 8757 h 8757"/>
                <a:gd name="connsiteX0" fmla="*/ 1663 w 3355"/>
                <a:gd name="connsiteY0" fmla="*/ 0 h 8925"/>
                <a:gd name="connsiteX1" fmla="*/ 0 w 3355"/>
                <a:gd name="connsiteY1" fmla="*/ 4997 h 8925"/>
                <a:gd name="connsiteX2" fmla="*/ 3355 w 3355"/>
                <a:gd name="connsiteY2" fmla="*/ 8925 h 8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5" h="8925">
                  <a:moveTo>
                    <a:pt x="1663" y="0"/>
                  </a:moveTo>
                  <a:lnTo>
                    <a:pt x="0" y="4997"/>
                  </a:lnTo>
                  <a:lnTo>
                    <a:pt x="3355" y="8925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5" name="Line 704"/>
            <p:cNvSpPr>
              <a:spLocks noChangeShapeType="1"/>
            </p:cNvSpPr>
            <p:nvPr/>
          </p:nvSpPr>
          <p:spPr bwMode="auto">
            <a:xfrm flipH="1">
              <a:off x="5114925" y="2137013"/>
              <a:ext cx="895116" cy="29662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6" name="Freeform 705"/>
            <p:cNvSpPr>
              <a:spLocks/>
            </p:cNvSpPr>
            <p:nvPr/>
          </p:nvSpPr>
          <p:spPr bwMode="auto">
            <a:xfrm>
              <a:off x="5114925" y="2340343"/>
              <a:ext cx="1871166" cy="103615"/>
            </a:xfrm>
            <a:custGeom>
              <a:avLst/>
              <a:gdLst>
                <a:gd name="T0" fmla="*/ 0 w 1375"/>
                <a:gd name="T1" fmla="*/ 69 h 119"/>
                <a:gd name="T2" fmla="*/ 0 w 1375"/>
                <a:gd name="T3" fmla="*/ 69 h 119"/>
                <a:gd name="T4" fmla="*/ 681 w 1375"/>
                <a:gd name="T5" fmla="*/ 0 h 119"/>
                <a:gd name="T6" fmla="*/ 681 w 1375"/>
                <a:gd name="T7" fmla="*/ 0 h 119"/>
                <a:gd name="T8" fmla="*/ 1375 w 1375"/>
                <a:gd name="T9" fmla="*/ 13 h 119"/>
                <a:gd name="T10" fmla="*/ 1279 w 1375"/>
                <a:gd name="T11" fmla="*/ 119 h 119"/>
                <a:gd name="connsiteX0" fmla="*/ 0 w 10000"/>
                <a:gd name="connsiteY0" fmla="*/ 5798 h 12759"/>
                <a:gd name="connsiteX1" fmla="*/ 0 w 10000"/>
                <a:gd name="connsiteY1" fmla="*/ 5798 h 12759"/>
                <a:gd name="connsiteX2" fmla="*/ 4953 w 10000"/>
                <a:gd name="connsiteY2" fmla="*/ 0 h 12759"/>
                <a:gd name="connsiteX3" fmla="*/ 4953 w 10000"/>
                <a:gd name="connsiteY3" fmla="*/ 0 h 12759"/>
                <a:gd name="connsiteX4" fmla="*/ 10000 w 10000"/>
                <a:gd name="connsiteY4" fmla="*/ 1092 h 12759"/>
                <a:gd name="connsiteX5" fmla="*/ 9413 w 10000"/>
                <a:gd name="connsiteY5" fmla="*/ 12759 h 12759"/>
                <a:gd name="connsiteX0" fmla="*/ 0 w 10000"/>
                <a:gd name="connsiteY0" fmla="*/ 5798 h 5798"/>
                <a:gd name="connsiteX1" fmla="*/ 0 w 10000"/>
                <a:gd name="connsiteY1" fmla="*/ 5798 h 5798"/>
                <a:gd name="connsiteX2" fmla="*/ 4953 w 10000"/>
                <a:gd name="connsiteY2" fmla="*/ 0 h 5798"/>
                <a:gd name="connsiteX3" fmla="*/ 4953 w 10000"/>
                <a:gd name="connsiteY3" fmla="*/ 0 h 5798"/>
                <a:gd name="connsiteX4" fmla="*/ 10000 w 10000"/>
                <a:gd name="connsiteY4" fmla="*/ 1092 h 5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5798">
                  <a:moveTo>
                    <a:pt x="0" y="5798"/>
                  </a:moveTo>
                  <a:lnTo>
                    <a:pt x="0" y="5798"/>
                  </a:lnTo>
                  <a:lnTo>
                    <a:pt x="4953" y="0"/>
                  </a:lnTo>
                  <a:lnTo>
                    <a:pt x="4953" y="0"/>
                  </a:lnTo>
                  <a:lnTo>
                    <a:pt x="10000" y="1092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 706"/>
            <p:cNvSpPr>
              <a:spLocks/>
            </p:cNvSpPr>
            <p:nvPr/>
          </p:nvSpPr>
          <p:spPr bwMode="auto">
            <a:xfrm>
              <a:off x="4997636" y="4060857"/>
              <a:ext cx="242869" cy="1593654"/>
            </a:xfrm>
            <a:custGeom>
              <a:avLst/>
              <a:gdLst>
                <a:gd name="T0" fmla="*/ 0 w 178"/>
                <a:gd name="T1" fmla="*/ 0 h 1168"/>
                <a:gd name="T2" fmla="*/ 144 w 178"/>
                <a:gd name="T3" fmla="*/ 792 h 1168"/>
                <a:gd name="T4" fmla="*/ 178 w 178"/>
                <a:gd name="T5" fmla="*/ 1168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8" h="1168">
                  <a:moveTo>
                    <a:pt x="0" y="0"/>
                  </a:moveTo>
                  <a:lnTo>
                    <a:pt x="144" y="792"/>
                  </a:lnTo>
                  <a:lnTo>
                    <a:pt x="178" y="1168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707"/>
            <p:cNvSpPr>
              <a:spLocks/>
            </p:cNvSpPr>
            <p:nvPr/>
          </p:nvSpPr>
          <p:spPr bwMode="auto">
            <a:xfrm>
              <a:off x="4997636" y="2442645"/>
              <a:ext cx="180104" cy="1618213"/>
            </a:xfrm>
            <a:custGeom>
              <a:avLst/>
              <a:gdLst>
                <a:gd name="T0" fmla="*/ 79 w 132"/>
                <a:gd name="T1" fmla="*/ 0 h 1186"/>
                <a:gd name="T2" fmla="*/ 132 w 132"/>
                <a:gd name="T3" fmla="*/ 368 h 1186"/>
                <a:gd name="T4" fmla="*/ 0 w 132"/>
                <a:gd name="T5" fmla="*/ 1186 h 1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2" h="1186">
                  <a:moveTo>
                    <a:pt x="79" y="0"/>
                  </a:moveTo>
                  <a:lnTo>
                    <a:pt x="132" y="368"/>
                  </a:lnTo>
                  <a:lnTo>
                    <a:pt x="0" y="1186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708"/>
            <p:cNvSpPr>
              <a:spLocks/>
            </p:cNvSpPr>
            <p:nvPr/>
          </p:nvSpPr>
          <p:spPr bwMode="auto">
            <a:xfrm>
              <a:off x="5963651" y="4745799"/>
              <a:ext cx="409345" cy="1031510"/>
            </a:xfrm>
            <a:custGeom>
              <a:avLst/>
              <a:gdLst>
                <a:gd name="T0" fmla="*/ 0 w 398"/>
                <a:gd name="T1" fmla="*/ 0 h 756"/>
                <a:gd name="T2" fmla="*/ 219 w 398"/>
                <a:gd name="T3" fmla="*/ 591 h 756"/>
                <a:gd name="T4" fmla="*/ 300 w 398"/>
                <a:gd name="T5" fmla="*/ 756 h 756"/>
                <a:gd name="T6" fmla="*/ 398 w 398"/>
                <a:gd name="T7" fmla="*/ 595 h 756"/>
                <a:gd name="connsiteX0" fmla="*/ 0 w 13102"/>
                <a:gd name="connsiteY0" fmla="*/ 0 h 10000"/>
                <a:gd name="connsiteX1" fmla="*/ 5503 w 13102"/>
                <a:gd name="connsiteY1" fmla="*/ 7817 h 10000"/>
                <a:gd name="connsiteX2" fmla="*/ 7538 w 13102"/>
                <a:gd name="connsiteY2" fmla="*/ 10000 h 10000"/>
                <a:gd name="connsiteX3" fmla="*/ 13102 w 13102"/>
                <a:gd name="connsiteY3" fmla="*/ 9384 h 10000"/>
                <a:gd name="connsiteX0" fmla="*/ 0 w 7538"/>
                <a:gd name="connsiteY0" fmla="*/ 0 h 10000"/>
                <a:gd name="connsiteX1" fmla="*/ 5503 w 7538"/>
                <a:gd name="connsiteY1" fmla="*/ 7817 h 10000"/>
                <a:gd name="connsiteX2" fmla="*/ 7538 w 7538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38" h="10000">
                  <a:moveTo>
                    <a:pt x="0" y="0"/>
                  </a:moveTo>
                  <a:lnTo>
                    <a:pt x="5503" y="7817"/>
                  </a:lnTo>
                  <a:lnTo>
                    <a:pt x="7538" y="1000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0" name="Freeform 709"/>
            <p:cNvSpPr>
              <a:spLocks/>
            </p:cNvSpPr>
            <p:nvPr/>
          </p:nvSpPr>
          <p:spPr bwMode="auto">
            <a:xfrm>
              <a:off x="5963652" y="2348500"/>
              <a:ext cx="450260" cy="2397304"/>
            </a:xfrm>
            <a:custGeom>
              <a:avLst/>
              <a:gdLst>
                <a:gd name="T0" fmla="*/ 52 w 330"/>
                <a:gd name="T1" fmla="*/ 0 h 1757"/>
                <a:gd name="T2" fmla="*/ 330 w 330"/>
                <a:gd name="T3" fmla="*/ 664 h 1757"/>
                <a:gd name="T4" fmla="*/ 0 w 330"/>
                <a:gd name="T5" fmla="*/ 1757 h 1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0" h="1757">
                  <a:moveTo>
                    <a:pt x="52" y="0"/>
                  </a:moveTo>
                  <a:lnTo>
                    <a:pt x="330" y="664"/>
                  </a:lnTo>
                  <a:lnTo>
                    <a:pt x="0" y="1757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Line 710"/>
            <p:cNvSpPr>
              <a:spLocks noChangeShapeType="1"/>
            </p:cNvSpPr>
            <p:nvPr/>
          </p:nvSpPr>
          <p:spPr bwMode="auto">
            <a:xfrm>
              <a:off x="6010042" y="2137015"/>
              <a:ext cx="24560" cy="211488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Line 711"/>
            <p:cNvSpPr>
              <a:spLocks noChangeShapeType="1"/>
            </p:cNvSpPr>
            <p:nvPr/>
          </p:nvSpPr>
          <p:spPr bwMode="auto">
            <a:xfrm flipH="1">
              <a:off x="4368632" y="2434349"/>
              <a:ext cx="751816" cy="71507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3" name="Line 712"/>
            <p:cNvSpPr>
              <a:spLocks noChangeShapeType="1"/>
            </p:cNvSpPr>
            <p:nvPr/>
          </p:nvSpPr>
          <p:spPr bwMode="auto">
            <a:xfrm flipH="1" flipV="1">
              <a:off x="7681469" y="3816627"/>
              <a:ext cx="212851" cy="9687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Line 713"/>
            <p:cNvSpPr>
              <a:spLocks noChangeShapeType="1"/>
            </p:cNvSpPr>
            <p:nvPr/>
          </p:nvSpPr>
          <p:spPr bwMode="auto">
            <a:xfrm flipH="1" flipV="1">
              <a:off x="6972417" y="2367473"/>
              <a:ext cx="242415" cy="630496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5" name="Line 714"/>
            <p:cNvSpPr>
              <a:spLocks noChangeShapeType="1"/>
            </p:cNvSpPr>
            <p:nvPr/>
          </p:nvSpPr>
          <p:spPr bwMode="auto">
            <a:xfrm flipH="1" flipV="1">
              <a:off x="7214834" y="2997969"/>
              <a:ext cx="466634" cy="818657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6" name="Line 715"/>
            <p:cNvSpPr>
              <a:spLocks noChangeShapeType="1"/>
            </p:cNvSpPr>
            <p:nvPr/>
          </p:nvSpPr>
          <p:spPr bwMode="auto">
            <a:xfrm flipH="1" flipV="1">
              <a:off x="7681469" y="3816627"/>
              <a:ext cx="20465" cy="1102458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7" name="Freeform 716"/>
            <p:cNvSpPr>
              <a:spLocks/>
            </p:cNvSpPr>
            <p:nvPr/>
          </p:nvSpPr>
          <p:spPr bwMode="auto">
            <a:xfrm>
              <a:off x="5963652" y="4745802"/>
              <a:ext cx="1738283" cy="328828"/>
            </a:xfrm>
            <a:custGeom>
              <a:avLst/>
              <a:gdLst>
                <a:gd name="T0" fmla="*/ 0 w 1274"/>
                <a:gd name="T1" fmla="*/ 0 h 241"/>
                <a:gd name="T2" fmla="*/ 909 w 1274"/>
                <a:gd name="T3" fmla="*/ 241 h 241"/>
                <a:gd name="T4" fmla="*/ 1274 w 1274"/>
                <a:gd name="T5" fmla="*/ 127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4" h="241">
                  <a:moveTo>
                    <a:pt x="0" y="0"/>
                  </a:moveTo>
                  <a:lnTo>
                    <a:pt x="909" y="241"/>
                  </a:lnTo>
                  <a:lnTo>
                    <a:pt x="1274" y="127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8" name="Line 717"/>
            <p:cNvSpPr>
              <a:spLocks noChangeShapeType="1"/>
            </p:cNvSpPr>
            <p:nvPr/>
          </p:nvSpPr>
          <p:spPr bwMode="auto">
            <a:xfrm>
              <a:off x="4997636" y="4060859"/>
              <a:ext cx="966016" cy="684944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9" name="Line 718"/>
            <p:cNvSpPr>
              <a:spLocks noChangeShapeType="1"/>
            </p:cNvSpPr>
            <p:nvPr/>
          </p:nvSpPr>
          <p:spPr bwMode="auto">
            <a:xfrm>
              <a:off x="4368632" y="3149421"/>
              <a:ext cx="629002" cy="911438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0" name="Line 719"/>
            <p:cNvSpPr>
              <a:spLocks noChangeShapeType="1"/>
            </p:cNvSpPr>
            <p:nvPr/>
          </p:nvSpPr>
          <p:spPr bwMode="auto">
            <a:xfrm flipH="1">
              <a:off x="4368634" y="2944756"/>
              <a:ext cx="809106" cy="20466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1" name="Line 720"/>
            <p:cNvSpPr>
              <a:spLocks noChangeShapeType="1"/>
            </p:cNvSpPr>
            <p:nvPr/>
          </p:nvSpPr>
          <p:spPr bwMode="auto">
            <a:xfrm flipH="1">
              <a:off x="5177742" y="2348501"/>
              <a:ext cx="856862" cy="596256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2" name="Line 721"/>
            <p:cNvSpPr>
              <a:spLocks noChangeShapeType="1"/>
            </p:cNvSpPr>
            <p:nvPr/>
          </p:nvSpPr>
          <p:spPr bwMode="auto">
            <a:xfrm flipH="1" flipV="1">
              <a:off x="6034604" y="2348500"/>
              <a:ext cx="1180232" cy="649470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3" name="Freeform 722"/>
            <p:cNvSpPr>
              <a:spLocks/>
            </p:cNvSpPr>
            <p:nvPr/>
          </p:nvSpPr>
          <p:spPr bwMode="auto">
            <a:xfrm>
              <a:off x="7214833" y="2997968"/>
              <a:ext cx="573059" cy="798191"/>
            </a:xfrm>
            <a:custGeom>
              <a:avLst/>
              <a:gdLst>
                <a:gd name="T0" fmla="*/ 344 w 420"/>
                <a:gd name="T1" fmla="*/ 585 h 585"/>
                <a:gd name="T2" fmla="*/ 420 w 420"/>
                <a:gd name="T3" fmla="*/ 87 h 585"/>
                <a:gd name="T4" fmla="*/ 0 w 420"/>
                <a:gd name="T5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0" h="585">
                  <a:moveTo>
                    <a:pt x="344" y="585"/>
                  </a:moveTo>
                  <a:lnTo>
                    <a:pt x="420" y="8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4" name="Freeform 723"/>
            <p:cNvSpPr>
              <a:spLocks/>
            </p:cNvSpPr>
            <p:nvPr/>
          </p:nvSpPr>
          <p:spPr bwMode="auto">
            <a:xfrm>
              <a:off x="7193002" y="2997968"/>
              <a:ext cx="491195" cy="2076661"/>
            </a:xfrm>
            <a:custGeom>
              <a:avLst/>
              <a:gdLst>
                <a:gd name="T0" fmla="*/ 16 w 360"/>
                <a:gd name="T1" fmla="*/ 0 h 1522"/>
                <a:gd name="T2" fmla="*/ 0 w 360"/>
                <a:gd name="T3" fmla="*/ 729 h 1522"/>
                <a:gd name="T4" fmla="*/ 8 w 360"/>
                <a:gd name="T5" fmla="*/ 1522 h 1522"/>
                <a:gd name="T6" fmla="*/ 358 w 360"/>
                <a:gd name="T7" fmla="*/ 600 h 1522"/>
                <a:gd name="T8" fmla="*/ 360 w 360"/>
                <a:gd name="T9" fmla="*/ 585 h 1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" h="1522">
                  <a:moveTo>
                    <a:pt x="16" y="0"/>
                  </a:moveTo>
                  <a:lnTo>
                    <a:pt x="0" y="729"/>
                  </a:lnTo>
                  <a:lnTo>
                    <a:pt x="8" y="1522"/>
                  </a:lnTo>
                  <a:lnTo>
                    <a:pt x="358" y="600"/>
                  </a:lnTo>
                  <a:lnTo>
                    <a:pt x="360" y="585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5" name="Line 724"/>
            <p:cNvSpPr>
              <a:spLocks noChangeShapeType="1"/>
            </p:cNvSpPr>
            <p:nvPr/>
          </p:nvSpPr>
          <p:spPr bwMode="auto">
            <a:xfrm flipV="1">
              <a:off x="6413914" y="2997968"/>
              <a:ext cx="800921" cy="25651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6" name="Line 725"/>
            <p:cNvSpPr>
              <a:spLocks noChangeShapeType="1"/>
            </p:cNvSpPr>
            <p:nvPr/>
          </p:nvSpPr>
          <p:spPr bwMode="auto">
            <a:xfrm flipV="1">
              <a:off x="4997634" y="3254480"/>
              <a:ext cx="1416278" cy="81729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7" name="Freeform 726"/>
            <p:cNvSpPr>
              <a:spLocks/>
            </p:cNvSpPr>
            <p:nvPr/>
          </p:nvSpPr>
          <p:spPr bwMode="auto">
            <a:xfrm>
              <a:off x="4440949" y="4071773"/>
              <a:ext cx="753165" cy="1069713"/>
            </a:xfrm>
            <a:custGeom>
              <a:avLst/>
              <a:gdLst>
                <a:gd name="T0" fmla="*/ 552 w 552"/>
                <a:gd name="T1" fmla="*/ 784 h 784"/>
                <a:gd name="T2" fmla="*/ 0 w 552"/>
                <a:gd name="T3" fmla="*/ 412 h 784"/>
                <a:gd name="T4" fmla="*/ 408 w 552"/>
                <a:gd name="T5" fmla="*/ 0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2" h="784">
                  <a:moveTo>
                    <a:pt x="552" y="784"/>
                  </a:moveTo>
                  <a:lnTo>
                    <a:pt x="0" y="412"/>
                  </a:lnTo>
                  <a:lnTo>
                    <a:pt x="408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Line 728"/>
            <p:cNvSpPr>
              <a:spLocks noChangeShapeType="1"/>
            </p:cNvSpPr>
            <p:nvPr/>
          </p:nvSpPr>
          <p:spPr bwMode="auto">
            <a:xfrm flipH="1">
              <a:off x="5194114" y="4745801"/>
              <a:ext cx="769538" cy="395684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9" name="Freeform 729"/>
            <p:cNvSpPr>
              <a:spLocks/>
            </p:cNvSpPr>
            <p:nvPr/>
          </p:nvSpPr>
          <p:spPr bwMode="auto">
            <a:xfrm>
              <a:off x="5963654" y="3816625"/>
              <a:ext cx="1717818" cy="929177"/>
            </a:xfrm>
            <a:custGeom>
              <a:avLst/>
              <a:gdLst>
                <a:gd name="T0" fmla="*/ 1259 w 1259"/>
                <a:gd name="T1" fmla="*/ 0 h 681"/>
                <a:gd name="T2" fmla="*/ 902 w 1259"/>
                <a:gd name="T3" fmla="*/ 140 h 681"/>
                <a:gd name="T4" fmla="*/ 0 w 1259"/>
                <a:gd name="T5" fmla="*/ 68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59" h="681">
                  <a:moveTo>
                    <a:pt x="1259" y="0"/>
                  </a:moveTo>
                  <a:lnTo>
                    <a:pt x="902" y="140"/>
                  </a:lnTo>
                  <a:lnTo>
                    <a:pt x="0" y="681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0" name="Freeform 730"/>
            <p:cNvSpPr>
              <a:spLocks/>
            </p:cNvSpPr>
            <p:nvPr/>
          </p:nvSpPr>
          <p:spPr bwMode="auto">
            <a:xfrm>
              <a:off x="5254151" y="5500332"/>
              <a:ext cx="1756021" cy="158273"/>
            </a:xfrm>
            <a:custGeom>
              <a:avLst/>
              <a:gdLst>
                <a:gd name="T0" fmla="*/ 1287 w 1287"/>
                <a:gd name="T1" fmla="*/ 0 h 116"/>
                <a:gd name="T2" fmla="*/ 739 w 1287"/>
                <a:gd name="T3" fmla="*/ 38 h 116"/>
                <a:gd name="T4" fmla="*/ 0 w 1287"/>
                <a:gd name="T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7" h="116">
                  <a:moveTo>
                    <a:pt x="1287" y="0"/>
                  </a:moveTo>
                  <a:lnTo>
                    <a:pt x="739" y="38"/>
                  </a:lnTo>
                  <a:lnTo>
                    <a:pt x="0" y="116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1" name="Freeform 731"/>
            <p:cNvSpPr>
              <a:spLocks/>
            </p:cNvSpPr>
            <p:nvPr/>
          </p:nvSpPr>
          <p:spPr bwMode="auto">
            <a:xfrm>
              <a:off x="5194116" y="5074626"/>
              <a:ext cx="2009806" cy="477551"/>
            </a:xfrm>
            <a:custGeom>
              <a:avLst/>
              <a:gdLst>
                <a:gd name="T0" fmla="*/ 0 w 1473"/>
                <a:gd name="T1" fmla="*/ 49 h 350"/>
                <a:gd name="T2" fmla="*/ 783 w 1473"/>
                <a:gd name="T3" fmla="*/ 350 h 350"/>
                <a:gd name="T4" fmla="*/ 1473 w 1473"/>
                <a:gd name="T5" fmla="*/ 0 h 350"/>
                <a:gd name="T6" fmla="*/ 1348 w 1473"/>
                <a:gd name="T7" fmla="*/ 30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3" h="350">
                  <a:moveTo>
                    <a:pt x="0" y="49"/>
                  </a:moveTo>
                  <a:lnTo>
                    <a:pt x="783" y="350"/>
                  </a:lnTo>
                  <a:lnTo>
                    <a:pt x="1473" y="0"/>
                  </a:lnTo>
                  <a:lnTo>
                    <a:pt x="1348" y="303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2" name="Line 732"/>
            <p:cNvSpPr>
              <a:spLocks noChangeShapeType="1"/>
            </p:cNvSpPr>
            <p:nvPr/>
          </p:nvSpPr>
          <p:spPr bwMode="auto">
            <a:xfrm>
              <a:off x="6413918" y="3254481"/>
              <a:ext cx="780454" cy="753166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3" name="Line 733"/>
            <p:cNvSpPr>
              <a:spLocks noChangeShapeType="1"/>
            </p:cNvSpPr>
            <p:nvPr/>
          </p:nvSpPr>
          <p:spPr bwMode="auto">
            <a:xfrm>
              <a:off x="5177745" y="2944750"/>
              <a:ext cx="1236173" cy="30972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553195" y="2109078"/>
            <a:ext cx="3784653" cy="771623"/>
            <a:chOff x="2553195" y="2109078"/>
            <a:chExt cx="3784653" cy="771623"/>
          </a:xfrm>
        </p:grpSpPr>
        <p:sp>
          <p:nvSpPr>
            <p:cNvPr id="54" name="Rectangle 1"/>
            <p:cNvSpPr/>
            <p:nvPr/>
          </p:nvSpPr>
          <p:spPr>
            <a:xfrm>
              <a:off x="2553195" y="2115243"/>
              <a:ext cx="3784653" cy="759293"/>
            </a:xfrm>
            <a:prstGeom prst="rect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Rectangle 3"/>
            <p:cNvSpPr txBox="1">
              <a:spLocks noChangeArrowheads="1"/>
            </p:cNvSpPr>
            <p:nvPr/>
          </p:nvSpPr>
          <p:spPr bwMode="auto">
            <a:xfrm>
              <a:off x="5134760" y="2109078"/>
              <a:ext cx="774482" cy="771623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dist"/>
              <a:r>
                <a:rPr lang="en-US" altLang="ko-KR" dirty="0" smtClean="0">
                  <a:solidFill>
                    <a:prstClr val="white"/>
                  </a:solidFill>
                  <a:effectLst/>
                  <a:latin typeface="Calibri" panose="020F0502020204030204" pitchFamily="34" charset="0"/>
                </a:rPr>
                <a:t>05</a:t>
              </a:r>
              <a:endParaRPr lang="en-US" altLang="ko-KR" dirty="0">
                <a:solidFill>
                  <a:prstClr val="white"/>
                </a:solidFill>
                <a:effectLst/>
                <a:latin typeface="Calibri" panose="020F0502020204030204" pitchFamily="34" charset="0"/>
              </a:endParaRPr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1981200" y="4069080"/>
            <a:ext cx="5928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以</a:t>
            </a:r>
            <a:r>
              <a:rPr lang="en-US" altLang="zh-CN" dirty="0" err="1" smtClean="0">
                <a:solidFill>
                  <a:schemeClr val="bg1"/>
                </a:solidFill>
              </a:rPr>
              <a:t>kubeam</a:t>
            </a:r>
            <a:r>
              <a:rPr lang="zh-CN" altLang="en-US" dirty="0" smtClean="0">
                <a:solidFill>
                  <a:schemeClr val="bg1"/>
                </a:solidFill>
              </a:rPr>
              <a:t>方法作为</a:t>
            </a:r>
            <a:r>
              <a:rPr lang="en-US" altLang="zh-CN" dirty="0" err="1" smtClean="0">
                <a:solidFill>
                  <a:schemeClr val="bg1"/>
                </a:solidFill>
              </a:rPr>
              <a:t>planA</a:t>
            </a:r>
            <a:r>
              <a:rPr lang="zh-CN" altLang="en-US" dirty="0" smtClean="0">
                <a:solidFill>
                  <a:schemeClr val="bg1"/>
                </a:solidFill>
              </a:rPr>
              <a:t>，先按照官方文档的流程去搭建系统，博客的作为参考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Ansible</a:t>
            </a:r>
            <a:r>
              <a:rPr lang="zh-CN" altLang="en-US" dirty="0" smtClean="0">
                <a:solidFill>
                  <a:schemeClr val="bg1"/>
                </a:solidFill>
              </a:rPr>
              <a:t>自动化部署方法作为</a:t>
            </a:r>
            <a:r>
              <a:rPr lang="en-US" altLang="zh-CN" dirty="0" err="1" smtClean="0">
                <a:solidFill>
                  <a:schemeClr val="bg1"/>
                </a:solidFill>
              </a:rPr>
              <a:t>planB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7012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5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3"/>
          <p:cNvSpPr txBox="1">
            <a:spLocks noChangeArrowheads="1"/>
          </p:cNvSpPr>
          <p:nvPr/>
        </p:nvSpPr>
        <p:spPr bwMode="auto">
          <a:xfrm>
            <a:off x="5134760" y="3022503"/>
            <a:ext cx="4207360" cy="586957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dist"/>
            <a:r>
              <a:rPr lang="zh-CN" altLang="en-US" sz="3200" dirty="0" smtClean="0">
                <a:solidFill>
                  <a:prstClr val="white"/>
                </a:solidFill>
                <a:effectLst/>
                <a:latin typeface="Calibri" panose="020F0502020204030204" pitchFamily="34" charset="0"/>
              </a:rPr>
              <a:t>需求剖析和 </a:t>
            </a:r>
            <a:r>
              <a:rPr lang="en-US" altLang="zh-CN" sz="3200" dirty="0" smtClean="0">
                <a:solidFill>
                  <a:prstClr val="white"/>
                </a:solidFill>
                <a:effectLst/>
                <a:latin typeface="Calibri" panose="020F0502020204030204" pitchFamily="34" charset="0"/>
              </a:rPr>
              <a:t>why k8s</a:t>
            </a:r>
            <a:endParaRPr lang="zh-CN" altLang="en-US" sz="3200" dirty="0">
              <a:solidFill>
                <a:prstClr val="white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56" name="Straight Connector 4"/>
          <p:cNvCxnSpPr/>
          <p:nvPr/>
        </p:nvCxnSpPr>
        <p:spPr>
          <a:xfrm flipV="1">
            <a:off x="5271920" y="3489960"/>
            <a:ext cx="4070200" cy="26503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1"/>
          <p:cNvGrpSpPr/>
          <p:nvPr/>
        </p:nvGrpSpPr>
        <p:grpSpPr>
          <a:xfrm>
            <a:off x="-2982769" y="3616264"/>
            <a:ext cx="6950890" cy="7035260"/>
            <a:chOff x="4297681" y="2137013"/>
            <a:chExt cx="3596640" cy="3640296"/>
          </a:xfrm>
        </p:grpSpPr>
        <p:sp>
          <p:nvSpPr>
            <p:cNvPr id="65" name="Line 699"/>
            <p:cNvSpPr>
              <a:spLocks noChangeShapeType="1"/>
            </p:cNvSpPr>
            <p:nvPr/>
          </p:nvSpPr>
          <p:spPr bwMode="auto">
            <a:xfrm flipH="1" flipV="1">
              <a:off x="6010042" y="2137013"/>
              <a:ext cx="971473" cy="229223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700"/>
            <p:cNvSpPr>
              <a:spLocks/>
            </p:cNvSpPr>
            <p:nvPr/>
          </p:nvSpPr>
          <p:spPr bwMode="auto">
            <a:xfrm>
              <a:off x="6981517" y="2366236"/>
              <a:ext cx="912804" cy="1547262"/>
            </a:xfrm>
            <a:custGeom>
              <a:avLst/>
              <a:gdLst>
                <a:gd name="T0" fmla="*/ 669 w 669"/>
                <a:gd name="T1" fmla="*/ 1134 h 1134"/>
                <a:gd name="T2" fmla="*/ 591 w 669"/>
                <a:gd name="T3" fmla="*/ 550 h 1134"/>
                <a:gd name="T4" fmla="*/ 0 w 669"/>
                <a:gd name="T5" fmla="*/ 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9" h="1134">
                  <a:moveTo>
                    <a:pt x="669" y="1134"/>
                  </a:moveTo>
                  <a:lnTo>
                    <a:pt x="591" y="55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701"/>
            <p:cNvSpPr>
              <a:spLocks/>
            </p:cNvSpPr>
            <p:nvPr/>
          </p:nvSpPr>
          <p:spPr bwMode="auto">
            <a:xfrm>
              <a:off x="5240505" y="3913500"/>
              <a:ext cx="2653816" cy="1863809"/>
            </a:xfrm>
            <a:custGeom>
              <a:avLst/>
              <a:gdLst>
                <a:gd name="T0" fmla="*/ 0 w 1945"/>
                <a:gd name="T1" fmla="*/ 1276 h 1366"/>
                <a:gd name="T2" fmla="*/ 830 w 1945"/>
                <a:gd name="T3" fmla="*/ 1366 h 1366"/>
                <a:gd name="T4" fmla="*/ 1305 w 1945"/>
                <a:gd name="T5" fmla="*/ 1162 h 1366"/>
                <a:gd name="T6" fmla="*/ 1804 w 1945"/>
                <a:gd name="T7" fmla="*/ 737 h 1366"/>
                <a:gd name="T8" fmla="*/ 1945 w 1945"/>
                <a:gd name="T9" fmla="*/ 0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5" h="1366">
                  <a:moveTo>
                    <a:pt x="0" y="1276"/>
                  </a:moveTo>
                  <a:lnTo>
                    <a:pt x="830" y="1366"/>
                  </a:lnTo>
                  <a:lnTo>
                    <a:pt x="1305" y="1162"/>
                  </a:lnTo>
                  <a:lnTo>
                    <a:pt x="1804" y="737"/>
                  </a:lnTo>
                  <a:lnTo>
                    <a:pt x="1945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Line 702"/>
            <p:cNvSpPr>
              <a:spLocks noChangeShapeType="1"/>
            </p:cNvSpPr>
            <p:nvPr/>
          </p:nvSpPr>
          <p:spPr bwMode="auto">
            <a:xfrm>
              <a:off x="4440949" y="4633919"/>
              <a:ext cx="799556" cy="102059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703"/>
            <p:cNvSpPr>
              <a:spLocks/>
            </p:cNvSpPr>
            <p:nvPr/>
          </p:nvSpPr>
          <p:spPr bwMode="auto">
            <a:xfrm>
              <a:off x="4297681" y="3149337"/>
              <a:ext cx="143268" cy="1484584"/>
            </a:xfrm>
            <a:custGeom>
              <a:avLst/>
              <a:gdLst>
                <a:gd name="T0" fmla="*/ 609 w 609"/>
                <a:gd name="T1" fmla="*/ 0 h 1611"/>
                <a:gd name="T2" fmla="*/ 592 w 609"/>
                <a:gd name="T3" fmla="*/ 5 h 1611"/>
                <a:gd name="T4" fmla="*/ 313 w 609"/>
                <a:gd name="T5" fmla="*/ 392 h 1611"/>
                <a:gd name="T6" fmla="*/ 52 w 609"/>
                <a:gd name="T7" fmla="*/ 523 h 1611"/>
                <a:gd name="T8" fmla="*/ 0 w 609"/>
                <a:gd name="T9" fmla="*/ 1132 h 1611"/>
                <a:gd name="T10" fmla="*/ 105 w 609"/>
                <a:gd name="T11" fmla="*/ 1611 h 1611"/>
                <a:gd name="connsiteX0" fmla="*/ 10000 w 10018"/>
                <a:gd name="connsiteY0" fmla="*/ 0 h 10000"/>
                <a:gd name="connsiteX1" fmla="*/ 10018 w 10018"/>
                <a:gd name="connsiteY1" fmla="*/ 1358 h 10000"/>
                <a:gd name="connsiteX2" fmla="*/ 5140 w 10018"/>
                <a:gd name="connsiteY2" fmla="*/ 2433 h 10000"/>
                <a:gd name="connsiteX3" fmla="*/ 854 w 10018"/>
                <a:gd name="connsiteY3" fmla="*/ 3246 h 10000"/>
                <a:gd name="connsiteX4" fmla="*/ 0 w 10018"/>
                <a:gd name="connsiteY4" fmla="*/ 7027 h 10000"/>
                <a:gd name="connsiteX5" fmla="*/ 1724 w 10018"/>
                <a:gd name="connsiteY5" fmla="*/ 10000 h 10000"/>
                <a:gd name="connsiteX0" fmla="*/ 12868 w 12868"/>
                <a:gd name="connsiteY0" fmla="*/ 0 h 9028"/>
                <a:gd name="connsiteX1" fmla="*/ 10018 w 12868"/>
                <a:gd name="connsiteY1" fmla="*/ 386 h 9028"/>
                <a:gd name="connsiteX2" fmla="*/ 5140 w 12868"/>
                <a:gd name="connsiteY2" fmla="*/ 1461 h 9028"/>
                <a:gd name="connsiteX3" fmla="*/ 854 w 12868"/>
                <a:gd name="connsiteY3" fmla="*/ 2274 h 9028"/>
                <a:gd name="connsiteX4" fmla="*/ 0 w 12868"/>
                <a:gd name="connsiteY4" fmla="*/ 6055 h 9028"/>
                <a:gd name="connsiteX5" fmla="*/ 1724 w 12868"/>
                <a:gd name="connsiteY5" fmla="*/ 9028 h 9028"/>
                <a:gd name="connsiteX0" fmla="*/ 7785 w 7785"/>
                <a:gd name="connsiteY0" fmla="*/ 0 h 9572"/>
                <a:gd name="connsiteX1" fmla="*/ 3994 w 7785"/>
                <a:gd name="connsiteY1" fmla="*/ 1190 h 9572"/>
                <a:gd name="connsiteX2" fmla="*/ 664 w 7785"/>
                <a:gd name="connsiteY2" fmla="*/ 2091 h 9572"/>
                <a:gd name="connsiteX3" fmla="*/ 0 w 7785"/>
                <a:gd name="connsiteY3" fmla="*/ 6279 h 9572"/>
                <a:gd name="connsiteX4" fmla="*/ 1340 w 7785"/>
                <a:gd name="connsiteY4" fmla="*/ 9572 h 9572"/>
                <a:gd name="connsiteX0" fmla="*/ 5130 w 5130"/>
                <a:gd name="connsiteY0" fmla="*/ 0 h 8757"/>
                <a:gd name="connsiteX1" fmla="*/ 853 w 5130"/>
                <a:gd name="connsiteY1" fmla="*/ 941 h 8757"/>
                <a:gd name="connsiteX2" fmla="*/ 0 w 5130"/>
                <a:gd name="connsiteY2" fmla="*/ 5317 h 8757"/>
                <a:gd name="connsiteX3" fmla="*/ 1721 w 5130"/>
                <a:gd name="connsiteY3" fmla="*/ 8757 h 8757"/>
                <a:gd name="connsiteX0" fmla="*/ 1663 w 3355"/>
                <a:gd name="connsiteY0" fmla="*/ 0 h 8925"/>
                <a:gd name="connsiteX1" fmla="*/ 0 w 3355"/>
                <a:gd name="connsiteY1" fmla="*/ 4997 h 8925"/>
                <a:gd name="connsiteX2" fmla="*/ 3355 w 3355"/>
                <a:gd name="connsiteY2" fmla="*/ 8925 h 8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5" h="8925">
                  <a:moveTo>
                    <a:pt x="1663" y="0"/>
                  </a:moveTo>
                  <a:lnTo>
                    <a:pt x="0" y="4997"/>
                  </a:lnTo>
                  <a:lnTo>
                    <a:pt x="3355" y="8925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Line 704"/>
            <p:cNvSpPr>
              <a:spLocks noChangeShapeType="1"/>
            </p:cNvSpPr>
            <p:nvPr/>
          </p:nvSpPr>
          <p:spPr bwMode="auto">
            <a:xfrm flipH="1">
              <a:off x="5114925" y="2137013"/>
              <a:ext cx="895116" cy="29662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705"/>
            <p:cNvSpPr>
              <a:spLocks/>
            </p:cNvSpPr>
            <p:nvPr/>
          </p:nvSpPr>
          <p:spPr bwMode="auto">
            <a:xfrm>
              <a:off x="5112461" y="2348476"/>
              <a:ext cx="1871166" cy="103615"/>
            </a:xfrm>
            <a:custGeom>
              <a:avLst/>
              <a:gdLst>
                <a:gd name="T0" fmla="*/ 0 w 1375"/>
                <a:gd name="T1" fmla="*/ 69 h 119"/>
                <a:gd name="T2" fmla="*/ 0 w 1375"/>
                <a:gd name="T3" fmla="*/ 69 h 119"/>
                <a:gd name="T4" fmla="*/ 681 w 1375"/>
                <a:gd name="T5" fmla="*/ 0 h 119"/>
                <a:gd name="T6" fmla="*/ 681 w 1375"/>
                <a:gd name="T7" fmla="*/ 0 h 119"/>
                <a:gd name="T8" fmla="*/ 1375 w 1375"/>
                <a:gd name="T9" fmla="*/ 13 h 119"/>
                <a:gd name="T10" fmla="*/ 1279 w 1375"/>
                <a:gd name="T11" fmla="*/ 119 h 119"/>
                <a:gd name="connsiteX0" fmla="*/ 0 w 10000"/>
                <a:gd name="connsiteY0" fmla="*/ 5798 h 12759"/>
                <a:gd name="connsiteX1" fmla="*/ 0 w 10000"/>
                <a:gd name="connsiteY1" fmla="*/ 5798 h 12759"/>
                <a:gd name="connsiteX2" fmla="*/ 4953 w 10000"/>
                <a:gd name="connsiteY2" fmla="*/ 0 h 12759"/>
                <a:gd name="connsiteX3" fmla="*/ 4953 w 10000"/>
                <a:gd name="connsiteY3" fmla="*/ 0 h 12759"/>
                <a:gd name="connsiteX4" fmla="*/ 10000 w 10000"/>
                <a:gd name="connsiteY4" fmla="*/ 1092 h 12759"/>
                <a:gd name="connsiteX5" fmla="*/ 9413 w 10000"/>
                <a:gd name="connsiteY5" fmla="*/ 12759 h 12759"/>
                <a:gd name="connsiteX0" fmla="*/ 0 w 10000"/>
                <a:gd name="connsiteY0" fmla="*/ 5798 h 5798"/>
                <a:gd name="connsiteX1" fmla="*/ 0 w 10000"/>
                <a:gd name="connsiteY1" fmla="*/ 5798 h 5798"/>
                <a:gd name="connsiteX2" fmla="*/ 4953 w 10000"/>
                <a:gd name="connsiteY2" fmla="*/ 0 h 5798"/>
                <a:gd name="connsiteX3" fmla="*/ 4953 w 10000"/>
                <a:gd name="connsiteY3" fmla="*/ 0 h 5798"/>
                <a:gd name="connsiteX4" fmla="*/ 10000 w 10000"/>
                <a:gd name="connsiteY4" fmla="*/ 1092 h 5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5798">
                  <a:moveTo>
                    <a:pt x="0" y="5798"/>
                  </a:moveTo>
                  <a:lnTo>
                    <a:pt x="0" y="5798"/>
                  </a:lnTo>
                  <a:lnTo>
                    <a:pt x="4953" y="0"/>
                  </a:lnTo>
                  <a:lnTo>
                    <a:pt x="4953" y="0"/>
                  </a:lnTo>
                  <a:lnTo>
                    <a:pt x="10000" y="1092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706"/>
            <p:cNvSpPr>
              <a:spLocks/>
            </p:cNvSpPr>
            <p:nvPr/>
          </p:nvSpPr>
          <p:spPr bwMode="auto">
            <a:xfrm>
              <a:off x="4997636" y="4060857"/>
              <a:ext cx="242869" cy="1593654"/>
            </a:xfrm>
            <a:custGeom>
              <a:avLst/>
              <a:gdLst>
                <a:gd name="T0" fmla="*/ 0 w 178"/>
                <a:gd name="T1" fmla="*/ 0 h 1168"/>
                <a:gd name="T2" fmla="*/ 144 w 178"/>
                <a:gd name="T3" fmla="*/ 792 h 1168"/>
                <a:gd name="T4" fmla="*/ 178 w 178"/>
                <a:gd name="T5" fmla="*/ 1168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8" h="1168">
                  <a:moveTo>
                    <a:pt x="0" y="0"/>
                  </a:moveTo>
                  <a:lnTo>
                    <a:pt x="144" y="792"/>
                  </a:lnTo>
                  <a:lnTo>
                    <a:pt x="178" y="1168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707"/>
            <p:cNvSpPr>
              <a:spLocks/>
            </p:cNvSpPr>
            <p:nvPr/>
          </p:nvSpPr>
          <p:spPr bwMode="auto">
            <a:xfrm>
              <a:off x="4997636" y="2442645"/>
              <a:ext cx="180104" cy="1618213"/>
            </a:xfrm>
            <a:custGeom>
              <a:avLst/>
              <a:gdLst>
                <a:gd name="T0" fmla="*/ 79 w 132"/>
                <a:gd name="T1" fmla="*/ 0 h 1186"/>
                <a:gd name="T2" fmla="*/ 132 w 132"/>
                <a:gd name="T3" fmla="*/ 368 h 1186"/>
                <a:gd name="T4" fmla="*/ 0 w 132"/>
                <a:gd name="T5" fmla="*/ 1186 h 1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2" h="1186">
                  <a:moveTo>
                    <a:pt x="79" y="0"/>
                  </a:moveTo>
                  <a:lnTo>
                    <a:pt x="132" y="368"/>
                  </a:lnTo>
                  <a:lnTo>
                    <a:pt x="0" y="1186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708"/>
            <p:cNvSpPr>
              <a:spLocks/>
            </p:cNvSpPr>
            <p:nvPr/>
          </p:nvSpPr>
          <p:spPr bwMode="auto">
            <a:xfrm>
              <a:off x="5963651" y="4745799"/>
              <a:ext cx="409345" cy="1031510"/>
            </a:xfrm>
            <a:custGeom>
              <a:avLst/>
              <a:gdLst>
                <a:gd name="T0" fmla="*/ 0 w 398"/>
                <a:gd name="T1" fmla="*/ 0 h 756"/>
                <a:gd name="T2" fmla="*/ 219 w 398"/>
                <a:gd name="T3" fmla="*/ 591 h 756"/>
                <a:gd name="T4" fmla="*/ 300 w 398"/>
                <a:gd name="T5" fmla="*/ 756 h 756"/>
                <a:gd name="T6" fmla="*/ 398 w 398"/>
                <a:gd name="T7" fmla="*/ 595 h 756"/>
                <a:gd name="connsiteX0" fmla="*/ 0 w 13102"/>
                <a:gd name="connsiteY0" fmla="*/ 0 h 10000"/>
                <a:gd name="connsiteX1" fmla="*/ 5503 w 13102"/>
                <a:gd name="connsiteY1" fmla="*/ 7817 h 10000"/>
                <a:gd name="connsiteX2" fmla="*/ 7538 w 13102"/>
                <a:gd name="connsiteY2" fmla="*/ 10000 h 10000"/>
                <a:gd name="connsiteX3" fmla="*/ 13102 w 13102"/>
                <a:gd name="connsiteY3" fmla="*/ 9384 h 10000"/>
                <a:gd name="connsiteX0" fmla="*/ 0 w 7538"/>
                <a:gd name="connsiteY0" fmla="*/ 0 h 10000"/>
                <a:gd name="connsiteX1" fmla="*/ 5503 w 7538"/>
                <a:gd name="connsiteY1" fmla="*/ 7817 h 10000"/>
                <a:gd name="connsiteX2" fmla="*/ 7538 w 7538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38" h="10000">
                  <a:moveTo>
                    <a:pt x="0" y="0"/>
                  </a:moveTo>
                  <a:lnTo>
                    <a:pt x="5503" y="7817"/>
                  </a:lnTo>
                  <a:lnTo>
                    <a:pt x="7538" y="1000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709"/>
            <p:cNvSpPr>
              <a:spLocks/>
            </p:cNvSpPr>
            <p:nvPr/>
          </p:nvSpPr>
          <p:spPr bwMode="auto">
            <a:xfrm>
              <a:off x="5963652" y="2348500"/>
              <a:ext cx="450260" cy="2397304"/>
            </a:xfrm>
            <a:custGeom>
              <a:avLst/>
              <a:gdLst>
                <a:gd name="T0" fmla="*/ 52 w 330"/>
                <a:gd name="T1" fmla="*/ 0 h 1757"/>
                <a:gd name="T2" fmla="*/ 330 w 330"/>
                <a:gd name="T3" fmla="*/ 664 h 1757"/>
                <a:gd name="T4" fmla="*/ 0 w 330"/>
                <a:gd name="T5" fmla="*/ 1757 h 1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0" h="1757">
                  <a:moveTo>
                    <a:pt x="52" y="0"/>
                  </a:moveTo>
                  <a:lnTo>
                    <a:pt x="330" y="664"/>
                  </a:lnTo>
                  <a:lnTo>
                    <a:pt x="0" y="1757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Line 710"/>
            <p:cNvSpPr>
              <a:spLocks noChangeShapeType="1"/>
            </p:cNvSpPr>
            <p:nvPr/>
          </p:nvSpPr>
          <p:spPr bwMode="auto">
            <a:xfrm>
              <a:off x="6010042" y="2137015"/>
              <a:ext cx="24560" cy="211488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Line 711"/>
            <p:cNvSpPr>
              <a:spLocks noChangeShapeType="1"/>
            </p:cNvSpPr>
            <p:nvPr/>
          </p:nvSpPr>
          <p:spPr bwMode="auto">
            <a:xfrm flipH="1">
              <a:off x="4368632" y="2434349"/>
              <a:ext cx="751816" cy="71507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Line 712"/>
            <p:cNvSpPr>
              <a:spLocks noChangeShapeType="1"/>
            </p:cNvSpPr>
            <p:nvPr/>
          </p:nvSpPr>
          <p:spPr bwMode="auto">
            <a:xfrm flipH="1" flipV="1">
              <a:off x="7681469" y="3816627"/>
              <a:ext cx="212851" cy="9687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Line 713"/>
            <p:cNvSpPr>
              <a:spLocks noChangeShapeType="1"/>
            </p:cNvSpPr>
            <p:nvPr/>
          </p:nvSpPr>
          <p:spPr bwMode="auto">
            <a:xfrm flipH="1" flipV="1">
              <a:off x="6981510" y="2366234"/>
              <a:ext cx="237017" cy="63173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Line 714"/>
            <p:cNvSpPr>
              <a:spLocks noChangeShapeType="1"/>
            </p:cNvSpPr>
            <p:nvPr/>
          </p:nvSpPr>
          <p:spPr bwMode="auto">
            <a:xfrm flipH="1" flipV="1">
              <a:off x="7214834" y="2997969"/>
              <a:ext cx="466634" cy="818657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Line 715"/>
            <p:cNvSpPr>
              <a:spLocks noChangeShapeType="1"/>
            </p:cNvSpPr>
            <p:nvPr/>
          </p:nvSpPr>
          <p:spPr bwMode="auto">
            <a:xfrm flipH="1" flipV="1">
              <a:off x="7681469" y="3816627"/>
              <a:ext cx="20465" cy="1102458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716"/>
            <p:cNvSpPr>
              <a:spLocks/>
            </p:cNvSpPr>
            <p:nvPr/>
          </p:nvSpPr>
          <p:spPr bwMode="auto">
            <a:xfrm>
              <a:off x="5963652" y="4745802"/>
              <a:ext cx="1738283" cy="328828"/>
            </a:xfrm>
            <a:custGeom>
              <a:avLst/>
              <a:gdLst>
                <a:gd name="T0" fmla="*/ 0 w 1274"/>
                <a:gd name="T1" fmla="*/ 0 h 241"/>
                <a:gd name="T2" fmla="*/ 909 w 1274"/>
                <a:gd name="T3" fmla="*/ 241 h 241"/>
                <a:gd name="T4" fmla="*/ 1274 w 1274"/>
                <a:gd name="T5" fmla="*/ 127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4" h="241">
                  <a:moveTo>
                    <a:pt x="0" y="0"/>
                  </a:moveTo>
                  <a:lnTo>
                    <a:pt x="909" y="241"/>
                  </a:lnTo>
                  <a:lnTo>
                    <a:pt x="1274" y="127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Line 717"/>
            <p:cNvSpPr>
              <a:spLocks noChangeShapeType="1"/>
            </p:cNvSpPr>
            <p:nvPr/>
          </p:nvSpPr>
          <p:spPr bwMode="auto">
            <a:xfrm>
              <a:off x="4997636" y="4060859"/>
              <a:ext cx="966016" cy="684944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Line 718"/>
            <p:cNvSpPr>
              <a:spLocks noChangeShapeType="1"/>
            </p:cNvSpPr>
            <p:nvPr/>
          </p:nvSpPr>
          <p:spPr bwMode="auto">
            <a:xfrm>
              <a:off x="4368632" y="3149421"/>
              <a:ext cx="629002" cy="911438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Line 719"/>
            <p:cNvSpPr>
              <a:spLocks noChangeShapeType="1"/>
            </p:cNvSpPr>
            <p:nvPr/>
          </p:nvSpPr>
          <p:spPr bwMode="auto">
            <a:xfrm flipH="1">
              <a:off x="4368634" y="2944756"/>
              <a:ext cx="809106" cy="20466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Line 720"/>
            <p:cNvSpPr>
              <a:spLocks noChangeShapeType="1"/>
            </p:cNvSpPr>
            <p:nvPr/>
          </p:nvSpPr>
          <p:spPr bwMode="auto">
            <a:xfrm flipH="1">
              <a:off x="5177742" y="2348501"/>
              <a:ext cx="856862" cy="596256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Line 721"/>
            <p:cNvSpPr>
              <a:spLocks noChangeShapeType="1"/>
            </p:cNvSpPr>
            <p:nvPr/>
          </p:nvSpPr>
          <p:spPr bwMode="auto">
            <a:xfrm flipH="1" flipV="1">
              <a:off x="6034604" y="2348500"/>
              <a:ext cx="1180232" cy="649470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722"/>
            <p:cNvSpPr>
              <a:spLocks/>
            </p:cNvSpPr>
            <p:nvPr/>
          </p:nvSpPr>
          <p:spPr bwMode="auto">
            <a:xfrm>
              <a:off x="7214833" y="2997968"/>
              <a:ext cx="573059" cy="798191"/>
            </a:xfrm>
            <a:custGeom>
              <a:avLst/>
              <a:gdLst>
                <a:gd name="T0" fmla="*/ 344 w 420"/>
                <a:gd name="T1" fmla="*/ 585 h 585"/>
                <a:gd name="T2" fmla="*/ 420 w 420"/>
                <a:gd name="T3" fmla="*/ 87 h 585"/>
                <a:gd name="T4" fmla="*/ 0 w 420"/>
                <a:gd name="T5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0" h="585">
                  <a:moveTo>
                    <a:pt x="344" y="585"/>
                  </a:moveTo>
                  <a:lnTo>
                    <a:pt x="420" y="8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723"/>
            <p:cNvSpPr>
              <a:spLocks/>
            </p:cNvSpPr>
            <p:nvPr/>
          </p:nvSpPr>
          <p:spPr bwMode="auto">
            <a:xfrm>
              <a:off x="7193002" y="2997968"/>
              <a:ext cx="491195" cy="2076661"/>
            </a:xfrm>
            <a:custGeom>
              <a:avLst/>
              <a:gdLst>
                <a:gd name="T0" fmla="*/ 16 w 360"/>
                <a:gd name="T1" fmla="*/ 0 h 1522"/>
                <a:gd name="T2" fmla="*/ 0 w 360"/>
                <a:gd name="T3" fmla="*/ 729 h 1522"/>
                <a:gd name="T4" fmla="*/ 8 w 360"/>
                <a:gd name="T5" fmla="*/ 1522 h 1522"/>
                <a:gd name="T6" fmla="*/ 358 w 360"/>
                <a:gd name="T7" fmla="*/ 600 h 1522"/>
                <a:gd name="T8" fmla="*/ 360 w 360"/>
                <a:gd name="T9" fmla="*/ 585 h 1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" h="1522">
                  <a:moveTo>
                    <a:pt x="16" y="0"/>
                  </a:moveTo>
                  <a:lnTo>
                    <a:pt x="0" y="729"/>
                  </a:lnTo>
                  <a:lnTo>
                    <a:pt x="8" y="1522"/>
                  </a:lnTo>
                  <a:lnTo>
                    <a:pt x="358" y="600"/>
                  </a:lnTo>
                  <a:lnTo>
                    <a:pt x="360" y="585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Line 724"/>
            <p:cNvSpPr>
              <a:spLocks noChangeShapeType="1"/>
            </p:cNvSpPr>
            <p:nvPr/>
          </p:nvSpPr>
          <p:spPr bwMode="auto">
            <a:xfrm flipV="1">
              <a:off x="6413914" y="2997968"/>
              <a:ext cx="800921" cy="25651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Line 725"/>
            <p:cNvSpPr>
              <a:spLocks noChangeShapeType="1"/>
            </p:cNvSpPr>
            <p:nvPr/>
          </p:nvSpPr>
          <p:spPr bwMode="auto">
            <a:xfrm flipV="1">
              <a:off x="4997634" y="3254480"/>
              <a:ext cx="1416278" cy="81729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726"/>
            <p:cNvSpPr>
              <a:spLocks/>
            </p:cNvSpPr>
            <p:nvPr/>
          </p:nvSpPr>
          <p:spPr bwMode="auto">
            <a:xfrm>
              <a:off x="4440949" y="4071773"/>
              <a:ext cx="753165" cy="1069713"/>
            </a:xfrm>
            <a:custGeom>
              <a:avLst/>
              <a:gdLst>
                <a:gd name="T0" fmla="*/ 552 w 552"/>
                <a:gd name="T1" fmla="*/ 784 h 784"/>
                <a:gd name="T2" fmla="*/ 0 w 552"/>
                <a:gd name="T3" fmla="*/ 412 h 784"/>
                <a:gd name="T4" fmla="*/ 408 w 552"/>
                <a:gd name="T5" fmla="*/ 0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2" h="784">
                  <a:moveTo>
                    <a:pt x="552" y="784"/>
                  </a:moveTo>
                  <a:lnTo>
                    <a:pt x="0" y="412"/>
                  </a:lnTo>
                  <a:lnTo>
                    <a:pt x="408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Line 728"/>
            <p:cNvSpPr>
              <a:spLocks noChangeShapeType="1"/>
            </p:cNvSpPr>
            <p:nvPr/>
          </p:nvSpPr>
          <p:spPr bwMode="auto">
            <a:xfrm flipH="1">
              <a:off x="5194114" y="4745801"/>
              <a:ext cx="769538" cy="395684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729"/>
            <p:cNvSpPr>
              <a:spLocks/>
            </p:cNvSpPr>
            <p:nvPr/>
          </p:nvSpPr>
          <p:spPr bwMode="auto">
            <a:xfrm>
              <a:off x="5963654" y="3816625"/>
              <a:ext cx="1717818" cy="929177"/>
            </a:xfrm>
            <a:custGeom>
              <a:avLst/>
              <a:gdLst>
                <a:gd name="T0" fmla="*/ 1259 w 1259"/>
                <a:gd name="T1" fmla="*/ 0 h 681"/>
                <a:gd name="T2" fmla="*/ 902 w 1259"/>
                <a:gd name="T3" fmla="*/ 140 h 681"/>
                <a:gd name="T4" fmla="*/ 0 w 1259"/>
                <a:gd name="T5" fmla="*/ 68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59" h="681">
                  <a:moveTo>
                    <a:pt x="1259" y="0"/>
                  </a:moveTo>
                  <a:lnTo>
                    <a:pt x="902" y="140"/>
                  </a:lnTo>
                  <a:lnTo>
                    <a:pt x="0" y="681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730"/>
            <p:cNvSpPr>
              <a:spLocks/>
            </p:cNvSpPr>
            <p:nvPr/>
          </p:nvSpPr>
          <p:spPr bwMode="auto">
            <a:xfrm>
              <a:off x="5254151" y="5500332"/>
              <a:ext cx="1756021" cy="158273"/>
            </a:xfrm>
            <a:custGeom>
              <a:avLst/>
              <a:gdLst>
                <a:gd name="T0" fmla="*/ 1287 w 1287"/>
                <a:gd name="T1" fmla="*/ 0 h 116"/>
                <a:gd name="T2" fmla="*/ 739 w 1287"/>
                <a:gd name="T3" fmla="*/ 38 h 116"/>
                <a:gd name="T4" fmla="*/ 0 w 1287"/>
                <a:gd name="T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7" h="116">
                  <a:moveTo>
                    <a:pt x="1287" y="0"/>
                  </a:moveTo>
                  <a:lnTo>
                    <a:pt x="739" y="38"/>
                  </a:lnTo>
                  <a:lnTo>
                    <a:pt x="0" y="116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731"/>
            <p:cNvSpPr>
              <a:spLocks/>
            </p:cNvSpPr>
            <p:nvPr/>
          </p:nvSpPr>
          <p:spPr bwMode="auto">
            <a:xfrm>
              <a:off x="5194116" y="5074626"/>
              <a:ext cx="2009806" cy="477551"/>
            </a:xfrm>
            <a:custGeom>
              <a:avLst/>
              <a:gdLst>
                <a:gd name="T0" fmla="*/ 0 w 1473"/>
                <a:gd name="T1" fmla="*/ 49 h 350"/>
                <a:gd name="T2" fmla="*/ 783 w 1473"/>
                <a:gd name="T3" fmla="*/ 350 h 350"/>
                <a:gd name="T4" fmla="*/ 1473 w 1473"/>
                <a:gd name="T5" fmla="*/ 0 h 350"/>
                <a:gd name="T6" fmla="*/ 1348 w 1473"/>
                <a:gd name="T7" fmla="*/ 30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3" h="350">
                  <a:moveTo>
                    <a:pt x="0" y="49"/>
                  </a:moveTo>
                  <a:lnTo>
                    <a:pt x="783" y="350"/>
                  </a:lnTo>
                  <a:lnTo>
                    <a:pt x="1473" y="0"/>
                  </a:lnTo>
                  <a:lnTo>
                    <a:pt x="1348" y="303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Line 732"/>
            <p:cNvSpPr>
              <a:spLocks noChangeShapeType="1"/>
            </p:cNvSpPr>
            <p:nvPr/>
          </p:nvSpPr>
          <p:spPr bwMode="auto">
            <a:xfrm>
              <a:off x="6413918" y="3254481"/>
              <a:ext cx="780454" cy="753166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Line 733"/>
            <p:cNvSpPr>
              <a:spLocks noChangeShapeType="1"/>
            </p:cNvSpPr>
            <p:nvPr/>
          </p:nvSpPr>
          <p:spPr bwMode="auto">
            <a:xfrm>
              <a:off x="5177745" y="2944750"/>
              <a:ext cx="1236173" cy="30972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9" name="Group 1"/>
          <p:cNvGrpSpPr/>
          <p:nvPr/>
        </p:nvGrpSpPr>
        <p:grpSpPr>
          <a:xfrm>
            <a:off x="9290190" y="-3412530"/>
            <a:ext cx="5803619" cy="5874063"/>
            <a:chOff x="4297681" y="2137013"/>
            <a:chExt cx="3596640" cy="3640296"/>
          </a:xfrm>
        </p:grpSpPr>
        <p:sp>
          <p:nvSpPr>
            <p:cNvPr id="100" name="Line 699"/>
            <p:cNvSpPr>
              <a:spLocks noChangeShapeType="1"/>
            </p:cNvSpPr>
            <p:nvPr/>
          </p:nvSpPr>
          <p:spPr bwMode="auto">
            <a:xfrm flipH="1" flipV="1">
              <a:off x="6010042" y="2137013"/>
              <a:ext cx="971473" cy="229223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700"/>
            <p:cNvSpPr>
              <a:spLocks/>
            </p:cNvSpPr>
            <p:nvPr/>
          </p:nvSpPr>
          <p:spPr bwMode="auto">
            <a:xfrm>
              <a:off x="6981517" y="2366236"/>
              <a:ext cx="912804" cy="1547262"/>
            </a:xfrm>
            <a:custGeom>
              <a:avLst/>
              <a:gdLst>
                <a:gd name="T0" fmla="*/ 669 w 669"/>
                <a:gd name="T1" fmla="*/ 1134 h 1134"/>
                <a:gd name="T2" fmla="*/ 591 w 669"/>
                <a:gd name="T3" fmla="*/ 550 h 1134"/>
                <a:gd name="T4" fmla="*/ 0 w 669"/>
                <a:gd name="T5" fmla="*/ 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9" h="1134">
                  <a:moveTo>
                    <a:pt x="669" y="1134"/>
                  </a:moveTo>
                  <a:lnTo>
                    <a:pt x="591" y="55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701"/>
            <p:cNvSpPr>
              <a:spLocks/>
            </p:cNvSpPr>
            <p:nvPr/>
          </p:nvSpPr>
          <p:spPr bwMode="auto">
            <a:xfrm>
              <a:off x="5240505" y="3913500"/>
              <a:ext cx="2653816" cy="1863809"/>
            </a:xfrm>
            <a:custGeom>
              <a:avLst/>
              <a:gdLst>
                <a:gd name="T0" fmla="*/ 0 w 1945"/>
                <a:gd name="T1" fmla="*/ 1276 h 1366"/>
                <a:gd name="T2" fmla="*/ 830 w 1945"/>
                <a:gd name="T3" fmla="*/ 1366 h 1366"/>
                <a:gd name="T4" fmla="*/ 1305 w 1945"/>
                <a:gd name="T5" fmla="*/ 1162 h 1366"/>
                <a:gd name="T6" fmla="*/ 1804 w 1945"/>
                <a:gd name="T7" fmla="*/ 737 h 1366"/>
                <a:gd name="T8" fmla="*/ 1945 w 1945"/>
                <a:gd name="T9" fmla="*/ 0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5" h="1366">
                  <a:moveTo>
                    <a:pt x="0" y="1276"/>
                  </a:moveTo>
                  <a:lnTo>
                    <a:pt x="830" y="1366"/>
                  </a:lnTo>
                  <a:lnTo>
                    <a:pt x="1305" y="1162"/>
                  </a:lnTo>
                  <a:lnTo>
                    <a:pt x="1804" y="737"/>
                  </a:lnTo>
                  <a:lnTo>
                    <a:pt x="1945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Line 702"/>
            <p:cNvSpPr>
              <a:spLocks noChangeShapeType="1"/>
            </p:cNvSpPr>
            <p:nvPr/>
          </p:nvSpPr>
          <p:spPr bwMode="auto">
            <a:xfrm>
              <a:off x="4440949" y="4633919"/>
              <a:ext cx="799556" cy="102059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703"/>
            <p:cNvSpPr>
              <a:spLocks/>
            </p:cNvSpPr>
            <p:nvPr/>
          </p:nvSpPr>
          <p:spPr bwMode="auto">
            <a:xfrm>
              <a:off x="4297681" y="3149337"/>
              <a:ext cx="143268" cy="1484584"/>
            </a:xfrm>
            <a:custGeom>
              <a:avLst/>
              <a:gdLst>
                <a:gd name="T0" fmla="*/ 609 w 609"/>
                <a:gd name="T1" fmla="*/ 0 h 1611"/>
                <a:gd name="T2" fmla="*/ 592 w 609"/>
                <a:gd name="T3" fmla="*/ 5 h 1611"/>
                <a:gd name="T4" fmla="*/ 313 w 609"/>
                <a:gd name="T5" fmla="*/ 392 h 1611"/>
                <a:gd name="T6" fmla="*/ 52 w 609"/>
                <a:gd name="T7" fmla="*/ 523 h 1611"/>
                <a:gd name="T8" fmla="*/ 0 w 609"/>
                <a:gd name="T9" fmla="*/ 1132 h 1611"/>
                <a:gd name="T10" fmla="*/ 105 w 609"/>
                <a:gd name="T11" fmla="*/ 1611 h 1611"/>
                <a:gd name="connsiteX0" fmla="*/ 10000 w 10018"/>
                <a:gd name="connsiteY0" fmla="*/ 0 h 10000"/>
                <a:gd name="connsiteX1" fmla="*/ 10018 w 10018"/>
                <a:gd name="connsiteY1" fmla="*/ 1358 h 10000"/>
                <a:gd name="connsiteX2" fmla="*/ 5140 w 10018"/>
                <a:gd name="connsiteY2" fmla="*/ 2433 h 10000"/>
                <a:gd name="connsiteX3" fmla="*/ 854 w 10018"/>
                <a:gd name="connsiteY3" fmla="*/ 3246 h 10000"/>
                <a:gd name="connsiteX4" fmla="*/ 0 w 10018"/>
                <a:gd name="connsiteY4" fmla="*/ 7027 h 10000"/>
                <a:gd name="connsiteX5" fmla="*/ 1724 w 10018"/>
                <a:gd name="connsiteY5" fmla="*/ 10000 h 10000"/>
                <a:gd name="connsiteX0" fmla="*/ 12868 w 12868"/>
                <a:gd name="connsiteY0" fmla="*/ 0 h 9028"/>
                <a:gd name="connsiteX1" fmla="*/ 10018 w 12868"/>
                <a:gd name="connsiteY1" fmla="*/ 386 h 9028"/>
                <a:gd name="connsiteX2" fmla="*/ 5140 w 12868"/>
                <a:gd name="connsiteY2" fmla="*/ 1461 h 9028"/>
                <a:gd name="connsiteX3" fmla="*/ 854 w 12868"/>
                <a:gd name="connsiteY3" fmla="*/ 2274 h 9028"/>
                <a:gd name="connsiteX4" fmla="*/ 0 w 12868"/>
                <a:gd name="connsiteY4" fmla="*/ 6055 h 9028"/>
                <a:gd name="connsiteX5" fmla="*/ 1724 w 12868"/>
                <a:gd name="connsiteY5" fmla="*/ 9028 h 9028"/>
                <a:gd name="connsiteX0" fmla="*/ 7785 w 7785"/>
                <a:gd name="connsiteY0" fmla="*/ 0 h 9572"/>
                <a:gd name="connsiteX1" fmla="*/ 3994 w 7785"/>
                <a:gd name="connsiteY1" fmla="*/ 1190 h 9572"/>
                <a:gd name="connsiteX2" fmla="*/ 664 w 7785"/>
                <a:gd name="connsiteY2" fmla="*/ 2091 h 9572"/>
                <a:gd name="connsiteX3" fmla="*/ 0 w 7785"/>
                <a:gd name="connsiteY3" fmla="*/ 6279 h 9572"/>
                <a:gd name="connsiteX4" fmla="*/ 1340 w 7785"/>
                <a:gd name="connsiteY4" fmla="*/ 9572 h 9572"/>
                <a:gd name="connsiteX0" fmla="*/ 5130 w 5130"/>
                <a:gd name="connsiteY0" fmla="*/ 0 h 8757"/>
                <a:gd name="connsiteX1" fmla="*/ 853 w 5130"/>
                <a:gd name="connsiteY1" fmla="*/ 941 h 8757"/>
                <a:gd name="connsiteX2" fmla="*/ 0 w 5130"/>
                <a:gd name="connsiteY2" fmla="*/ 5317 h 8757"/>
                <a:gd name="connsiteX3" fmla="*/ 1721 w 5130"/>
                <a:gd name="connsiteY3" fmla="*/ 8757 h 8757"/>
                <a:gd name="connsiteX0" fmla="*/ 1663 w 3355"/>
                <a:gd name="connsiteY0" fmla="*/ 0 h 8925"/>
                <a:gd name="connsiteX1" fmla="*/ 0 w 3355"/>
                <a:gd name="connsiteY1" fmla="*/ 4997 h 8925"/>
                <a:gd name="connsiteX2" fmla="*/ 3355 w 3355"/>
                <a:gd name="connsiteY2" fmla="*/ 8925 h 8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5" h="8925">
                  <a:moveTo>
                    <a:pt x="1663" y="0"/>
                  </a:moveTo>
                  <a:lnTo>
                    <a:pt x="0" y="4997"/>
                  </a:lnTo>
                  <a:lnTo>
                    <a:pt x="3355" y="8925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5" name="Line 704"/>
            <p:cNvSpPr>
              <a:spLocks noChangeShapeType="1"/>
            </p:cNvSpPr>
            <p:nvPr/>
          </p:nvSpPr>
          <p:spPr bwMode="auto">
            <a:xfrm flipH="1">
              <a:off x="5114925" y="2137013"/>
              <a:ext cx="895116" cy="29662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6" name="Freeform 705"/>
            <p:cNvSpPr>
              <a:spLocks/>
            </p:cNvSpPr>
            <p:nvPr/>
          </p:nvSpPr>
          <p:spPr bwMode="auto">
            <a:xfrm>
              <a:off x="5114925" y="2340343"/>
              <a:ext cx="1871166" cy="103615"/>
            </a:xfrm>
            <a:custGeom>
              <a:avLst/>
              <a:gdLst>
                <a:gd name="T0" fmla="*/ 0 w 1375"/>
                <a:gd name="T1" fmla="*/ 69 h 119"/>
                <a:gd name="T2" fmla="*/ 0 w 1375"/>
                <a:gd name="T3" fmla="*/ 69 h 119"/>
                <a:gd name="T4" fmla="*/ 681 w 1375"/>
                <a:gd name="T5" fmla="*/ 0 h 119"/>
                <a:gd name="T6" fmla="*/ 681 w 1375"/>
                <a:gd name="T7" fmla="*/ 0 h 119"/>
                <a:gd name="T8" fmla="*/ 1375 w 1375"/>
                <a:gd name="T9" fmla="*/ 13 h 119"/>
                <a:gd name="T10" fmla="*/ 1279 w 1375"/>
                <a:gd name="T11" fmla="*/ 119 h 119"/>
                <a:gd name="connsiteX0" fmla="*/ 0 w 10000"/>
                <a:gd name="connsiteY0" fmla="*/ 5798 h 12759"/>
                <a:gd name="connsiteX1" fmla="*/ 0 w 10000"/>
                <a:gd name="connsiteY1" fmla="*/ 5798 h 12759"/>
                <a:gd name="connsiteX2" fmla="*/ 4953 w 10000"/>
                <a:gd name="connsiteY2" fmla="*/ 0 h 12759"/>
                <a:gd name="connsiteX3" fmla="*/ 4953 w 10000"/>
                <a:gd name="connsiteY3" fmla="*/ 0 h 12759"/>
                <a:gd name="connsiteX4" fmla="*/ 10000 w 10000"/>
                <a:gd name="connsiteY4" fmla="*/ 1092 h 12759"/>
                <a:gd name="connsiteX5" fmla="*/ 9413 w 10000"/>
                <a:gd name="connsiteY5" fmla="*/ 12759 h 12759"/>
                <a:gd name="connsiteX0" fmla="*/ 0 w 10000"/>
                <a:gd name="connsiteY0" fmla="*/ 5798 h 5798"/>
                <a:gd name="connsiteX1" fmla="*/ 0 w 10000"/>
                <a:gd name="connsiteY1" fmla="*/ 5798 h 5798"/>
                <a:gd name="connsiteX2" fmla="*/ 4953 w 10000"/>
                <a:gd name="connsiteY2" fmla="*/ 0 h 5798"/>
                <a:gd name="connsiteX3" fmla="*/ 4953 w 10000"/>
                <a:gd name="connsiteY3" fmla="*/ 0 h 5798"/>
                <a:gd name="connsiteX4" fmla="*/ 10000 w 10000"/>
                <a:gd name="connsiteY4" fmla="*/ 1092 h 5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5798">
                  <a:moveTo>
                    <a:pt x="0" y="5798"/>
                  </a:moveTo>
                  <a:lnTo>
                    <a:pt x="0" y="5798"/>
                  </a:lnTo>
                  <a:lnTo>
                    <a:pt x="4953" y="0"/>
                  </a:lnTo>
                  <a:lnTo>
                    <a:pt x="4953" y="0"/>
                  </a:lnTo>
                  <a:lnTo>
                    <a:pt x="10000" y="1092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 706"/>
            <p:cNvSpPr>
              <a:spLocks/>
            </p:cNvSpPr>
            <p:nvPr/>
          </p:nvSpPr>
          <p:spPr bwMode="auto">
            <a:xfrm>
              <a:off x="4997636" y="4060857"/>
              <a:ext cx="242869" cy="1593654"/>
            </a:xfrm>
            <a:custGeom>
              <a:avLst/>
              <a:gdLst>
                <a:gd name="T0" fmla="*/ 0 w 178"/>
                <a:gd name="T1" fmla="*/ 0 h 1168"/>
                <a:gd name="T2" fmla="*/ 144 w 178"/>
                <a:gd name="T3" fmla="*/ 792 h 1168"/>
                <a:gd name="T4" fmla="*/ 178 w 178"/>
                <a:gd name="T5" fmla="*/ 1168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8" h="1168">
                  <a:moveTo>
                    <a:pt x="0" y="0"/>
                  </a:moveTo>
                  <a:lnTo>
                    <a:pt x="144" y="792"/>
                  </a:lnTo>
                  <a:lnTo>
                    <a:pt x="178" y="1168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707"/>
            <p:cNvSpPr>
              <a:spLocks/>
            </p:cNvSpPr>
            <p:nvPr/>
          </p:nvSpPr>
          <p:spPr bwMode="auto">
            <a:xfrm>
              <a:off x="4997636" y="2442645"/>
              <a:ext cx="180104" cy="1618213"/>
            </a:xfrm>
            <a:custGeom>
              <a:avLst/>
              <a:gdLst>
                <a:gd name="T0" fmla="*/ 79 w 132"/>
                <a:gd name="T1" fmla="*/ 0 h 1186"/>
                <a:gd name="T2" fmla="*/ 132 w 132"/>
                <a:gd name="T3" fmla="*/ 368 h 1186"/>
                <a:gd name="T4" fmla="*/ 0 w 132"/>
                <a:gd name="T5" fmla="*/ 1186 h 1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2" h="1186">
                  <a:moveTo>
                    <a:pt x="79" y="0"/>
                  </a:moveTo>
                  <a:lnTo>
                    <a:pt x="132" y="368"/>
                  </a:lnTo>
                  <a:lnTo>
                    <a:pt x="0" y="1186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708"/>
            <p:cNvSpPr>
              <a:spLocks/>
            </p:cNvSpPr>
            <p:nvPr/>
          </p:nvSpPr>
          <p:spPr bwMode="auto">
            <a:xfrm>
              <a:off x="5963651" y="4745799"/>
              <a:ext cx="409345" cy="1031510"/>
            </a:xfrm>
            <a:custGeom>
              <a:avLst/>
              <a:gdLst>
                <a:gd name="T0" fmla="*/ 0 w 398"/>
                <a:gd name="T1" fmla="*/ 0 h 756"/>
                <a:gd name="T2" fmla="*/ 219 w 398"/>
                <a:gd name="T3" fmla="*/ 591 h 756"/>
                <a:gd name="T4" fmla="*/ 300 w 398"/>
                <a:gd name="T5" fmla="*/ 756 h 756"/>
                <a:gd name="T6" fmla="*/ 398 w 398"/>
                <a:gd name="T7" fmla="*/ 595 h 756"/>
                <a:gd name="connsiteX0" fmla="*/ 0 w 13102"/>
                <a:gd name="connsiteY0" fmla="*/ 0 h 10000"/>
                <a:gd name="connsiteX1" fmla="*/ 5503 w 13102"/>
                <a:gd name="connsiteY1" fmla="*/ 7817 h 10000"/>
                <a:gd name="connsiteX2" fmla="*/ 7538 w 13102"/>
                <a:gd name="connsiteY2" fmla="*/ 10000 h 10000"/>
                <a:gd name="connsiteX3" fmla="*/ 13102 w 13102"/>
                <a:gd name="connsiteY3" fmla="*/ 9384 h 10000"/>
                <a:gd name="connsiteX0" fmla="*/ 0 w 7538"/>
                <a:gd name="connsiteY0" fmla="*/ 0 h 10000"/>
                <a:gd name="connsiteX1" fmla="*/ 5503 w 7538"/>
                <a:gd name="connsiteY1" fmla="*/ 7817 h 10000"/>
                <a:gd name="connsiteX2" fmla="*/ 7538 w 7538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38" h="10000">
                  <a:moveTo>
                    <a:pt x="0" y="0"/>
                  </a:moveTo>
                  <a:lnTo>
                    <a:pt x="5503" y="7817"/>
                  </a:lnTo>
                  <a:lnTo>
                    <a:pt x="7538" y="1000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0" name="Freeform 709"/>
            <p:cNvSpPr>
              <a:spLocks/>
            </p:cNvSpPr>
            <p:nvPr/>
          </p:nvSpPr>
          <p:spPr bwMode="auto">
            <a:xfrm>
              <a:off x="5963652" y="2348500"/>
              <a:ext cx="450260" cy="2397304"/>
            </a:xfrm>
            <a:custGeom>
              <a:avLst/>
              <a:gdLst>
                <a:gd name="T0" fmla="*/ 52 w 330"/>
                <a:gd name="T1" fmla="*/ 0 h 1757"/>
                <a:gd name="T2" fmla="*/ 330 w 330"/>
                <a:gd name="T3" fmla="*/ 664 h 1757"/>
                <a:gd name="T4" fmla="*/ 0 w 330"/>
                <a:gd name="T5" fmla="*/ 1757 h 1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0" h="1757">
                  <a:moveTo>
                    <a:pt x="52" y="0"/>
                  </a:moveTo>
                  <a:lnTo>
                    <a:pt x="330" y="664"/>
                  </a:lnTo>
                  <a:lnTo>
                    <a:pt x="0" y="1757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Line 710"/>
            <p:cNvSpPr>
              <a:spLocks noChangeShapeType="1"/>
            </p:cNvSpPr>
            <p:nvPr/>
          </p:nvSpPr>
          <p:spPr bwMode="auto">
            <a:xfrm>
              <a:off x="6010042" y="2137015"/>
              <a:ext cx="24560" cy="211488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Line 711"/>
            <p:cNvSpPr>
              <a:spLocks noChangeShapeType="1"/>
            </p:cNvSpPr>
            <p:nvPr/>
          </p:nvSpPr>
          <p:spPr bwMode="auto">
            <a:xfrm flipH="1">
              <a:off x="4368632" y="2434349"/>
              <a:ext cx="751816" cy="71507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3" name="Line 712"/>
            <p:cNvSpPr>
              <a:spLocks noChangeShapeType="1"/>
            </p:cNvSpPr>
            <p:nvPr/>
          </p:nvSpPr>
          <p:spPr bwMode="auto">
            <a:xfrm flipH="1" flipV="1">
              <a:off x="7681469" y="3816627"/>
              <a:ext cx="212851" cy="9687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Line 713"/>
            <p:cNvSpPr>
              <a:spLocks noChangeShapeType="1"/>
            </p:cNvSpPr>
            <p:nvPr/>
          </p:nvSpPr>
          <p:spPr bwMode="auto">
            <a:xfrm flipH="1" flipV="1">
              <a:off x="6972417" y="2367473"/>
              <a:ext cx="242415" cy="630496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5" name="Line 714"/>
            <p:cNvSpPr>
              <a:spLocks noChangeShapeType="1"/>
            </p:cNvSpPr>
            <p:nvPr/>
          </p:nvSpPr>
          <p:spPr bwMode="auto">
            <a:xfrm flipH="1" flipV="1">
              <a:off x="7214834" y="2997969"/>
              <a:ext cx="466634" cy="818657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6" name="Line 715"/>
            <p:cNvSpPr>
              <a:spLocks noChangeShapeType="1"/>
            </p:cNvSpPr>
            <p:nvPr/>
          </p:nvSpPr>
          <p:spPr bwMode="auto">
            <a:xfrm flipH="1" flipV="1">
              <a:off x="7681469" y="3816627"/>
              <a:ext cx="20465" cy="1102458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7" name="Freeform 716"/>
            <p:cNvSpPr>
              <a:spLocks/>
            </p:cNvSpPr>
            <p:nvPr/>
          </p:nvSpPr>
          <p:spPr bwMode="auto">
            <a:xfrm>
              <a:off x="5963652" y="4745802"/>
              <a:ext cx="1738283" cy="328828"/>
            </a:xfrm>
            <a:custGeom>
              <a:avLst/>
              <a:gdLst>
                <a:gd name="T0" fmla="*/ 0 w 1274"/>
                <a:gd name="T1" fmla="*/ 0 h 241"/>
                <a:gd name="T2" fmla="*/ 909 w 1274"/>
                <a:gd name="T3" fmla="*/ 241 h 241"/>
                <a:gd name="T4" fmla="*/ 1274 w 1274"/>
                <a:gd name="T5" fmla="*/ 127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4" h="241">
                  <a:moveTo>
                    <a:pt x="0" y="0"/>
                  </a:moveTo>
                  <a:lnTo>
                    <a:pt x="909" y="241"/>
                  </a:lnTo>
                  <a:lnTo>
                    <a:pt x="1274" y="127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8" name="Line 717"/>
            <p:cNvSpPr>
              <a:spLocks noChangeShapeType="1"/>
            </p:cNvSpPr>
            <p:nvPr/>
          </p:nvSpPr>
          <p:spPr bwMode="auto">
            <a:xfrm>
              <a:off x="4997636" y="4060859"/>
              <a:ext cx="966016" cy="684944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9" name="Line 718"/>
            <p:cNvSpPr>
              <a:spLocks noChangeShapeType="1"/>
            </p:cNvSpPr>
            <p:nvPr/>
          </p:nvSpPr>
          <p:spPr bwMode="auto">
            <a:xfrm>
              <a:off x="4368632" y="3149421"/>
              <a:ext cx="629002" cy="911438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0" name="Line 719"/>
            <p:cNvSpPr>
              <a:spLocks noChangeShapeType="1"/>
            </p:cNvSpPr>
            <p:nvPr/>
          </p:nvSpPr>
          <p:spPr bwMode="auto">
            <a:xfrm flipH="1">
              <a:off x="4368634" y="2944756"/>
              <a:ext cx="809106" cy="20466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1" name="Line 720"/>
            <p:cNvSpPr>
              <a:spLocks noChangeShapeType="1"/>
            </p:cNvSpPr>
            <p:nvPr/>
          </p:nvSpPr>
          <p:spPr bwMode="auto">
            <a:xfrm flipH="1">
              <a:off x="5177742" y="2348501"/>
              <a:ext cx="856862" cy="596256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2" name="Line 721"/>
            <p:cNvSpPr>
              <a:spLocks noChangeShapeType="1"/>
            </p:cNvSpPr>
            <p:nvPr/>
          </p:nvSpPr>
          <p:spPr bwMode="auto">
            <a:xfrm flipH="1" flipV="1">
              <a:off x="6034604" y="2348500"/>
              <a:ext cx="1180232" cy="649470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3" name="Freeform 722"/>
            <p:cNvSpPr>
              <a:spLocks/>
            </p:cNvSpPr>
            <p:nvPr/>
          </p:nvSpPr>
          <p:spPr bwMode="auto">
            <a:xfrm>
              <a:off x="7214833" y="2997968"/>
              <a:ext cx="573059" cy="798191"/>
            </a:xfrm>
            <a:custGeom>
              <a:avLst/>
              <a:gdLst>
                <a:gd name="T0" fmla="*/ 344 w 420"/>
                <a:gd name="T1" fmla="*/ 585 h 585"/>
                <a:gd name="T2" fmla="*/ 420 w 420"/>
                <a:gd name="T3" fmla="*/ 87 h 585"/>
                <a:gd name="T4" fmla="*/ 0 w 420"/>
                <a:gd name="T5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0" h="585">
                  <a:moveTo>
                    <a:pt x="344" y="585"/>
                  </a:moveTo>
                  <a:lnTo>
                    <a:pt x="420" y="8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4" name="Freeform 723"/>
            <p:cNvSpPr>
              <a:spLocks/>
            </p:cNvSpPr>
            <p:nvPr/>
          </p:nvSpPr>
          <p:spPr bwMode="auto">
            <a:xfrm>
              <a:off x="7193002" y="2997968"/>
              <a:ext cx="491195" cy="2076661"/>
            </a:xfrm>
            <a:custGeom>
              <a:avLst/>
              <a:gdLst>
                <a:gd name="T0" fmla="*/ 16 w 360"/>
                <a:gd name="T1" fmla="*/ 0 h 1522"/>
                <a:gd name="T2" fmla="*/ 0 w 360"/>
                <a:gd name="T3" fmla="*/ 729 h 1522"/>
                <a:gd name="T4" fmla="*/ 8 w 360"/>
                <a:gd name="T5" fmla="*/ 1522 h 1522"/>
                <a:gd name="T6" fmla="*/ 358 w 360"/>
                <a:gd name="T7" fmla="*/ 600 h 1522"/>
                <a:gd name="T8" fmla="*/ 360 w 360"/>
                <a:gd name="T9" fmla="*/ 585 h 1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" h="1522">
                  <a:moveTo>
                    <a:pt x="16" y="0"/>
                  </a:moveTo>
                  <a:lnTo>
                    <a:pt x="0" y="729"/>
                  </a:lnTo>
                  <a:lnTo>
                    <a:pt x="8" y="1522"/>
                  </a:lnTo>
                  <a:lnTo>
                    <a:pt x="358" y="600"/>
                  </a:lnTo>
                  <a:lnTo>
                    <a:pt x="360" y="585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5" name="Line 724"/>
            <p:cNvSpPr>
              <a:spLocks noChangeShapeType="1"/>
            </p:cNvSpPr>
            <p:nvPr/>
          </p:nvSpPr>
          <p:spPr bwMode="auto">
            <a:xfrm flipV="1">
              <a:off x="6413914" y="2997968"/>
              <a:ext cx="800921" cy="25651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6" name="Line 725"/>
            <p:cNvSpPr>
              <a:spLocks noChangeShapeType="1"/>
            </p:cNvSpPr>
            <p:nvPr/>
          </p:nvSpPr>
          <p:spPr bwMode="auto">
            <a:xfrm flipV="1">
              <a:off x="4997634" y="3254480"/>
              <a:ext cx="1416278" cy="817292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7" name="Freeform 726"/>
            <p:cNvSpPr>
              <a:spLocks/>
            </p:cNvSpPr>
            <p:nvPr/>
          </p:nvSpPr>
          <p:spPr bwMode="auto">
            <a:xfrm>
              <a:off x="4440949" y="4071773"/>
              <a:ext cx="753165" cy="1069713"/>
            </a:xfrm>
            <a:custGeom>
              <a:avLst/>
              <a:gdLst>
                <a:gd name="T0" fmla="*/ 552 w 552"/>
                <a:gd name="T1" fmla="*/ 784 h 784"/>
                <a:gd name="T2" fmla="*/ 0 w 552"/>
                <a:gd name="T3" fmla="*/ 412 h 784"/>
                <a:gd name="T4" fmla="*/ 408 w 552"/>
                <a:gd name="T5" fmla="*/ 0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2" h="784">
                  <a:moveTo>
                    <a:pt x="552" y="784"/>
                  </a:moveTo>
                  <a:lnTo>
                    <a:pt x="0" y="412"/>
                  </a:lnTo>
                  <a:lnTo>
                    <a:pt x="408" y="0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Line 728"/>
            <p:cNvSpPr>
              <a:spLocks noChangeShapeType="1"/>
            </p:cNvSpPr>
            <p:nvPr/>
          </p:nvSpPr>
          <p:spPr bwMode="auto">
            <a:xfrm flipH="1">
              <a:off x="5194114" y="4745801"/>
              <a:ext cx="769538" cy="395684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9" name="Freeform 729"/>
            <p:cNvSpPr>
              <a:spLocks/>
            </p:cNvSpPr>
            <p:nvPr/>
          </p:nvSpPr>
          <p:spPr bwMode="auto">
            <a:xfrm>
              <a:off x="5963654" y="3816625"/>
              <a:ext cx="1717818" cy="929177"/>
            </a:xfrm>
            <a:custGeom>
              <a:avLst/>
              <a:gdLst>
                <a:gd name="T0" fmla="*/ 1259 w 1259"/>
                <a:gd name="T1" fmla="*/ 0 h 681"/>
                <a:gd name="T2" fmla="*/ 902 w 1259"/>
                <a:gd name="T3" fmla="*/ 140 h 681"/>
                <a:gd name="T4" fmla="*/ 0 w 1259"/>
                <a:gd name="T5" fmla="*/ 68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59" h="681">
                  <a:moveTo>
                    <a:pt x="1259" y="0"/>
                  </a:moveTo>
                  <a:lnTo>
                    <a:pt x="902" y="140"/>
                  </a:lnTo>
                  <a:lnTo>
                    <a:pt x="0" y="681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0" name="Freeform 730"/>
            <p:cNvSpPr>
              <a:spLocks/>
            </p:cNvSpPr>
            <p:nvPr/>
          </p:nvSpPr>
          <p:spPr bwMode="auto">
            <a:xfrm>
              <a:off x="5254151" y="5500332"/>
              <a:ext cx="1756021" cy="158273"/>
            </a:xfrm>
            <a:custGeom>
              <a:avLst/>
              <a:gdLst>
                <a:gd name="T0" fmla="*/ 1287 w 1287"/>
                <a:gd name="T1" fmla="*/ 0 h 116"/>
                <a:gd name="T2" fmla="*/ 739 w 1287"/>
                <a:gd name="T3" fmla="*/ 38 h 116"/>
                <a:gd name="T4" fmla="*/ 0 w 1287"/>
                <a:gd name="T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7" h="116">
                  <a:moveTo>
                    <a:pt x="1287" y="0"/>
                  </a:moveTo>
                  <a:lnTo>
                    <a:pt x="739" y="38"/>
                  </a:lnTo>
                  <a:lnTo>
                    <a:pt x="0" y="116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1" name="Freeform 731"/>
            <p:cNvSpPr>
              <a:spLocks/>
            </p:cNvSpPr>
            <p:nvPr/>
          </p:nvSpPr>
          <p:spPr bwMode="auto">
            <a:xfrm>
              <a:off x="5194116" y="5074626"/>
              <a:ext cx="2009806" cy="477551"/>
            </a:xfrm>
            <a:custGeom>
              <a:avLst/>
              <a:gdLst>
                <a:gd name="T0" fmla="*/ 0 w 1473"/>
                <a:gd name="T1" fmla="*/ 49 h 350"/>
                <a:gd name="T2" fmla="*/ 783 w 1473"/>
                <a:gd name="T3" fmla="*/ 350 h 350"/>
                <a:gd name="T4" fmla="*/ 1473 w 1473"/>
                <a:gd name="T5" fmla="*/ 0 h 350"/>
                <a:gd name="T6" fmla="*/ 1348 w 1473"/>
                <a:gd name="T7" fmla="*/ 30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3" h="350">
                  <a:moveTo>
                    <a:pt x="0" y="49"/>
                  </a:moveTo>
                  <a:lnTo>
                    <a:pt x="783" y="350"/>
                  </a:lnTo>
                  <a:lnTo>
                    <a:pt x="1473" y="0"/>
                  </a:lnTo>
                  <a:lnTo>
                    <a:pt x="1348" y="303"/>
                  </a:lnTo>
                </a:path>
              </a:pathLst>
            </a:cu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2" name="Line 732"/>
            <p:cNvSpPr>
              <a:spLocks noChangeShapeType="1"/>
            </p:cNvSpPr>
            <p:nvPr/>
          </p:nvSpPr>
          <p:spPr bwMode="auto">
            <a:xfrm>
              <a:off x="6413918" y="3254481"/>
              <a:ext cx="780454" cy="753166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3" name="Line 733"/>
            <p:cNvSpPr>
              <a:spLocks noChangeShapeType="1"/>
            </p:cNvSpPr>
            <p:nvPr/>
          </p:nvSpPr>
          <p:spPr bwMode="auto">
            <a:xfrm>
              <a:off x="5177745" y="2944750"/>
              <a:ext cx="1236173" cy="309725"/>
            </a:xfrm>
            <a:prstGeom prst="line">
              <a:avLst/>
            </a:prstGeom>
            <a:noFill/>
            <a:ln w="19050">
              <a:solidFill>
                <a:srgbClr val="54D0CA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553195" y="2109078"/>
            <a:ext cx="3784653" cy="771623"/>
            <a:chOff x="2553195" y="2109078"/>
            <a:chExt cx="3784653" cy="771623"/>
          </a:xfrm>
        </p:grpSpPr>
        <p:sp>
          <p:nvSpPr>
            <p:cNvPr id="54" name="Rectangle 1"/>
            <p:cNvSpPr/>
            <p:nvPr/>
          </p:nvSpPr>
          <p:spPr>
            <a:xfrm>
              <a:off x="2553195" y="2115243"/>
              <a:ext cx="3784653" cy="759293"/>
            </a:xfrm>
            <a:prstGeom prst="rect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Rectangle 3"/>
            <p:cNvSpPr txBox="1">
              <a:spLocks noChangeArrowheads="1"/>
            </p:cNvSpPr>
            <p:nvPr/>
          </p:nvSpPr>
          <p:spPr bwMode="auto">
            <a:xfrm>
              <a:off x="5134760" y="2109078"/>
              <a:ext cx="774482" cy="771623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dist"/>
              <a:r>
                <a:rPr lang="en-US" altLang="ko-KR" smtClean="0">
                  <a:solidFill>
                    <a:prstClr val="white"/>
                  </a:solidFill>
                  <a:effectLst/>
                  <a:latin typeface="Calibri" panose="020F0502020204030204" pitchFamily="34" charset="0"/>
                </a:rPr>
                <a:t>01</a:t>
              </a:r>
              <a:endParaRPr lang="en-US" altLang="ko-KR">
                <a:solidFill>
                  <a:prstClr val="white"/>
                </a:solidFill>
                <a:effectLst/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4889608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1961535"/>
            <a:ext cx="868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在</a:t>
            </a:r>
            <a:r>
              <a:rPr lang="en-US" altLang="zh-CN" dirty="0" smtClean="0">
                <a:solidFill>
                  <a:schemeClr val="bg1"/>
                </a:solidFill>
              </a:rPr>
              <a:t>15</a:t>
            </a:r>
            <a:r>
              <a:rPr lang="zh-CN" altLang="en-US" dirty="0" smtClean="0">
                <a:solidFill>
                  <a:schemeClr val="bg1"/>
                </a:solidFill>
              </a:rPr>
              <a:t>台阿里私有云作为生产环境搭建</a:t>
            </a:r>
            <a:r>
              <a:rPr lang="en-US" altLang="zh-CN" dirty="0" smtClean="0">
                <a:solidFill>
                  <a:schemeClr val="bg1"/>
                </a:solidFill>
              </a:rPr>
              <a:t>k8s</a:t>
            </a:r>
            <a:r>
              <a:rPr lang="zh-CN" altLang="en-US" dirty="0" smtClean="0">
                <a:solidFill>
                  <a:schemeClr val="bg1"/>
                </a:solidFill>
              </a:rPr>
              <a:t>集群，安装好必须的软件比如</a:t>
            </a:r>
            <a:r>
              <a:rPr lang="en-US" altLang="zh-CN" dirty="0" err="1" smtClean="0">
                <a:solidFill>
                  <a:schemeClr val="bg1"/>
                </a:solidFill>
              </a:rPr>
              <a:t>docker</a:t>
            </a:r>
            <a:r>
              <a:rPr lang="en-US" altLang="zh-CN" dirty="0" smtClean="0">
                <a:solidFill>
                  <a:schemeClr val="bg1"/>
                </a:solidFill>
              </a:rPr>
              <a:t>  k8s</a:t>
            </a:r>
            <a:r>
              <a:rPr lang="zh-CN" altLang="en-US" dirty="0" smtClean="0">
                <a:solidFill>
                  <a:schemeClr val="bg1"/>
                </a:solidFill>
              </a:rPr>
              <a:t>等。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思路是：先在实验环境搭建</a:t>
            </a:r>
            <a:r>
              <a:rPr lang="en-US" altLang="zh-CN" dirty="0" smtClean="0">
                <a:solidFill>
                  <a:schemeClr val="bg1"/>
                </a:solidFill>
              </a:rPr>
              <a:t>k8s</a:t>
            </a:r>
            <a:r>
              <a:rPr lang="zh-CN" altLang="en-US" dirty="0" smtClean="0">
                <a:solidFill>
                  <a:schemeClr val="bg1"/>
                </a:solidFill>
              </a:rPr>
              <a:t>集群，验证后，再迁移到生产环境。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895896" y="707006"/>
            <a:ext cx="4207360" cy="586957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dist"/>
            <a:r>
              <a:rPr lang="zh-CN" altLang="en-US" sz="3200" dirty="0" smtClean="0">
                <a:solidFill>
                  <a:prstClr val="white"/>
                </a:solidFill>
                <a:effectLst/>
                <a:latin typeface="Calibri" panose="020F0502020204030204" pitchFamily="34" charset="0"/>
              </a:rPr>
              <a:t>需求剖析</a:t>
            </a:r>
            <a:endParaRPr lang="zh-CN" altLang="en-US" sz="3200" dirty="0">
              <a:solidFill>
                <a:prstClr val="white"/>
              </a:solidFill>
              <a:effectLst/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0309" y="884915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架构图和核心组件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  <p:pic>
        <p:nvPicPr>
          <p:cNvPr id="3" name="图片 2" descr="C:\Users\yc\AppData\Local\Temp\1588122155(1)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87793" y="1740312"/>
            <a:ext cx="7919884" cy="474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839769" y="279314"/>
            <a:ext cx="2018206" cy="586957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dist"/>
            <a:r>
              <a:rPr lang="en-US" altLang="zh-CN" sz="3200" dirty="0" smtClean="0">
                <a:solidFill>
                  <a:prstClr val="white"/>
                </a:solidFill>
                <a:effectLst/>
                <a:latin typeface="Calibri" panose="020F0502020204030204" pitchFamily="34" charset="0"/>
              </a:rPr>
              <a:t>Why k8s</a:t>
            </a:r>
            <a:endParaRPr lang="zh-CN" altLang="en-US" sz="3200" dirty="0">
              <a:solidFill>
                <a:prstClr val="white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64877" y="2020529"/>
            <a:ext cx="19271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两层架构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Master </a:t>
            </a:r>
            <a:r>
              <a:rPr lang="zh-CN" altLang="en-US" dirty="0" smtClean="0">
                <a:solidFill>
                  <a:schemeClr val="bg1"/>
                </a:solidFill>
              </a:rPr>
              <a:t>节点是 </a:t>
            </a:r>
            <a:r>
              <a:rPr lang="en-US" altLang="zh-CN" dirty="0" smtClean="0">
                <a:solidFill>
                  <a:schemeClr val="bg1"/>
                </a:solidFill>
              </a:rPr>
              <a:t>k8s</a:t>
            </a:r>
            <a:r>
              <a:rPr lang="zh-CN" altLang="en-US" dirty="0" smtClean="0">
                <a:solidFill>
                  <a:schemeClr val="bg1"/>
                </a:solidFill>
              </a:rPr>
              <a:t>集群的控制节点，负责整个集群的管理和控制</a:t>
            </a:r>
            <a:r>
              <a:rPr lang="en-US" altLang="zh-CN" dirty="0" smtClean="0">
                <a:solidFill>
                  <a:schemeClr val="bg1"/>
                </a:solidFill>
              </a:rPr>
              <a:t>,Node</a:t>
            </a:r>
            <a:r>
              <a:rPr lang="zh-CN" altLang="en-US" dirty="0" smtClean="0">
                <a:solidFill>
                  <a:schemeClr val="bg1"/>
                </a:solidFill>
              </a:rPr>
              <a:t>节点是运行用户应用的节点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yc\AppData\Local\Temp\1588122299(1)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6065" y="1489567"/>
            <a:ext cx="7521677" cy="49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740309" y="884915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架构图和核心组件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61987" y="1799303"/>
            <a:ext cx="268420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Apiserver</a:t>
            </a:r>
            <a:r>
              <a:rPr lang="en-US" dirty="0" smtClean="0">
                <a:solidFill>
                  <a:schemeClr val="bg1"/>
                </a:solidFill>
              </a:rPr>
              <a:t>：</a:t>
            </a:r>
            <a:r>
              <a:rPr lang="zh-CN" altLang="en-US" dirty="0" smtClean="0">
                <a:solidFill>
                  <a:schemeClr val="bg1"/>
                </a:solidFill>
              </a:rPr>
              <a:t>提供了资源操作的唯一入口，并提供认证、授权、访问控制、</a:t>
            </a:r>
            <a:r>
              <a:rPr lang="en-US" altLang="zh-CN" dirty="0" smtClean="0">
                <a:solidFill>
                  <a:schemeClr val="bg1"/>
                </a:solidFill>
              </a:rPr>
              <a:t>API </a:t>
            </a:r>
            <a:r>
              <a:rPr lang="zh-CN" altLang="en-US" dirty="0" smtClean="0">
                <a:solidFill>
                  <a:schemeClr val="bg1"/>
                </a:solidFill>
              </a:rPr>
              <a:t>注册和发现等机制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zh-CN" alt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Controller-manager：</a:t>
            </a:r>
            <a:r>
              <a:rPr lang="zh-CN" altLang="en-US" dirty="0" smtClean="0">
                <a:solidFill>
                  <a:schemeClr val="bg1"/>
                </a:solidFill>
              </a:rPr>
              <a:t>负责维护集群的状态，比如故障检测、自动扩展、滚动更新等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zh-CN" alt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Sheduler</a:t>
            </a:r>
            <a:r>
              <a:rPr lang="en-US" dirty="0" smtClean="0">
                <a:solidFill>
                  <a:schemeClr val="bg1"/>
                </a:solidFill>
              </a:rPr>
              <a:t>：</a:t>
            </a:r>
            <a:r>
              <a:rPr lang="zh-CN" altLang="en-US" dirty="0" smtClean="0">
                <a:solidFill>
                  <a:schemeClr val="bg1"/>
                </a:solidFill>
              </a:rPr>
              <a:t>负责资源的调度，按照预定的调度策略将 </a:t>
            </a:r>
            <a:r>
              <a:rPr lang="en-US" altLang="zh-CN" dirty="0" smtClean="0">
                <a:solidFill>
                  <a:schemeClr val="bg1"/>
                </a:solidFill>
              </a:rPr>
              <a:t>Pod </a:t>
            </a:r>
            <a:r>
              <a:rPr lang="zh-CN" altLang="en-US" dirty="0" smtClean="0">
                <a:solidFill>
                  <a:schemeClr val="bg1"/>
                </a:solidFill>
              </a:rPr>
              <a:t>调度到相应的机器</a:t>
            </a:r>
            <a:r>
              <a:rPr lang="zh-CN" altLang="en-US" dirty="0" smtClean="0"/>
              <a:t>上</a:t>
            </a:r>
            <a:endParaRPr lang="zh-CN" altLang="en-US" dirty="0" smtClean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yc\AppData\Local\Temp\1588129108(1)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0324" y="1578054"/>
            <a:ext cx="7683895" cy="4984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40309" y="678443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架构图和核心组件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18320" y="1924980"/>
            <a:ext cx="27736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kubelet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负责维护容器的生命周期，网络（</a:t>
            </a:r>
            <a:r>
              <a:rPr lang="en-US" dirty="0" smtClean="0">
                <a:solidFill>
                  <a:schemeClr val="bg1"/>
                </a:solidFill>
              </a:rPr>
              <a:t>CNI）</a:t>
            </a:r>
            <a:r>
              <a:rPr lang="zh-CN" altLang="en-US" dirty="0" smtClean="0">
                <a:solidFill>
                  <a:schemeClr val="bg1"/>
                </a:solidFill>
              </a:rPr>
              <a:t>的管理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Container runtime </a:t>
            </a:r>
            <a:r>
              <a:rPr lang="zh-CN" altLang="en-US" dirty="0" smtClean="0">
                <a:solidFill>
                  <a:schemeClr val="bg1"/>
                </a:solidFill>
              </a:rPr>
              <a:t>负责镜像管理以及 </a:t>
            </a:r>
            <a:r>
              <a:rPr lang="en-US" dirty="0" smtClean="0">
                <a:solidFill>
                  <a:schemeClr val="bg1"/>
                </a:solidFill>
              </a:rPr>
              <a:t>Pod </a:t>
            </a:r>
            <a:r>
              <a:rPr lang="zh-CN" altLang="en-US" dirty="0" smtClean="0">
                <a:solidFill>
                  <a:schemeClr val="bg1"/>
                </a:solidFill>
              </a:rPr>
              <a:t>和容器的真正运行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Pod </a:t>
            </a:r>
            <a:r>
              <a:rPr lang="zh-CN" altLang="en-US" dirty="0" smtClean="0">
                <a:solidFill>
                  <a:schemeClr val="bg1"/>
                </a:solidFill>
              </a:rPr>
              <a:t>是 </a:t>
            </a:r>
            <a:r>
              <a:rPr lang="en-US" altLang="zh-CN" dirty="0" err="1" smtClean="0">
                <a:solidFill>
                  <a:schemeClr val="bg1"/>
                </a:solidFill>
              </a:rPr>
              <a:t>Kubernetes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最基本的部署调度单元。每个 </a:t>
            </a:r>
            <a:r>
              <a:rPr lang="en-US" altLang="zh-CN" dirty="0" smtClean="0">
                <a:solidFill>
                  <a:schemeClr val="bg1"/>
                </a:solidFill>
              </a:rPr>
              <a:t>Pod </a:t>
            </a:r>
            <a:r>
              <a:rPr lang="zh-CN" altLang="en-US" dirty="0" smtClean="0">
                <a:solidFill>
                  <a:schemeClr val="bg1"/>
                </a:solidFill>
              </a:rPr>
              <a:t>可以由一个或多个业务容器组成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kube</a:t>
            </a:r>
            <a:r>
              <a:rPr lang="en-US" dirty="0" smtClean="0">
                <a:solidFill>
                  <a:schemeClr val="bg1"/>
                </a:solidFill>
              </a:rPr>
              <a:t>-proxy </a:t>
            </a:r>
            <a:r>
              <a:rPr lang="zh-CN" altLang="en-US" dirty="0" smtClean="0">
                <a:solidFill>
                  <a:schemeClr val="bg1"/>
                </a:solidFill>
              </a:rPr>
              <a:t>负责为 </a:t>
            </a:r>
            <a:r>
              <a:rPr lang="en-US" dirty="0" smtClean="0">
                <a:solidFill>
                  <a:schemeClr val="bg1"/>
                </a:solidFill>
              </a:rPr>
              <a:t>Service </a:t>
            </a:r>
            <a:r>
              <a:rPr lang="zh-CN" altLang="en-US" dirty="0" smtClean="0">
                <a:solidFill>
                  <a:schemeClr val="bg1"/>
                </a:solidFill>
              </a:rPr>
              <a:t>提供 </a:t>
            </a:r>
            <a:r>
              <a:rPr lang="en-US" dirty="0" smtClean="0">
                <a:solidFill>
                  <a:schemeClr val="bg1"/>
                </a:solidFill>
              </a:rPr>
              <a:t>cluster </a:t>
            </a:r>
            <a:r>
              <a:rPr lang="zh-CN" altLang="en-US" dirty="0" smtClean="0">
                <a:solidFill>
                  <a:schemeClr val="bg1"/>
                </a:solidFill>
              </a:rPr>
              <a:t>内部的服务发现和负载均衡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56831" y="516205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典型的</a:t>
            </a:r>
            <a:r>
              <a:rPr lang="en-US" altLang="zh-CN" sz="2800" dirty="0" smtClean="0">
                <a:solidFill>
                  <a:schemeClr val="bg1"/>
                </a:solidFill>
              </a:rPr>
              <a:t>pod</a:t>
            </a:r>
            <a:r>
              <a:rPr lang="zh-CN" altLang="en-US" sz="2800" dirty="0" smtClean="0">
                <a:solidFill>
                  <a:schemeClr val="bg1"/>
                </a:solidFill>
              </a:rPr>
              <a:t>创建流程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7480" y="1269438"/>
            <a:ext cx="7924800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9336697" y="1356505"/>
            <a:ext cx="285530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1. </a:t>
            </a:r>
            <a:r>
              <a:rPr lang="zh-CN" altLang="en-US" dirty="0" smtClean="0">
                <a:solidFill>
                  <a:schemeClr val="bg1"/>
                </a:solidFill>
              </a:rPr>
              <a:t>用户通过 </a:t>
            </a:r>
            <a:r>
              <a:rPr lang="en-US" dirty="0" smtClean="0">
                <a:solidFill>
                  <a:schemeClr val="bg1"/>
                </a:solidFill>
              </a:rPr>
              <a:t>REST API </a:t>
            </a:r>
            <a:r>
              <a:rPr lang="zh-CN" altLang="en-US" dirty="0" smtClean="0">
                <a:solidFill>
                  <a:schemeClr val="bg1"/>
                </a:solidFill>
              </a:rPr>
              <a:t>创建一个 </a:t>
            </a:r>
            <a:r>
              <a:rPr lang="en-US" dirty="0" smtClean="0">
                <a:solidFill>
                  <a:schemeClr val="bg1"/>
                </a:solidFill>
              </a:rPr>
              <a:t>Pod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2. </a:t>
            </a:r>
            <a:r>
              <a:rPr lang="en-US" dirty="0" err="1" smtClean="0">
                <a:solidFill>
                  <a:schemeClr val="bg1"/>
                </a:solidFill>
              </a:rPr>
              <a:t>apiserver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将其写入 </a:t>
            </a:r>
            <a:r>
              <a:rPr lang="en-US" dirty="0" err="1" smtClean="0">
                <a:solidFill>
                  <a:schemeClr val="bg1"/>
                </a:solidFill>
              </a:rPr>
              <a:t>etcd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3. </a:t>
            </a:r>
            <a:r>
              <a:rPr lang="en-US" dirty="0" err="1" smtClean="0">
                <a:solidFill>
                  <a:schemeClr val="bg1"/>
                </a:solidFill>
              </a:rPr>
              <a:t>scheduluer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检测到未绑定 </a:t>
            </a:r>
            <a:r>
              <a:rPr lang="en-US" dirty="0" smtClean="0">
                <a:solidFill>
                  <a:schemeClr val="bg1"/>
                </a:solidFill>
              </a:rPr>
              <a:t>Node </a:t>
            </a:r>
            <a:r>
              <a:rPr lang="zh-CN" altLang="en-US" dirty="0" smtClean="0">
                <a:solidFill>
                  <a:schemeClr val="bg1"/>
                </a:solidFill>
              </a:rPr>
              <a:t>的 </a:t>
            </a:r>
            <a:r>
              <a:rPr lang="en-US" dirty="0" smtClean="0">
                <a:solidFill>
                  <a:schemeClr val="bg1"/>
                </a:solidFill>
              </a:rPr>
              <a:t>Pod，</a:t>
            </a:r>
            <a:r>
              <a:rPr lang="zh-CN" altLang="en-US" dirty="0" smtClean="0">
                <a:solidFill>
                  <a:schemeClr val="bg1"/>
                </a:solidFill>
              </a:rPr>
              <a:t>开始调度并更新 </a:t>
            </a:r>
            <a:r>
              <a:rPr lang="en-US" dirty="0" smtClean="0">
                <a:solidFill>
                  <a:schemeClr val="bg1"/>
                </a:solidFill>
              </a:rPr>
              <a:t>Pod </a:t>
            </a:r>
            <a:r>
              <a:rPr lang="zh-CN" altLang="en-US" dirty="0" smtClean="0">
                <a:solidFill>
                  <a:schemeClr val="bg1"/>
                </a:solidFill>
              </a:rPr>
              <a:t>的 </a:t>
            </a:r>
            <a:r>
              <a:rPr lang="en-US" dirty="0" smtClean="0">
                <a:solidFill>
                  <a:schemeClr val="bg1"/>
                </a:solidFill>
              </a:rPr>
              <a:t>Node </a:t>
            </a:r>
            <a:r>
              <a:rPr lang="zh-CN" altLang="en-US" dirty="0" smtClean="0">
                <a:solidFill>
                  <a:schemeClr val="bg1"/>
                </a:solidFill>
              </a:rPr>
              <a:t>绑定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zh-CN" alt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4. </a:t>
            </a:r>
            <a:r>
              <a:rPr lang="en-US" dirty="0" err="1" smtClean="0">
                <a:solidFill>
                  <a:schemeClr val="bg1"/>
                </a:solidFill>
              </a:rPr>
              <a:t>kubelet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检测到有新的 </a:t>
            </a:r>
            <a:r>
              <a:rPr lang="en-US" dirty="0" smtClean="0">
                <a:solidFill>
                  <a:schemeClr val="bg1"/>
                </a:solidFill>
              </a:rPr>
              <a:t>Pod </a:t>
            </a:r>
            <a:r>
              <a:rPr lang="zh-CN" altLang="en-US" dirty="0" smtClean="0">
                <a:solidFill>
                  <a:schemeClr val="bg1"/>
                </a:solidFill>
              </a:rPr>
              <a:t>调度过来，通过 </a:t>
            </a:r>
            <a:r>
              <a:rPr lang="en-US" dirty="0" smtClean="0">
                <a:solidFill>
                  <a:schemeClr val="bg1"/>
                </a:solidFill>
              </a:rPr>
              <a:t>container runtime </a:t>
            </a:r>
            <a:r>
              <a:rPr lang="zh-CN" altLang="en-US" dirty="0" smtClean="0">
                <a:solidFill>
                  <a:schemeClr val="bg1"/>
                </a:solidFill>
              </a:rPr>
              <a:t>运行该 </a:t>
            </a:r>
            <a:r>
              <a:rPr lang="en-US" dirty="0" smtClean="0">
                <a:solidFill>
                  <a:schemeClr val="bg1"/>
                </a:solidFill>
              </a:rPr>
              <a:t>Pod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5. </a:t>
            </a:r>
            <a:r>
              <a:rPr lang="en-US" dirty="0" err="1" smtClean="0">
                <a:solidFill>
                  <a:schemeClr val="bg1"/>
                </a:solidFill>
              </a:rPr>
              <a:t>kubelet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通过 </a:t>
            </a:r>
            <a:r>
              <a:rPr lang="en-US" dirty="0" smtClean="0">
                <a:solidFill>
                  <a:schemeClr val="bg1"/>
                </a:solidFill>
              </a:rPr>
              <a:t>container runtime </a:t>
            </a:r>
            <a:r>
              <a:rPr lang="zh-CN" altLang="en-US" dirty="0" smtClean="0">
                <a:solidFill>
                  <a:schemeClr val="bg1"/>
                </a:solidFill>
              </a:rPr>
              <a:t>取到 </a:t>
            </a:r>
            <a:r>
              <a:rPr lang="en-US" dirty="0" smtClean="0">
                <a:solidFill>
                  <a:schemeClr val="bg1"/>
                </a:solidFill>
              </a:rPr>
              <a:t>Pod </a:t>
            </a:r>
            <a:r>
              <a:rPr lang="zh-CN" altLang="en-US" dirty="0" smtClean="0">
                <a:solidFill>
                  <a:schemeClr val="bg1"/>
                </a:solidFill>
              </a:rPr>
              <a:t>状态，并更新到 </a:t>
            </a:r>
            <a:r>
              <a:rPr lang="en-US" dirty="0" err="1" smtClean="0">
                <a:solidFill>
                  <a:schemeClr val="bg1"/>
                </a:solidFill>
              </a:rPr>
              <a:t>apiserver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zh-CN" altLang="en-US" dirty="0" smtClean="0"/>
              <a:t>中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0309" y="1297859"/>
            <a:ext cx="7772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k8s</a:t>
            </a:r>
            <a:r>
              <a:rPr lang="zh-CN" altLang="en-US" dirty="0" smtClean="0">
                <a:solidFill>
                  <a:schemeClr val="bg1"/>
                </a:solidFill>
              </a:rPr>
              <a:t>是一个工业级的容器编排平台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核心功能：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</a:rPr>
              <a:t>服务发现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</a:rPr>
              <a:t>调度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</a:rPr>
              <a:t>自动修复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</a:rPr>
              <a:t>水平扩展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839769" y="707006"/>
            <a:ext cx="2018206" cy="586957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dist"/>
            <a:r>
              <a:rPr lang="en-US" altLang="zh-CN" sz="3200" dirty="0" smtClean="0">
                <a:solidFill>
                  <a:prstClr val="white"/>
                </a:solidFill>
                <a:effectLst/>
                <a:latin typeface="Calibri" panose="020F0502020204030204" pitchFamily="34" charset="0"/>
              </a:rPr>
              <a:t>Why k8s</a:t>
            </a:r>
            <a:endParaRPr lang="zh-CN" altLang="en-US" sz="3200" dirty="0">
              <a:solidFill>
                <a:prstClr val="white"/>
              </a:solidFill>
              <a:effectLst/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1563</TotalTime>
  <Words>885</Words>
  <Application>Microsoft Office PowerPoint</Application>
  <PresentationFormat>自定义</PresentationFormat>
  <Paragraphs>157</Paragraphs>
  <Slides>29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>http://www.ypppt.com/</dc:description>
  <cp:lastModifiedBy>yc</cp:lastModifiedBy>
  <cp:revision>285</cp:revision>
  <dcterms:created xsi:type="dcterms:W3CDTF">2017-03-10T09:23:09Z</dcterms:created>
  <dcterms:modified xsi:type="dcterms:W3CDTF">2020-05-14T23:37:18Z</dcterms:modified>
  <cp:category/>
</cp:coreProperties>
</file>