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30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3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44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1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3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4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5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6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92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D648-6C20-4125-8F67-3C951012471F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CCF3-7765-4488-BF5B-B9D07040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6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384604"/>
              </p:ext>
            </p:extLst>
          </p:nvPr>
        </p:nvGraphicFramePr>
        <p:xfrm>
          <a:off x="-1" y="-1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4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964304"/>
              </p:ext>
            </p:extLst>
          </p:nvPr>
        </p:nvGraphicFramePr>
        <p:xfrm>
          <a:off x="-1" y="-1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CCF3-7765-4488-BF5B-B9D07040F2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1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Origin Graph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Kakkar</dc:creator>
  <cp:lastModifiedBy>Tarun Kakkar</cp:lastModifiedBy>
  <cp:revision>1</cp:revision>
  <dcterms:created xsi:type="dcterms:W3CDTF">2015-12-10T14:35:28Z</dcterms:created>
  <dcterms:modified xsi:type="dcterms:W3CDTF">2015-12-10T14:35:48Z</dcterms:modified>
</cp:coreProperties>
</file>