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4" r:id="rId3"/>
    <p:sldId id="266" r:id="rId4"/>
    <p:sldId id="388" r:id="rId5"/>
    <p:sldId id="268" r:id="rId6"/>
    <p:sldId id="330" r:id="rId7"/>
    <p:sldId id="448" r:id="rId8"/>
    <p:sldId id="354" r:id="rId9"/>
    <p:sldId id="413" r:id="rId10"/>
    <p:sldId id="389" r:id="rId11"/>
    <p:sldId id="332" r:id="rId12"/>
    <p:sldId id="356" r:id="rId13"/>
    <p:sldId id="357" r:id="rId14"/>
    <p:sldId id="372" r:id="rId15"/>
    <p:sldId id="337" r:id="rId16"/>
    <p:sldId id="338" r:id="rId17"/>
    <p:sldId id="426" r:id="rId18"/>
    <p:sldId id="375" r:id="rId19"/>
    <p:sldId id="376" r:id="rId20"/>
    <p:sldId id="429" r:id="rId21"/>
    <p:sldId id="379" r:id="rId22"/>
    <p:sldId id="380" r:id="rId23"/>
    <p:sldId id="382" r:id="rId24"/>
    <p:sldId id="432" r:id="rId25"/>
    <p:sldId id="433" r:id="rId26"/>
    <p:sldId id="434" r:id="rId27"/>
    <p:sldId id="446" r:id="rId28"/>
    <p:sldId id="25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24" autoAdjust="0"/>
    <p:restoredTop sz="94227" autoAdjust="0"/>
  </p:normalViewPr>
  <p:slideViewPr>
    <p:cSldViewPr>
      <p:cViewPr varScale="1">
        <p:scale>
          <a:sx n="72" d="100"/>
          <a:sy n="72" d="100"/>
        </p:scale>
        <p:origin x="7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92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07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20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10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26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90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344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33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53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52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框架是针对某一层的完整解决方案。对某一层的复杂代码进行了封装。从而是开发中更多精力专注于业务功能的实现，大大提高了开发效率。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379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96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mybatis&#29615;&#22659;&#25645;&#24314;-&#21069;&#26399;&#20934;&#22791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mybatis&#30340;&#29615;&#22659;&#25645;&#24314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&#29615;&#22659;&#25645;&#24314;&#30340;&#27880;&#24847;&#20107;&#39033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mybatis&#30340;&#20837;&#38376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mybatis&#27880;&#35299;&#24320;&#21457;&#21644;&#32534;&#20889;dao&#23454;&#29616;&#31867;&#30340;&#26041;&#24335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mybatis&#20837;&#38376;&#26696;&#20363;&#20013;&#30340;&#35774;&#35745;&#27169;&#24335;&#20998;&#26512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&#33258;&#23450;&#20041;Mybatis&#30340;&#20998;&#26512;-&#25191;&#34892;&#26597;&#35810;&#25152;&#26377;&#20998;&#26512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&#33258;&#23450;&#20041;Mybatis&#30340;&#20998;&#26512;-&#21019;&#24314;&#20195;&#29702;&#23545;&#35937;&#30340;&#20998;&#26512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&#33258;&#23450;&#20041;mybatis&#30340;&#32534;&#30721;-&#26681;&#25454;&#27979;&#35797;&#31867;&#20013;&#32570;&#23569;&#30340;&#21019;&#24314;&#25509;&#21475;&#21644;&#31867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&#33258;&#23450;&#20041;mybatis&#30340;&#32534;&#30721;-&#35299;&#26512;XML&#30340;&#24037;&#20855;&#31867;&#20171;&#32461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&#33258;&#23450;&#20041;Mybatis&#30340;&#32534;&#30721;-&#21019;&#24314;&#20004;&#20010;&#40664;&#35748;&#23454;&#29616;&#31867;&#24182;&#20998;&#26512;&#31867;&#20043;&#38388;&#30340;&#20851;&#31995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&#33258;&#23450;&#20041;Mybatis&#30340;&#32534;&#30721;-&#23454;&#29616;&#22522;&#20110;XML&#30340;&#26597;&#35810;&#25152;&#26377;&#25805;&#20316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&#33258;&#23450;&#20041;Mybatis&#30340;&#32534;&#30721;-&#23454;&#29616;&#22522;&#20110;&#27880;&#35299;&#37197;&#32622;&#30340;&#26597;&#35810;&#25152;&#26377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mybatis&#35838;&#31243;&#20171;&#3246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&#19977;&#23618;&#26550;&#26500;&#21644;ssm&#26694;&#26550;&#30340;&#23545;&#24212;&#20851;&#31995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jdbc&#25805;&#20316;&#25968;&#25454;&#24211;&#30340;&#38382;&#39064;&#20998;&#26512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mybatis&#27010;&#36848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37578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463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入门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44330" y="1980195"/>
            <a:ext cx="4842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环境搭建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前期准备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的环境搭建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环境搭建的注意事项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03487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348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学习目标：能够创建测试用的表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环境搭建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前期准备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学习目标：能够搭建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的开发环境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的环境搭建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635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241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学习目标：能够知道搭建环境的注意事项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环境搭建的注意事项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3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967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入门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08646" y="2005786"/>
            <a:ext cx="5703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的入门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注解开发和编写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实现类的方式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872208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872208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学习目标：能够掌握编写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的入门案例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的入门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72282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学习目标：能够清楚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可以使用注解和实现类方式开发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注解开发和编写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实现类的方式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9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275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08646" y="1944265"/>
            <a:ext cx="55596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入门案例中的设计模式分析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的分析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执行查询所有分析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的分析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创建代理对象的分析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4739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学习目标：能够知道入门案例涉及到了哪些设计模式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入门案例中的设计模式分析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学习目标：能够清楚查询所有的功能原理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的分析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执行查询所有分析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808202" y="3047534"/>
            <a:ext cx="4996046" cy="975256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搭建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开发的环境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能够编写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的入门程序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0" name="TextBox 128"/>
          <p:cNvSpPr txBox="1"/>
          <p:nvPr/>
        </p:nvSpPr>
        <p:spPr>
          <a:xfrm>
            <a:off x="1824283" y="3663087"/>
            <a:ext cx="3463300" cy="667479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理解自定义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的过程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学习目标：能够知道代理对象的作用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的分析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创建代理对象的分析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5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275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14639" y="1847749"/>
            <a:ext cx="60577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的编码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根据测试类中缺少的创建接口和类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的编码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的工具类介绍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1296145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29614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15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学习目标：能够创建对应的接口和类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的编码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根据测试类中缺少的创建接口和类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8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工具类的作用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的编码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的工具类介绍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2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275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22263" y="2005786"/>
            <a:ext cx="61941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的编码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创建两个默认实现类并分析类之间的关系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的编码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实现基于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的查询所有操作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的编码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实现基于注解配置的查询所有</a:t>
            </a: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304256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304256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6190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学习目标：能够创建实现类，知道其关系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8542426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的编码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创建两个默认实现类并分析类之间的关系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9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5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学习目标：能够实现基于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的查询所有操作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的编码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实现基于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的查询所有操作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22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5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学习目标：能够实现基于注解配置的查询所有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的编码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实现基于注解配置的查询所有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42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1992058" y="3212976"/>
            <a:ext cx="3206820" cy="1283032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搭建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开发的环境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编写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的入门程序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自定义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059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概述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45549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课程介绍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三层架构和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框架的对应关系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操作数据库的问题分析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		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1944217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944216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课程介绍</a:t>
            </a:r>
            <a:b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06567" y="1626790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四天课程安排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学习目标：了解使用框架的作用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三层架构和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框架的对应关系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414" y="3770838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/>
              <a:t>使用框架有什么好处</a:t>
            </a:r>
            <a:r>
              <a:rPr lang="zh-CN" altLang="zh-CN" dirty="0"/>
              <a:t>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三层架构以及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所处的位置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799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学习目标：知道目前使用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的问题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操作数据库的问题分析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学习目标：知道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框架的封装思想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9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8457</TotalTime>
  <Words>909</Words>
  <Application>Microsoft Office PowerPoint</Application>
  <PresentationFormat>全屏显示(4:3)</PresentationFormat>
  <Paragraphs>247</Paragraphs>
  <Slides>28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mybatis课程介绍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yu hongbo</cp:lastModifiedBy>
  <cp:revision>1896</cp:revision>
  <dcterms:created xsi:type="dcterms:W3CDTF">2015-06-29T07:19:00Z</dcterms:created>
  <dcterms:modified xsi:type="dcterms:W3CDTF">2018-08-02T18:27:39Z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