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4" r:id="rId3"/>
    <p:sldId id="266" r:id="rId4"/>
    <p:sldId id="388" r:id="rId5"/>
    <p:sldId id="268" r:id="rId6"/>
    <p:sldId id="330" r:id="rId7"/>
    <p:sldId id="354" r:id="rId8"/>
    <p:sldId id="389" r:id="rId9"/>
    <p:sldId id="332" r:id="rId10"/>
    <p:sldId id="356" r:id="rId11"/>
    <p:sldId id="451" r:id="rId12"/>
    <p:sldId id="357" r:id="rId13"/>
    <p:sldId id="372" r:id="rId14"/>
    <p:sldId id="337" r:id="rId15"/>
    <p:sldId id="338" r:id="rId16"/>
    <p:sldId id="339" r:id="rId17"/>
    <p:sldId id="427" r:id="rId18"/>
    <p:sldId id="449" r:id="rId19"/>
    <p:sldId id="426" r:id="rId20"/>
    <p:sldId id="375" r:id="rId21"/>
    <p:sldId id="376" r:id="rId22"/>
    <p:sldId id="429" r:id="rId23"/>
    <p:sldId id="450" r:id="rId24"/>
    <p:sldId id="379" r:id="rId25"/>
    <p:sldId id="380" r:id="rId26"/>
    <p:sldId id="382" r:id="rId27"/>
    <p:sldId id="384" r:id="rId28"/>
    <p:sldId id="432" r:id="rId29"/>
    <p:sldId id="433" r:id="rId30"/>
    <p:sldId id="434" r:id="rId31"/>
    <p:sldId id="446" r:id="rId32"/>
    <p:sldId id="25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4227" autoAdjust="0"/>
  </p:normalViewPr>
  <p:slideViewPr>
    <p:cSldViewPr>
      <p:cViewPr varScale="1">
        <p:scale>
          <a:sx n="68" d="100"/>
          <a:sy n="68" d="100"/>
        </p:scale>
        <p:origin x="9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9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1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41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93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07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120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01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81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26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76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016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21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90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580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4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33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53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5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1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5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82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1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6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#{}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代表占位符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9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Mybatis&#30340;CRUD-&#20445;&#23384;&#25805;&#20316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Mybatis&#30340;CRUD-&#20462;&#25913;&#21644;&#21024;&#38500;&#25805;&#20316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Mybatis&#30340;CRUD-&#26597;&#35810;&#19968;&#20010;&#21644;&#27169;&#31946;&#26597;&#3581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Mybatis&#30340;CRUD-&#26597;&#35810;&#36820;&#22238;&#19968;&#34892;&#19968;&#21015;&#21644;&#21344;&#20301;&#31526;&#20998;&#26512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Mybatis&#30340;CRUD-&#20445;&#23384;&#25805;&#20316;&#30340;&#32454;&#33410;-&#33719;&#21462;&#20445;&#23384;&#25968;&#25454;&#30340;id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Mybatis&#20013;&#21442;&#25968;&#30340;&#28145;&#20837;-&#20351;&#29992;&#23454;&#20307;&#31867;&#30340;&#21253;&#35013;&#23545;&#35937;&#20316;&#20026;&#26597;&#35810;&#26465;&#20214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Mybatis&#20013;&#30340;&#36820;&#22238;&#20540;&#28145;&#20837;-&#35843;&#25972;&#23454;&#20307;&#31867;&#23646;&#24615;&#35299;&#20915;&#22686;&#21644;&#25913;&#26041;&#27861;&#30340;&#25253;&#38169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Mybatis&#20013;&#30340;&#36820;&#22238;&#20540;&#28145;&#20837;-&#35299;&#20915;&#23454;&#20307;&#31867;&#23646;&#24615;&#21644;&#25968;&#25454;&#24211;&#21015;&#21517;&#19981;&#23545;&#24212;&#30340;&#20004;&#31181;&#26041;&#24335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Mybatis&#20013;&#32534;&#20889;dao&#23454;&#29616;&#31867;&#30340;&#20351;&#29992;&#26041;&#24335;-&#26597;&#35810;&#21015;&#34920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Mybatis&#20013;&#32534;&#20889;dao&#23454;&#29616;&#31867;&#30340;&#20351;&#29992;-&#20445;&#23384;&#25805;&#20316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Mybatis&#20013;&#32534;&#20889;dao&#23454;&#29616;&#31867;&#30340;&#20351;&#29992;-&#20462;&#25913;&#21024;&#38500;&#31561;&#20854;&#20182;&#25805;&#20316;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Mybatis&#20013;&#20351;&#29992;Dao&#23454;&#29616;&#31867;&#30340;&#25191;&#34892;&#36807;&#31243;&#20998;&#26512;-&#26597;&#35810;&#26041;&#27861;1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Mybatis&#20013;&#20351;&#29992;Dao&#23454;&#29616;&#31867;&#30340;&#25191;&#34892;&#36807;&#31243;&#20998;&#26512;-&#26597;&#35810;&#26041;&#27861;2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Mybatis&#20013;&#20351;&#29992;Dao&#23454;&#29616;&#31867;&#30340;&#25191;&#34892;&#36807;&#31243;&#20998;&#26512;-&#22686;&#21024;&#25913;&#26041;&#27861;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Mybatis&#20013;&#20351;&#29992;&#20195;&#29702;Dao&#30340;&#25191;&#34892;&#36807;&#31243;&#20998;&#26512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properties&#26631;&#31614;&#30340;&#20351;&#29992;&#21450;&#32454;&#33410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typeAliases&#26631;&#31614;&#21644;package&#26631;&#31614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&#20170;&#26085;&#35838;&#31243;&#20869;&#23481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&#22238;&#39038;&#33258;&#23450;&#20041;mybatis&#30340;&#27969;&#31243;&#20998;&#26512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&#22522;&#20110;&#27880;&#35299;&#30340;&#33258;&#23450;&#20041;&#20877;&#20998;&#26512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&#22238;&#39038;Mybatis&#30340;&#29615;&#22659;&#25645;&#24314;-&#23454;&#29616;&#26597;&#35810;&#25152;&#26377;&#21151;&#33021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37578"/>
            <a:ext cx="9144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学习目标：能够完成保存用户的操作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保存操作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635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1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3875" y="314859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Ø"/>
              <a:defRPr/>
            </a:pPr>
            <a:r>
              <a:rPr lang="en-US" altLang="zh-CN" dirty="0"/>
              <a:t>#{}</a:t>
            </a:r>
            <a:r>
              <a:rPr lang="zh-CN" altLang="zh-CN" dirty="0"/>
              <a:t>的作用？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保存操作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6" y="2564904"/>
            <a:ext cx="2355041" cy="1983260"/>
            <a:chOff x="827584" y="2564904"/>
            <a:chExt cx="2232248" cy="2016224"/>
          </a:xfrm>
        </p:grpSpPr>
        <p:sp>
          <p:nvSpPr>
            <p:cNvPr id="14" name="圆角矩形 13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AutoShape 104"/>
              <p:cNvSpPr>
                <a:spLocks/>
              </p:cNvSpPr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801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241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学习目标：能够完成修改用户和根据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删除用户操作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修改和删除操作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3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354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基本操作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CRUD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843524"/>
            <a:ext cx="59197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查询一个和模糊查询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查询返回一行一列和占位符分析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保存操作的细节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获取保存数据的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中参数的深入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使用实体类的包装对象作为查询条件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中的返回值深入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调整实体类属性解决增和改方法的报错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32376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3237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572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学习目标：能够完成根据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查询用户和模糊查询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查询一个和模糊查询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64966" y="3740685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5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学习目标：能够总记录条数的查询，掌握占位符的用法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查询返回一行一列和占位符分析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1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学习目标：能够掌握获取保存后的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值的配置方式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保存操作的细节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获取保存数据的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9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学习目标：能够使用包装类作为参数进行查询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中参数的深入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使用实体类的包装对象作为查询条件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569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学习目标：能够知道属性与字段不一致的会出现问题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3.5Mybatis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中的返回值深入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调整实体类属性解决增和改方法的报错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83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160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dao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实现类方式实现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08646" y="1944265"/>
            <a:ext cx="68558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中的返回值深入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解决实体类属性和数据库列名不对应的两种方式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实现类的使用方式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查询列表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保存操作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修改删除等其他操作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696744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73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1808202" y="3047534"/>
            <a:ext cx="6220182" cy="975256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中的接口的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CRUD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dao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实现类方式的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CRUD</a:t>
            </a: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40" name="TextBox 128"/>
          <p:cNvSpPr txBox="1"/>
          <p:nvPr/>
        </p:nvSpPr>
        <p:spPr>
          <a:xfrm>
            <a:off x="1824283" y="3663087"/>
            <a:ext cx="4745703" cy="667479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了解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主配置文件的标签的使用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518578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学习目标：能够掌握解决属性与字段不一致的两种方式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8542426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中的返回值深入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解决实体类属性和数据库列名不对应的两种方式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7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实现类的方式查询所有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实现类的使用方式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查询列表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95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学习目标：能够使用实现类进行保存操作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保存操作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学习目标：能够使用实现类实现修改删除操作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中编写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修改删除等其他操作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89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bean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的管理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14639" y="1847749"/>
            <a:ext cx="60577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实现类的执行过程分析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实现类的执行过程分析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增删改方法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58417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58417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315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学习目标：熟悉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实现类查询的执行过程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实现类的执行过程分析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9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学习目标：熟悉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实现类查询的执行过程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实现类的执行过程分析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查询方法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22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学习目标：熟悉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实现类增删改方法的执行过程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实现类的执行过程分析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增删改方法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22263" y="1351095"/>
            <a:ext cx="3698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Spring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主配置文件的标签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22263" y="2005786"/>
            <a:ext cx="5274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中使用代理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的执行过程分析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标签的使用及细节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typeAliases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1728192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72819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190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学习目标：熟悉代理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的执行过程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中使用代理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的执行过程分析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TextBox 128"/>
          <p:cNvSpPr txBox="1"/>
          <p:nvPr/>
        </p:nvSpPr>
        <p:spPr>
          <a:xfrm>
            <a:off x="1992058" y="3212976"/>
            <a:ext cx="4655934" cy="975256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中的接口的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CRUD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中的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dao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实现类方式的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CRUD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主配置文件的标签的使用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5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标签的使用及细节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2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511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学习目标：能够使用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typeAliases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设置别名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6.3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typeAliases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package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2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295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day01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回顾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249341" y="1918573"/>
            <a:ext cx="52749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今日课程内容介绍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回顾自定义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的流程分析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基于注解的自定义再分析		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051720" y="1268759"/>
            <a:ext cx="6408712" cy="1944217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1944216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今日课程内容介绍</a:t>
            </a: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b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06567" y="1626790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学习目标：了解当天的课程安排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8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学习目标：了解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的流程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回顾自定义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的流程分析</a:t>
            </a: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414" y="3770838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学习目标：能够了解注解方式的自定义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掌握程度：理解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基于注解的自定义再分析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08646" y="1383953"/>
            <a:ext cx="4767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392B"/>
              </a:buClr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Mybatis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基本操作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CRUD</a:t>
            </a:r>
            <a:endParaRPr lang="id-ID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44330" y="1980195"/>
            <a:ext cx="4842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的环境搭建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实现查询所有功能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保存操作</a:t>
            </a:r>
          </a:p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CRUD-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修改和删除操作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	</a:t>
            </a:r>
          </a:p>
        </p:txBody>
      </p:sp>
      <p:sp>
        <p:nvSpPr>
          <p:cNvPr id="100" name="矩形 99"/>
          <p:cNvSpPr/>
          <p:nvPr/>
        </p:nvSpPr>
        <p:spPr>
          <a:xfrm>
            <a:off x="2051720" y="1268760"/>
            <a:ext cx="6408712" cy="203487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5536" y="1268760"/>
            <a:ext cx="1656184" cy="20348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776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学习目标：能够搭建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环境，并查询所有用户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掌握程度：掌握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时长：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的环境搭建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实现查询所有功能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9061</TotalTime>
  <Words>1180</Words>
  <Application>Microsoft Office PowerPoint</Application>
  <PresentationFormat>全屏显示(4:3)</PresentationFormat>
  <Paragraphs>298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1.1今日课程内容介绍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yu hongbo</cp:lastModifiedBy>
  <cp:revision>1947</cp:revision>
  <dcterms:created xsi:type="dcterms:W3CDTF">2015-06-29T07:19:00Z</dcterms:created>
  <dcterms:modified xsi:type="dcterms:W3CDTF">2018-08-02T12:25:09Z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