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3074" autoAdjust="0"/>
  </p:normalViewPr>
  <p:slideViewPr>
    <p:cSldViewPr snapToGrid="0" snapToObjects="1">
      <p:cViewPr varScale="1">
        <p:scale>
          <a:sx n="126" d="100"/>
          <a:sy n="126" d="100"/>
        </p:scale>
        <p:origin x="7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6A730-E0C5-BD46-BCEE-49B4A5F41E4A}" type="datetimeFigureOut">
              <a:rPr kumimoji="1" lang="ja-JP" altLang="en-US" smtClean="0"/>
              <a:t>2018/10/4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DD5CD-6998-3B4C-BEA7-E4001BC21F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7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DD5CD-6998-3B4C-BEA7-E4001BC21FE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7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3986" y="0"/>
            <a:ext cx="8834034" cy="402336"/>
          </a:xfrm>
        </p:spPr>
        <p:txBody>
          <a:bodyPr>
            <a:normAutofit/>
          </a:bodyPr>
          <a:lstStyle>
            <a:lvl1pPr algn="ctr">
              <a:defRPr sz="1800" b="1" baseline="0">
                <a:latin typeface="+mn-lt"/>
              </a:defRPr>
            </a:lvl1pPr>
          </a:lstStyle>
          <a:p>
            <a:r>
              <a:rPr lang="en-US" dirty="0"/>
              <a:t>Title of the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986" y="402336"/>
            <a:ext cx="8834034" cy="1021816"/>
          </a:xfrm>
        </p:spPr>
        <p:txBody>
          <a:bodyPr>
            <a:noAutofit/>
          </a:bodyPr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7, Jul, 2018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M.Uemoto@University</a:t>
            </a:r>
            <a:r>
              <a:rPr kumimoji="1" lang="en-US" altLang="ja-JP" dirty="0"/>
              <a:t> of Tsukuba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FF8-5BDB-234B-8BBA-9F912556089F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6660-E795-0945-931B-8E5363C2472A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8B76-2903-0541-9406-8371E274361E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83" y="0"/>
            <a:ext cx="8787540" cy="414670"/>
          </a:xfrm>
        </p:spPr>
        <p:txBody>
          <a:bodyPr>
            <a:normAutofit/>
          </a:bodyPr>
          <a:lstStyle>
            <a:lvl1pPr algn="l">
              <a:defRPr sz="1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82" y="414670"/>
            <a:ext cx="8787541" cy="4352592"/>
          </a:xfrm>
        </p:spPr>
        <p:txBody>
          <a:bodyPr>
            <a:normAutofit/>
          </a:bodyPr>
          <a:lstStyle>
            <a:lvl1pPr marL="257175" indent="-257175">
              <a:buFont typeface="Arial" charset="0"/>
              <a:buChar char="•"/>
              <a:defRPr sz="1800"/>
            </a:lvl1pPr>
            <a:lvl2pPr marL="557213" indent="-214313">
              <a:buFont typeface="Arial" charset="0"/>
              <a:buChar char="•"/>
              <a:defRPr sz="1800"/>
            </a:lvl2pPr>
            <a:lvl3pPr marL="857250" indent="-171450">
              <a:buFont typeface="Arial" charset="0"/>
              <a:buChar char="•"/>
              <a:defRPr sz="1800"/>
            </a:lvl3pPr>
            <a:lvl4pPr marL="1200150" indent="-171450">
              <a:buFont typeface="Arial" charset="0"/>
              <a:buChar char="•"/>
              <a:defRPr sz="1800"/>
            </a:lvl4pPr>
            <a:lvl5pPr marL="1543050" indent="-171450">
              <a:buFont typeface="Arial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767F-EDE5-5544-AC6A-2702D2516D08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4F4E-99DF-724F-B703-81122EBD7D03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41FB-8443-0B4A-B28D-FD935A755EBD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0A03-F515-3B47-9CC4-DC2267A7E21B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8959-E478-FF45-A027-1839DCBE2EFA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D86B-A912-824F-8D37-9441EB30E8A7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6036-0E14-9F4C-9B40-D01E7C609401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21A3-D08F-B946-AB00-C9B31A6C0A64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484" y="0"/>
            <a:ext cx="8787541" cy="40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485" y="404037"/>
            <a:ext cx="8787540" cy="436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C707-895D-6647-BFAC-DC4F5B8D1647}" type="datetime1">
              <a:rPr lang="ja-JP" altLang="en-US" smtClean="0"/>
              <a:t>2018/10/4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3986" y="0"/>
            <a:ext cx="8834034" cy="402336"/>
          </a:xfrm>
        </p:spPr>
        <p:txBody>
          <a:bodyPr/>
          <a:lstStyle/>
          <a:p>
            <a:pPr marL="0" lvl="0" indent="0">
              <a:buNone/>
            </a:pPr>
            <a:r>
              <a:t>ICCMS 2018 Oct.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986" y="402336"/>
            <a:ext cx="8834034" cy="1021816"/>
          </a:xfrm>
        </p:spPr>
        <p:txBody>
          <a:bodyPr/>
          <a:lstStyle/>
          <a:p>
            <a:pPr marL="0" lvl="0" indent="0">
              <a:buNone/>
            </a:pPr>
            <a:r>
              <a:t>04, Oct, 2018</a:t>
            </a:r>
            <a:br/>
            <a:br/>
            <a:r>
              <a:t>Parts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83" y="0"/>
            <a:ext cx="8787540" cy="414670"/>
          </a:xfrm>
        </p:spPr>
        <p:txBody>
          <a:bodyPr/>
          <a:lstStyle/>
          <a:p>
            <a:pPr marL="0" lvl="0" indent="0">
              <a:buNone/>
            </a:pPr>
            <a:r>
              <a:rPr lang="ja-JP" altLang="en-US"/>
              <a:t>プログラムのディレクトリ構造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https://github.com/mn2007/iccms-te.git
├── readme_command_memo_01.txt
├── readme_command_memo_02.txt
├── readme_command_memo_02B.txt
├── EIGEN_EK.F90
├── EIGEN_LAPACK.F90
├── GS.F90
├── HPHI.F90
├── MAIN.F90
├── README.md
├── RT.F90
├── SETV.F90
└── Makefile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83" y="0"/>
            <a:ext cx="8787540" cy="414670"/>
          </a:xfrm>
        </p:spPr>
        <p:txBody>
          <a:bodyPr/>
          <a:lstStyle/>
          <a:p>
            <a:pPr marL="0" lvl="0" indent="0">
              <a:buNone/>
            </a:pPr>
            <a:r>
              <a:rPr lang="ja-JP" altLang="en-US"/>
              <a:t>各ファイルとその役割一覧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EIGEN_EK.F90</a:t>
            </a:r>
            <a:r>
              <a:t>, </a:t>
            </a:r>
            <a:r>
              <a:rPr sz="1800">
                <a:latin typeface="Courier"/>
              </a:rPr>
              <a:t>EIGEN_LAPACK.F90</a:t>
            </a:r>
          </a:p>
          <a:p>
            <a:pPr lvl="2"/>
            <a:r>
              <a:t>固有値計算用サブルーチン(Eigenkernel使用・LAPACK使用)</a:t>
            </a:r>
          </a:p>
          <a:p>
            <a:pPr lvl="1"/>
            <a:r>
              <a:rPr sz="1800">
                <a:latin typeface="Courier"/>
              </a:rPr>
              <a:t>HPSI.F90</a:t>
            </a:r>
          </a:p>
          <a:p>
            <a:pPr lvl="2"/>
            <a:r>
              <a:t>ハミルトニアン計算サブルーチン</a:t>
            </a:r>
          </a:p>
          <a:p>
            <a:pPr lvl="1"/>
            <a:r>
              <a:rPr sz="1800">
                <a:latin typeface="Courier"/>
              </a:rPr>
              <a:t>GS.F90</a:t>
            </a:r>
          </a:p>
          <a:p>
            <a:pPr lvl="2"/>
            <a:r>
              <a:t>初期状態（基底状態）計算用サブルーチン</a:t>
            </a:r>
          </a:p>
          <a:p>
            <a:pPr lvl="1"/>
            <a:r>
              <a:rPr sz="1800">
                <a:latin typeface="Courier"/>
              </a:rPr>
              <a:t>RT.F90</a:t>
            </a:r>
          </a:p>
          <a:p>
            <a:pPr lvl="2"/>
            <a:r>
              <a:t>時間発展サブルーチン</a:t>
            </a:r>
          </a:p>
          <a:p>
            <a:pPr lvl="1"/>
            <a:r>
              <a:rPr sz="1800">
                <a:latin typeface="Courier"/>
              </a:rPr>
              <a:t>SETV.F90</a:t>
            </a:r>
          </a:p>
          <a:p>
            <a:pPr lvl="2"/>
            <a:r>
              <a:t>ポテンシャル関数系設定ルーチン</a:t>
            </a:r>
          </a:p>
          <a:p>
            <a:pPr lvl="1"/>
            <a:r>
              <a:rPr sz="1800">
                <a:latin typeface="Courier"/>
              </a:rPr>
              <a:t>MAIN.F90</a:t>
            </a:r>
          </a:p>
          <a:p>
            <a:pPr lvl="2"/>
            <a:r>
              <a:t>メインルーチン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676B6-E02B-7640-8567-4174A585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使いそうな数式（基本方程式）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BD3601-223A-2440-B805-BF727374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83" y="1852110"/>
            <a:ext cx="6330008" cy="7572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DFFB1E-CCE2-514D-AE17-8C6190ED8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83" y="607710"/>
            <a:ext cx="4747506" cy="78245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3739108-25AA-944E-8064-1131933B6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80" y="3212449"/>
            <a:ext cx="3129837" cy="67695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D9B2880-C9AE-FE43-95BF-A0C99C0B5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680" y="3764699"/>
            <a:ext cx="5450840" cy="9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1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104AF-9C29-4341-AC20-E01AD999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使いそうな数式（フーリエ空間）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20CE8D-A4E1-A14E-B058-524EE5C9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3" y="626724"/>
            <a:ext cx="9144000" cy="90301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0438317-0249-F740-BAAC-31E861740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1919698"/>
            <a:ext cx="9144000" cy="10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7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FB867-6130-A042-B8F9-14EFCA36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使いそうな数式（３）：行列による表示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BF9989-ACD6-A542-9AA5-2E18C776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576043"/>
            <a:ext cx="3352800" cy="1930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8378CA7-65EF-C94D-A3AF-44F3FFF8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2886710"/>
            <a:ext cx="48895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3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FB867-6130-A042-B8F9-14EFCA36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使いそうな数式（３）：行列による表示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29880B6-3953-4D41-9EF4-119041B2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3" y="698500"/>
            <a:ext cx="8382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</Words>
  <Application>Microsoft Macintosh PowerPoint</Application>
  <PresentationFormat>画面に合わせる (16:9)</PresentationFormat>
  <Paragraphs>22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游ゴシック</vt:lpstr>
      <vt:lpstr>Arial</vt:lpstr>
      <vt:lpstr>Calibri</vt:lpstr>
      <vt:lpstr>Courier</vt:lpstr>
      <vt:lpstr>Office Theme</vt:lpstr>
      <vt:lpstr>ICCMS 2018 Oct.</vt:lpstr>
      <vt:lpstr>プログラムのディレクトリ構造</vt:lpstr>
      <vt:lpstr>各ファイルとその役割一覧</vt:lpstr>
      <vt:lpstr>使いそうな数式（基本方程式）</vt:lpstr>
      <vt:lpstr>使いそうな数式（フーリエ空間）</vt:lpstr>
      <vt:lpstr>使いそうな数式（３）：行列による表示</vt:lpstr>
      <vt:lpstr>使いそうな数式（３）：行列による表示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Macintosh PowerPoint</Application>
  <PresentationFormat>画面に合わせる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Yu Gothic</vt:lpstr>
      <vt:lpstr>Arial</vt:lpstr>
      <vt:lpstr>Calibri</vt:lpstr>
      <vt:lpstr>Office Theme</vt:lpstr>
      <vt:lpstr>Progress Report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ICCMS 2018 Oct.</dc:title>
  <dc:creator>Parts</dc:creator>
  <cp:keywords/>
  <cp:lastModifiedBy>植本 光治</cp:lastModifiedBy>
  <cp:revision>2</cp:revision>
  <dcterms:created xsi:type="dcterms:W3CDTF">2018-10-04T00:44:35Z</dcterms:created>
  <dcterms:modified xsi:type="dcterms:W3CDTF">2018-10-04T00:56:48Z</dcterms:modified>
</cp:coreProperties>
</file>