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59" r:id="rId4"/>
    <p:sldId id="260" r:id="rId5"/>
    <p:sldId id="261" r:id="rId6"/>
    <p:sldId id="296" r:id="rId7"/>
    <p:sldId id="297" r:id="rId8"/>
    <p:sldId id="298" r:id="rId9"/>
    <p:sldId id="299" r:id="rId10"/>
    <p:sldId id="300" r:id="rId11"/>
    <p:sldId id="270" r:id="rId12"/>
    <p:sldId id="307" r:id="rId13"/>
    <p:sldId id="267" r:id="rId14"/>
    <p:sldId id="301" r:id="rId15"/>
    <p:sldId id="302" r:id="rId16"/>
    <p:sldId id="269" r:id="rId17"/>
    <p:sldId id="305" r:id="rId18"/>
    <p:sldId id="306" r:id="rId19"/>
    <p:sldId id="304" r:id="rId20"/>
    <p:sldId id="274" r:id="rId21"/>
    <p:sldId id="275" r:id="rId22"/>
  </p:sldIdLst>
  <p:sldSz cx="9144000" cy="5143500" type="screen16x9"/>
  <p:notesSz cx="6858000" cy="9144000"/>
  <p:embeddedFontLst>
    <p:embeddedFont>
      <p:font typeface="Aldrich" panose="020B0604020202020204" charset="0"/>
      <p:regular r:id="rId24"/>
    </p:embeddedFont>
    <p:embeddedFont>
      <p:font typeface="Bebas Neue" panose="020B0606020202050201" pitchFamily="34" charset="0"/>
      <p:regular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E6FF35-02CF-4F8B-9B7A-C58BBA2D0280}">
  <a:tblStyle styleId="{4BE6FF35-02CF-4F8B-9B7A-C58BBA2D0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93" autoAdjust="0"/>
    <p:restoredTop sz="94660"/>
  </p:normalViewPr>
  <p:slideViewPr>
    <p:cSldViewPr snapToGrid="0">
      <p:cViewPr varScale="1">
        <p:scale>
          <a:sx n="103" d="100"/>
          <a:sy n="103" d="100"/>
        </p:scale>
        <p:origin x="29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c0a96b8b19_0_5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c0a96b8b19_0_5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76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504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88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6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786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c22e8bc51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c22e8bc51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37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0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69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9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57200" y="457200"/>
            <a:ext cx="1830000" cy="183000"/>
            <a:chOff x="457200" y="457200"/>
            <a:chExt cx="1830000" cy="183000"/>
          </a:xfrm>
        </p:grpSpPr>
        <p:sp>
          <p:nvSpPr>
            <p:cNvPr id="11" name="Google Shape;11;p2"/>
            <p:cNvSpPr/>
            <p:nvPr/>
          </p:nvSpPr>
          <p:spPr>
            <a:xfrm>
              <a:off x="731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807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5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04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13225" y="1199023"/>
            <a:ext cx="3675900" cy="20118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578777"/>
            <a:ext cx="3675900" cy="3657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713223" y="539500"/>
            <a:ext cx="36759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5000">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88" name="Google Shape;188;p19"/>
          <p:cNvSpPr txBox="1">
            <a:spLocks noGrp="1"/>
          </p:cNvSpPr>
          <p:nvPr>
            <p:ph type="subTitle" idx="1"/>
          </p:nvPr>
        </p:nvSpPr>
        <p:spPr>
          <a:xfrm>
            <a:off x="713223" y="1545336"/>
            <a:ext cx="36759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9"/>
          <p:cNvSpPr txBox="1"/>
          <p:nvPr/>
        </p:nvSpPr>
        <p:spPr>
          <a:xfrm>
            <a:off x="713225" y="3419856"/>
            <a:ext cx="3675900" cy="7314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
        <p:nvSpPr>
          <p:cNvPr id="190" name="Google Shape;190;p19"/>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1"/>
        <p:cNvGrpSpPr/>
        <p:nvPr/>
      </p:nvGrpSpPr>
      <p:grpSpPr>
        <a:xfrm>
          <a:off x="0" y="0"/>
          <a:ext cx="0" cy="0"/>
          <a:chOff x="0" y="0"/>
          <a:chExt cx="0" cy="0"/>
        </a:xfrm>
      </p:grpSpPr>
      <p:sp>
        <p:nvSpPr>
          <p:cNvPr id="192" name="Google Shape;192;p20"/>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0"/>
          <p:cNvGrpSpPr/>
          <p:nvPr/>
        </p:nvGrpSpPr>
        <p:grpSpPr>
          <a:xfrm>
            <a:off x="457200" y="457200"/>
            <a:ext cx="1830000" cy="183000"/>
            <a:chOff x="457200" y="457200"/>
            <a:chExt cx="1830000" cy="183000"/>
          </a:xfrm>
        </p:grpSpPr>
        <p:sp>
          <p:nvSpPr>
            <p:cNvPr id="194" name="Google Shape;194;p20"/>
            <p:cNvSpPr/>
            <p:nvPr/>
          </p:nvSpPr>
          <p:spPr>
            <a:xfrm>
              <a:off x="731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457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12807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1555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2104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3"/>
        </a:solidFill>
        <a:effectLst/>
      </p:bgPr>
    </p:bg>
    <p:spTree>
      <p:nvGrpSpPr>
        <p:cNvPr id="1" name="Shape 201"/>
        <p:cNvGrpSpPr/>
        <p:nvPr/>
      </p:nvGrpSpPr>
      <p:grpSpPr>
        <a:xfrm>
          <a:off x="0" y="0"/>
          <a:ext cx="0" cy="0"/>
          <a:chOff x="0" y="0"/>
          <a:chExt cx="0" cy="0"/>
        </a:xfrm>
      </p:grpSpPr>
      <p:sp>
        <p:nvSpPr>
          <p:cNvPr id="202" name="Google Shape;202;p21"/>
          <p:cNvSpPr/>
          <p:nvPr/>
        </p:nvSpPr>
        <p:spPr>
          <a:xfrm rot="10800000" flipH="1">
            <a:off x="274200" y="274200"/>
            <a:ext cx="8595600" cy="4595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21"/>
          <p:cNvGrpSpPr/>
          <p:nvPr/>
        </p:nvGrpSpPr>
        <p:grpSpPr>
          <a:xfrm rot="10800000" flipH="1">
            <a:off x="457200" y="4503300"/>
            <a:ext cx="732000" cy="183000"/>
            <a:chOff x="731700" y="737600"/>
            <a:chExt cx="732000" cy="183000"/>
          </a:xfrm>
        </p:grpSpPr>
        <p:sp>
          <p:nvSpPr>
            <p:cNvPr id="204" name="Google Shape;204;p21"/>
            <p:cNvSpPr/>
            <p:nvPr/>
          </p:nvSpPr>
          <p:spPr>
            <a:xfrm>
              <a:off x="731700" y="7376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1006200" y="7376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1280700" y="7376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13225" y="2755585"/>
            <a:ext cx="3675900" cy="9144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636775" y="743909"/>
            <a:ext cx="1828800" cy="182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713225" y="4033891"/>
            <a:ext cx="36759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3"/>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457200" y="457200"/>
            <a:ext cx="732000" cy="183000"/>
            <a:chOff x="457200" y="457200"/>
            <a:chExt cx="732000" cy="183000"/>
          </a:xfrm>
        </p:grpSpPr>
        <p:sp>
          <p:nvSpPr>
            <p:cNvPr id="26" name="Google Shape;26;p3"/>
            <p:cNvSpPr/>
            <p:nvPr/>
          </p:nvSpPr>
          <p:spPr>
            <a:xfrm>
              <a:off x="731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57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13225" y="539500"/>
            <a:ext cx="7717500" cy="640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400"/>
              <a:buNone/>
              <a:defRPr>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13225" y="539500"/>
            <a:ext cx="3675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400"/>
              <a:buNone/>
              <a:defRPr>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2" name="Google Shape;52;p7"/>
          <p:cNvSpPr txBox="1">
            <a:spLocks noGrp="1"/>
          </p:cNvSpPr>
          <p:nvPr>
            <p:ph type="body" idx="1"/>
          </p:nvPr>
        </p:nvSpPr>
        <p:spPr>
          <a:xfrm>
            <a:off x="713225" y="1362650"/>
            <a:ext cx="3675900" cy="324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3" name="Google Shape;53;p7"/>
          <p:cNvSpPr>
            <a:spLocks noGrp="1"/>
          </p:cNvSpPr>
          <p:nvPr>
            <p:ph type="pic" idx="2"/>
          </p:nvPr>
        </p:nvSpPr>
        <p:spPr>
          <a:xfrm>
            <a:off x="4755000" y="1362700"/>
            <a:ext cx="3675900" cy="3054000"/>
          </a:xfrm>
          <a:prstGeom prst="rect">
            <a:avLst/>
          </a:prstGeom>
          <a:noFill/>
          <a:ln w="19050" cap="flat" cmpd="sng">
            <a:solidFill>
              <a:schemeClr val="dk1"/>
            </a:solidFill>
            <a:prstDash val="solid"/>
            <a:round/>
            <a:headEnd type="none" w="sm" len="sm"/>
            <a:tailEnd type="none" w="sm" len="sm"/>
          </a:ln>
        </p:spPr>
      </p:sp>
      <p:sp>
        <p:nvSpPr>
          <p:cNvPr id="54" name="Google Shape;54;p7"/>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subTitle" idx="1"/>
          </p:nvPr>
        </p:nvSpPr>
        <p:spPr>
          <a:xfrm>
            <a:off x="1645800" y="1362700"/>
            <a:ext cx="2743200" cy="32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9"/>
          <p:cNvSpPr txBox="1">
            <a:spLocks noGrp="1"/>
          </p:cNvSpPr>
          <p:nvPr>
            <p:ph type="title"/>
          </p:nvPr>
        </p:nvSpPr>
        <p:spPr>
          <a:xfrm>
            <a:off x="713225" y="539500"/>
            <a:ext cx="7718700" cy="640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400"/>
              <a:buNone/>
              <a:defRPr>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8" name="Google Shape;78;p9"/>
          <p:cNvSpPr txBox="1">
            <a:spLocks noGrp="1"/>
          </p:cNvSpPr>
          <p:nvPr>
            <p:ph type="subTitle" idx="2"/>
          </p:nvPr>
        </p:nvSpPr>
        <p:spPr>
          <a:xfrm>
            <a:off x="4755000" y="1362700"/>
            <a:ext cx="2743200" cy="32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9"/>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9"/>
          <p:cNvGrpSpPr/>
          <p:nvPr/>
        </p:nvGrpSpPr>
        <p:grpSpPr>
          <a:xfrm>
            <a:off x="457200" y="457200"/>
            <a:ext cx="1830000" cy="183000"/>
            <a:chOff x="457200" y="457200"/>
            <a:chExt cx="1830000" cy="183000"/>
          </a:xfrm>
        </p:grpSpPr>
        <p:sp>
          <p:nvSpPr>
            <p:cNvPr id="81" name="Google Shape;81;p9"/>
            <p:cNvSpPr/>
            <p:nvPr/>
          </p:nvSpPr>
          <p:spPr>
            <a:xfrm>
              <a:off x="7317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4572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1006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2807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1555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2104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103"/>
        <p:cNvGrpSpPr/>
        <p:nvPr/>
      </p:nvGrpSpPr>
      <p:grpSpPr>
        <a:xfrm>
          <a:off x="0" y="0"/>
          <a:ext cx="0" cy="0"/>
          <a:chOff x="0" y="0"/>
          <a:chExt cx="0" cy="0"/>
        </a:xfrm>
      </p:grpSpPr>
      <p:sp>
        <p:nvSpPr>
          <p:cNvPr id="104" name="Google Shape;104;p13"/>
          <p:cNvSpPr txBox="1">
            <a:spLocks noGrp="1"/>
          </p:cNvSpPr>
          <p:nvPr>
            <p:ph type="subTitle" idx="1"/>
          </p:nvPr>
        </p:nvSpPr>
        <p:spPr>
          <a:xfrm>
            <a:off x="2057400" y="1948616"/>
            <a:ext cx="2148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subTitle" idx="2"/>
          </p:nvPr>
        </p:nvSpPr>
        <p:spPr>
          <a:xfrm>
            <a:off x="6102437" y="1948279"/>
            <a:ext cx="2146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subTitle" idx="3"/>
          </p:nvPr>
        </p:nvSpPr>
        <p:spPr>
          <a:xfrm>
            <a:off x="2057400" y="3568843"/>
            <a:ext cx="2148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subTitle" idx="4"/>
          </p:nvPr>
        </p:nvSpPr>
        <p:spPr>
          <a:xfrm>
            <a:off x="6102437" y="3568846"/>
            <a:ext cx="2148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p:nvPr>
        </p:nvSpPr>
        <p:spPr>
          <a:xfrm>
            <a:off x="713175" y="539500"/>
            <a:ext cx="7717500" cy="640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400"/>
              <a:buNone/>
              <a:defRPr>
                <a:solidFill>
                  <a:schemeClr val="dk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9" name="Google Shape;109;p13"/>
          <p:cNvSpPr txBox="1">
            <a:spLocks noGrp="1"/>
          </p:cNvSpPr>
          <p:nvPr>
            <p:ph type="title" idx="5" hasCustomPrompt="1"/>
          </p:nvPr>
        </p:nvSpPr>
        <p:spPr>
          <a:xfrm>
            <a:off x="713175" y="1361825"/>
            <a:ext cx="1161300" cy="1353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6" hasCustomPrompt="1"/>
          </p:nvPr>
        </p:nvSpPr>
        <p:spPr>
          <a:xfrm>
            <a:off x="713175" y="2983350"/>
            <a:ext cx="1164300" cy="1353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7" hasCustomPrompt="1"/>
          </p:nvPr>
        </p:nvSpPr>
        <p:spPr>
          <a:xfrm>
            <a:off x="4754950" y="1361825"/>
            <a:ext cx="1164300" cy="1353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8" hasCustomPrompt="1"/>
          </p:nvPr>
        </p:nvSpPr>
        <p:spPr>
          <a:xfrm>
            <a:off x="4754950" y="2983350"/>
            <a:ext cx="1164300" cy="1353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9"/>
          </p:nvPr>
        </p:nvSpPr>
        <p:spPr>
          <a:xfrm>
            <a:off x="2057400" y="1581425"/>
            <a:ext cx="21489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13"/>
          </p:nvPr>
        </p:nvSpPr>
        <p:spPr>
          <a:xfrm>
            <a:off x="2057400" y="3206419"/>
            <a:ext cx="21489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14"/>
          </p:nvPr>
        </p:nvSpPr>
        <p:spPr>
          <a:xfrm>
            <a:off x="6102437" y="1582763"/>
            <a:ext cx="21489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5"/>
          </p:nvPr>
        </p:nvSpPr>
        <p:spPr>
          <a:xfrm>
            <a:off x="6102437" y="3202729"/>
            <a:ext cx="21489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3"/>
          <p:cNvGrpSpPr/>
          <p:nvPr/>
        </p:nvGrpSpPr>
        <p:grpSpPr>
          <a:xfrm>
            <a:off x="457200" y="457200"/>
            <a:ext cx="1830000" cy="183000"/>
            <a:chOff x="457200" y="457200"/>
            <a:chExt cx="1830000" cy="183000"/>
          </a:xfrm>
        </p:grpSpPr>
        <p:sp>
          <p:nvSpPr>
            <p:cNvPr id="119" name="Google Shape;119;p13"/>
            <p:cNvSpPr/>
            <p:nvPr/>
          </p:nvSpPr>
          <p:spPr>
            <a:xfrm>
              <a:off x="7317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457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1280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1555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104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29"/>
        <p:cNvGrpSpPr/>
        <p:nvPr/>
      </p:nvGrpSpPr>
      <p:grpSpPr>
        <a:xfrm>
          <a:off x="0" y="0"/>
          <a:ext cx="0" cy="0"/>
          <a:chOff x="0" y="0"/>
          <a:chExt cx="0" cy="0"/>
        </a:xfrm>
      </p:grpSpPr>
      <p:sp>
        <p:nvSpPr>
          <p:cNvPr id="130" name="Google Shape;130;p15"/>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5"/>
          <p:cNvGrpSpPr/>
          <p:nvPr/>
        </p:nvGrpSpPr>
        <p:grpSpPr>
          <a:xfrm>
            <a:off x="457200" y="457200"/>
            <a:ext cx="1830000" cy="183000"/>
            <a:chOff x="457200" y="457200"/>
            <a:chExt cx="1830000" cy="183000"/>
          </a:xfrm>
        </p:grpSpPr>
        <p:sp>
          <p:nvSpPr>
            <p:cNvPr id="132" name="Google Shape;132;p15"/>
            <p:cNvSpPr/>
            <p:nvPr/>
          </p:nvSpPr>
          <p:spPr>
            <a:xfrm>
              <a:off x="7317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4572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1006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2807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1555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104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5"/>
          <p:cNvSpPr txBox="1">
            <a:spLocks noGrp="1"/>
          </p:cNvSpPr>
          <p:nvPr>
            <p:ph type="subTitle" idx="1"/>
          </p:nvPr>
        </p:nvSpPr>
        <p:spPr>
          <a:xfrm>
            <a:off x="713150" y="2571900"/>
            <a:ext cx="36759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0" name="Google Shape;140;p15"/>
          <p:cNvSpPr txBox="1">
            <a:spLocks noGrp="1"/>
          </p:cNvSpPr>
          <p:nvPr>
            <p:ph type="title"/>
          </p:nvPr>
        </p:nvSpPr>
        <p:spPr>
          <a:xfrm>
            <a:off x="713150" y="1748700"/>
            <a:ext cx="3675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400"/>
              <a:buNone/>
              <a:defRPr>
                <a:solidFill>
                  <a:schemeClr val="dk1"/>
                </a:solidFill>
              </a:defRPr>
            </a:lvl1pPr>
            <a:lvl2pPr lvl="1" algn="r" rtl="0">
              <a:spcBef>
                <a:spcPts val="0"/>
              </a:spcBef>
              <a:spcAft>
                <a:spcPts val="0"/>
              </a:spcAft>
              <a:buSzPts val="3400"/>
              <a:buNone/>
              <a:defRPr/>
            </a:lvl2pPr>
            <a:lvl3pPr lvl="2" algn="r" rtl="0">
              <a:spcBef>
                <a:spcPts val="0"/>
              </a:spcBef>
              <a:spcAft>
                <a:spcPts val="0"/>
              </a:spcAft>
              <a:buSzPts val="3400"/>
              <a:buNone/>
              <a:defRPr/>
            </a:lvl3pPr>
            <a:lvl4pPr lvl="3" algn="r" rtl="0">
              <a:spcBef>
                <a:spcPts val="0"/>
              </a:spcBef>
              <a:spcAft>
                <a:spcPts val="0"/>
              </a:spcAft>
              <a:buSzPts val="3400"/>
              <a:buNone/>
              <a:defRPr/>
            </a:lvl4pPr>
            <a:lvl5pPr lvl="4" algn="r" rtl="0">
              <a:spcBef>
                <a:spcPts val="0"/>
              </a:spcBef>
              <a:spcAft>
                <a:spcPts val="0"/>
              </a:spcAft>
              <a:buSzPts val="3400"/>
              <a:buNone/>
              <a:defRPr/>
            </a:lvl5pPr>
            <a:lvl6pPr lvl="5" algn="r" rtl="0">
              <a:spcBef>
                <a:spcPts val="0"/>
              </a:spcBef>
              <a:spcAft>
                <a:spcPts val="0"/>
              </a:spcAft>
              <a:buSzPts val="3400"/>
              <a:buNone/>
              <a:defRPr/>
            </a:lvl6pPr>
            <a:lvl7pPr lvl="6" algn="r" rtl="0">
              <a:spcBef>
                <a:spcPts val="0"/>
              </a:spcBef>
              <a:spcAft>
                <a:spcPts val="0"/>
              </a:spcAft>
              <a:buSzPts val="3400"/>
              <a:buNone/>
              <a:defRPr/>
            </a:lvl7pPr>
            <a:lvl8pPr lvl="7" algn="r" rtl="0">
              <a:spcBef>
                <a:spcPts val="0"/>
              </a:spcBef>
              <a:spcAft>
                <a:spcPts val="0"/>
              </a:spcAft>
              <a:buSzPts val="3400"/>
              <a:buNone/>
              <a:defRPr/>
            </a:lvl8pPr>
            <a:lvl9pPr lvl="8" algn="r" rtl="0">
              <a:spcBef>
                <a:spcPts val="0"/>
              </a:spcBef>
              <a:spcAft>
                <a:spcPts val="0"/>
              </a:spcAft>
              <a:buSzPts val="3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4"/>
        <p:cNvGrpSpPr/>
        <p:nvPr/>
      </p:nvGrpSpPr>
      <p:grpSpPr>
        <a:xfrm>
          <a:off x="0" y="0"/>
          <a:ext cx="0" cy="0"/>
          <a:chOff x="0" y="0"/>
          <a:chExt cx="0" cy="0"/>
        </a:xfrm>
      </p:grpSpPr>
      <p:sp>
        <p:nvSpPr>
          <p:cNvPr id="175" name="Google Shape;175;p18"/>
          <p:cNvSpPr/>
          <p:nvPr/>
        </p:nvSpPr>
        <p:spPr>
          <a:xfrm>
            <a:off x="274200" y="274200"/>
            <a:ext cx="8595600" cy="459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8"/>
          <p:cNvGrpSpPr/>
          <p:nvPr/>
        </p:nvGrpSpPr>
        <p:grpSpPr>
          <a:xfrm>
            <a:off x="457200" y="457200"/>
            <a:ext cx="732000" cy="183000"/>
            <a:chOff x="731700" y="737600"/>
            <a:chExt cx="732000" cy="183000"/>
          </a:xfrm>
        </p:grpSpPr>
        <p:sp>
          <p:nvSpPr>
            <p:cNvPr id="177" name="Google Shape;177;p18"/>
            <p:cNvSpPr/>
            <p:nvPr/>
          </p:nvSpPr>
          <p:spPr>
            <a:xfrm>
              <a:off x="731700" y="7376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006200" y="7376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1280700" y="7376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8"/>
          <p:cNvSpPr txBox="1">
            <a:spLocks noGrp="1"/>
          </p:cNvSpPr>
          <p:nvPr>
            <p:ph type="title" hasCustomPrompt="1"/>
          </p:nvPr>
        </p:nvSpPr>
        <p:spPr>
          <a:xfrm>
            <a:off x="3407575" y="539500"/>
            <a:ext cx="5023200" cy="822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1" name="Google Shape;181;p18"/>
          <p:cNvSpPr txBox="1">
            <a:spLocks noGrp="1"/>
          </p:cNvSpPr>
          <p:nvPr>
            <p:ph type="subTitle" idx="1"/>
          </p:nvPr>
        </p:nvSpPr>
        <p:spPr>
          <a:xfrm>
            <a:off x="3407575" y="1408176"/>
            <a:ext cx="5023200" cy="36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8"/>
          <p:cNvSpPr txBox="1">
            <a:spLocks noGrp="1"/>
          </p:cNvSpPr>
          <p:nvPr>
            <p:ph type="title" idx="2" hasCustomPrompt="1"/>
          </p:nvPr>
        </p:nvSpPr>
        <p:spPr>
          <a:xfrm>
            <a:off x="3409200" y="1955717"/>
            <a:ext cx="5020200" cy="822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3" name="Google Shape;183;p18"/>
          <p:cNvSpPr txBox="1">
            <a:spLocks noGrp="1"/>
          </p:cNvSpPr>
          <p:nvPr>
            <p:ph type="subTitle" idx="3"/>
          </p:nvPr>
        </p:nvSpPr>
        <p:spPr>
          <a:xfrm>
            <a:off x="3409200" y="2822083"/>
            <a:ext cx="5020200" cy="36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18"/>
          <p:cNvSpPr txBox="1">
            <a:spLocks noGrp="1"/>
          </p:cNvSpPr>
          <p:nvPr>
            <p:ph type="title" idx="4" hasCustomPrompt="1"/>
          </p:nvPr>
        </p:nvSpPr>
        <p:spPr>
          <a:xfrm>
            <a:off x="3409200" y="3369898"/>
            <a:ext cx="5020200" cy="822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5000">
                <a:solidFill>
                  <a:schemeClr val="dk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5" name="Google Shape;185;p18"/>
          <p:cNvSpPr txBox="1">
            <a:spLocks noGrp="1"/>
          </p:cNvSpPr>
          <p:nvPr>
            <p:ph type="subTitle" idx="5"/>
          </p:nvPr>
        </p:nvSpPr>
        <p:spPr>
          <a:xfrm>
            <a:off x="3409200" y="4238296"/>
            <a:ext cx="5020200" cy="365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1pPr>
            <a:lvl2pPr lvl="1"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2pPr>
            <a:lvl3pPr lvl="2"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3pPr>
            <a:lvl4pPr lvl="3"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4pPr>
            <a:lvl5pPr lvl="4"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5pPr>
            <a:lvl6pPr lvl="5"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6pPr>
            <a:lvl7pPr lvl="6"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7pPr>
            <a:lvl8pPr lvl="7"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8pPr>
            <a:lvl9pPr lvl="8" rtl="0">
              <a:spcBef>
                <a:spcPts val="0"/>
              </a:spcBef>
              <a:spcAft>
                <a:spcPts val="0"/>
              </a:spcAft>
              <a:buClr>
                <a:schemeClr val="dk1"/>
              </a:buClr>
              <a:buSzPts val="3400"/>
              <a:buFont typeface="Aldrich"/>
              <a:buNone/>
              <a:defRPr sz="34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1" r:id="rId8"/>
    <p:sldLayoutId id="2147483664" r:id="rId9"/>
    <p:sldLayoutId id="2147483665" r:id="rId10"/>
    <p:sldLayoutId id="2147483666"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25"/>
          <p:cNvGrpSpPr/>
          <p:nvPr/>
        </p:nvGrpSpPr>
        <p:grpSpPr>
          <a:xfrm rot="5400000">
            <a:off x="4561284" y="726634"/>
            <a:ext cx="4055567" cy="3681303"/>
            <a:chOff x="549500" y="238125"/>
            <a:chExt cx="6512875" cy="5238797"/>
          </a:xfrm>
        </p:grpSpPr>
        <p:sp>
          <p:nvSpPr>
            <p:cNvPr id="218" name="Google Shape;218;p25"/>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3801465" y="2371462"/>
              <a:ext cx="1293525" cy="3105461"/>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5"/>
          <p:cNvSpPr txBox="1">
            <a:spLocks noGrp="1"/>
          </p:cNvSpPr>
          <p:nvPr>
            <p:ph type="ctrTitle"/>
          </p:nvPr>
        </p:nvSpPr>
        <p:spPr>
          <a:xfrm>
            <a:off x="624731" y="2197849"/>
            <a:ext cx="4243768" cy="201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500" dirty="0">
                <a:solidFill>
                  <a:schemeClr val="lt2"/>
                </a:solidFill>
              </a:rPr>
              <a:t>HUMANOID ROBOT</a:t>
            </a:r>
            <a:r>
              <a:rPr lang="en" sz="5500" dirty="0"/>
              <a:t> </a:t>
            </a:r>
            <a:br>
              <a:rPr lang="en" sz="5500" dirty="0"/>
            </a:br>
            <a:r>
              <a:rPr lang="en-MY" sz="2400" dirty="0">
                <a:solidFill>
                  <a:schemeClr val="dk1"/>
                </a:solidFill>
              </a:rPr>
              <a:t>AL SAIAARI MOHAMMED NASSER</a:t>
            </a:r>
            <a:r>
              <a:rPr lang="en" sz="2400" dirty="0">
                <a:solidFill>
                  <a:schemeClr val="dk1"/>
                </a:solidFill>
              </a:rPr>
              <a:t> </a:t>
            </a:r>
            <a:br>
              <a:rPr lang="en" sz="2400" dirty="0">
                <a:solidFill>
                  <a:schemeClr val="dk1"/>
                </a:solidFill>
              </a:rPr>
            </a:br>
            <a:r>
              <a:rPr lang="en" sz="2400" dirty="0">
                <a:solidFill>
                  <a:schemeClr val="dk1"/>
                </a:solidFill>
              </a:rPr>
              <a:t>1734429</a:t>
            </a:r>
            <a:endParaRPr sz="4000" dirty="0">
              <a:solidFill>
                <a:schemeClr val="dk1"/>
              </a:solidFill>
            </a:endParaRPr>
          </a:p>
        </p:txBody>
      </p:sp>
      <p:sp>
        <p:nvSpPr>
          <p:cNvPr id="228" name="Google Shape;228;p25"/>
          <p:cNvSpPr/>
          <p:nvPr/>
        </p:nvSpPr>
        <p:spPr>
          <a:xfrm>
            <a:off x="837150" y="1908725"/>
            <a:ext cx="4373325" cy="1520275"/>
          </a:xfrm>
          <a:custGeom>
            <a:avLst/>
            <a:gdLst/>
            <a:ahLst/>
            <a:cxnLst/>
            <a:rect l="l" t="t" r="r" b="b"/>
            <a:pathLst>
              <a:path w="174933" h="60811" extrusionOk="0">
                <a:moveTo>
                  <a:pt x="0" y="60811"/>
                </a:moveTo>
                <a:lnTo>
                  <a:pt x="113643" y="60696"/>
                </a:lnTo>
                <a:lnTo>
                  <a:pt x="174933" y="0"/>
                </a:lnTo>
              </a:path>
            </a:pathLst>
          </a:custGeom>
          <a:noFill/>
          <a:ln w="19050" cap="flat" cmpd="sng">
            <a:solidFill>
              <a:schemeClr val="lt2"/>
            </a:solidFill>
            <a:prstDash val="solid"/>
            <a:round/>
            <a:headEnd type="diamond" w="med" len="med"/>
            <a:tailEnd type="diamond" w="med" len="med"/>
          </a:ln>
        </p:spPr>
      </p:sp>
      <p:grpSp>
        <p:nvGrpSpPr>
          <p:cNvPr id="229" name="Google Shape;229;p25"/>
          <p:cNvGrpSpPr/>
          <p:nvPr/>
        </p:nvGrpSpPr>
        <p:grpSpPr>
          <a:xfrm>
            <a:off x="4926912" y="639216"/>
            <a:ext cx="3332053" cy="3865068"/>
            <a:chOff x="4926912" y="639216"/>
            <a:chExt cx="3332053" cy="3865068"/>
          </a:xfrm>
        </p:grpSpPr>
        <p:grpSp>
          <p:nvGrpSpPr>
            <p:cNvPr id="230" name="Google Shape;230;p25"/>
            <p:cNvGrpSpPr/>
            <p:nvPr/>
          </p:nvGrpSpPr>
          <p:grpSpPr>
            <a:xfrm>
              <a:off x="4926912" y="639216"/>
              <a:ext cx="2683074" cy="3331948"/>
              <a:chOff x="4926912" y="639216"/>
              <a:chExt cx="2683074" cy="3331948"/>
            </a:xfrm>
          </p:grpSpPr>
          <p:sp>
            <p:nvSpPr>
              <p:cNvPr id="231" name="Google Shape;231;p25"/>
              <p:cNvSpPr/>
              <p:nvPr/>
            </p:nvSpPr>
            <p:spPr>
              <a:xfrm>
                <a:off x="4926912" y="2869318"/>
                <a:ext cx="2683074" cy="1101846"/>
              </a:xfrm>
              <a:custGeom>
                <a:avLst/>
                <a:gdLst/>
                <a:ahLst/>
                <a:cxnLst/>
                <a:rect l="l" t="t" r="r" b="b"/>
                <a:pathLst>
                  <a:path w="25315" h="10396" extrusionOk="0">
                    <a:moveTo>
                      <a:pt x="1" y="2904"/>
                    </a:moveTo>
                    <a:cubicBezTo>
                      <a:pt x="8273" y="58"/>
                      <a:pt x="16702" y="0"/>
                      <a:pt x="25315" y="3568"/>
                    </a:cubicBezTo>
                    <a:cubicBezTo>
                      <a:pt x="22502" y="7716"/>
                      <a:pt x="17980" y="10396"/>
                      <a:pt x="12869" y="10396"/>
                    </a:cubicBezTo>
                    <a:cubicBezTo>
                      <a:pt x="7501" y="10396"/>
                      <a:pt x="2772" y="7426"/>
                      <a:pt x="1" y="29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5212762" y="2936621"/>
                <a:ext cx="2179103" cy="728558"/>
              </a:xfrm>
              <a:custGeom>
                <a:avLst/>
                <a:gdLst/>
                <a:ahLst/>
                <a:cxnLst/>
                <a:rect l="l" t="t" r="r" b="b"/>
                <a:pathLst>
                  <a:path w="20560" h="6874" extrusionOk="0">
                    <a:moveTo>
                      <a:pt x="9670" y="0"/>
                    </a:moveTo>
                    <a:cubicBezTo>
                      <a:pt x="6409" y="0"/>
                      <a:pt x="3187" y="480"/>
                      <a:pt x="0" y="1389"/>
                    </a:cubicBezTo>
                    <a:lnTo>
                      <a:pt x="0" y="1547"/>
                    </a:lnTo>
                    <a:cubicBezTo>
                      <a:pt x="81" y="4548"/>
                      <a:pt x="4475" y="6873"/>
                      <a:pt x="9919" y="6873"/>
                    </a:cubicBezTo>
                    <a:cubicBezTo>
                      <a:pt x="10105" y="6873"/>
                      <a:pt x="10291" y="6871"/>
                      <a:pt x="10479" y="6865"/>
                    </a:cubicBezTo>
                    <a:cubicBezTo>
                      <a:pt x="15665" y="6724"/>
                      <a:pt x="19904" y="4526"/>
                      <a:pt x="20560" y="1804"/>
                    </a:cubicBezTo>
                    <a:cubicBezTo>
                      <a:pt x="16881" y="579"/>
                      <a:pt x="13252" y="0"/>
                      <a:pt x="9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5867027" y="2879811"/>
                <a:ext cx="781870" cy="704499"/>
              </a:xfrm>
              <a:custGeom>
                <a:avLst/>
                <a:gdLst/>
                <a:ahLst/>
                <a:cxnLst/>
                <a:rect l="l" t="t" r="r" b="b"/>
                <a:pathLst>
                  <a:path w="7377" h="6647" extrusionOk="0">
                    <a:moveTo>
                      <a:pt x="7376" y="2523"/>
                    </a:moveTo>
                    <a:cubicBezTo>
                      <a:pt x="7376" y="3917"/>
                      <a:pt x="3684" y="6646"/>
                      <a:pt x="3684" y="6646"/>
                    </a:cubicBezTo>
                    <a:cubicBezTo>
                      <a:pt x="3684" y="6646"/>
                      <a:pt x="0" y="3917"/>
                      <a:pt x="0" y="2523"/>
                    </a:cubicBezTo>
                    <a:cubicBezTo>
                      <a:pt x="0" y="1129"/>
                      <a:pt x="1651" y="1"/>
                      <a:pt x="3692" y="1"/>
                    </a:cubicBezTo>
                    <a:cubicBezTo>
                      <a:pt x="5725" y="1"/>
                      <a:pt x="7376" y="1129"/>
                      <a:pt x="7376" y="25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5757117" y="2465608"/>
                <a:ext cx="1035922" cy="992891"/>
              </a:xfrm>
              <a:custGeom>
                <a:avLst/>
                <a:gdLst/>
                <a:ahLst/>
                <a:cxnLst/>
                <a:rect l="l" t="t" r="r" b="b"/>
                <a:pathLst>
                  <a:path w="9774" h="9368" extrusionOk="0">
                    <a:moveTo>
                      <a:pt x="0" y="4282"/>
                    </a:moveTo>
                    <a:cubicBezTo>
                      <a:pt x="8" y="5103"/>
                      <a:pt x="274" y="5900"/>
                      <a:pt x="755" y="6564"/>
                    </a:cubicBezTo>
                    <a:cubicBezTo>
                      <a:pt x="2722" y="9368"/>
                      <a:pt x="6961" y="9368"/>
                      <a:pt x="8928" y="6564"/>
                    </a:cubicBezTo>
                    <a:cubicBezTo>
                      <a:pt x="9417" y="5908"/>
                      <a:pt x="9683" y="5120"/>
                      <a:pt x="9691" y="4307"/>
                    </a:cubicBezTo>
                    <a:lnTo>
                      <a:pt x="9774" y="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5757117" y="2511395"/>
                <a:ext cx="1038572" cy="590986"/>
              </a:xfrm>
              <a:custGeom>
                <a:avLst/>
                <a:gdLst/>
                <a:ahLst/>
                <a:cxnLst/>
                <a:rect l="l" t="t" r="r" b="b"/>
                <a:pathLst>
                  <a:path w="9799" h="5576" extrusionOk="0">
                    <a:moveTo>
                      <a:pt x="4862" y="5576"/>
                    </a:moveTo>
                    <a:cubicBezTo>
                      <a:pt x="8579" y="5576"/>
                      <a:pt x="9483" y="2713"/>
                      <a:pt x="9799" y="1900"/>
                    </a:cubicBezTo>
                    <a:lnTo>
                      <a:pt x="9799" y="1709"/>
                    </a:lnTo>
                    <a:lnTo>
                      <a:pt x="8106" y="2182"/>
                    </a:lnTo>
                    <a:cubicBezTo>
                      <a:pt x="7185" y="2929"/>
                      <a:pt x="6131" y="3352"/>
                      <a:pt x="5020" y="3352"/>
                    </a:cubicBezTo>
                    <a:cubicBezTo>
                      <a:pt x="3062" y="3352"/>
                      <a:pt x="1303" y="2050"/>
                      <a:pt x="125" y="0"/>
                    </a:cubicBezTo>
                    <a:cubicBezTo>
                      <a:pt x="67" y="50"/>
                      <a:pt x="25" y="108"/>
                      <a:pt x="0" y="174"/>
                    </a:cubicBezTo>
                    <a:lnTo>
                      <a:pt x="0" y="1195"/>
                    </a:lnTo>
                    <a:cubicBezTo>
                      <a:pt x="498" y="3833"/>
                      <a:pt x="1137" y="5576"/>
                      <a:pt x="4862" y="55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573333" y="639216"/>
                <a:ext cx="1473014" cy="2227539"/>
              </a:xfrm>
              <a:custGeom>
                <a:avLst/>
                <a:gdLst/>
                <a:ahLst/>
                <a:cxnLst/>
                <a:rect l="l" t="t" r="r" b="b"/>
                <a:pathLst>
                  <a:path w="13898" h="21017" extrusionOk="0">
                    <a:moveTo>
                      <a:pt x="0" y="7053"/>
                    </a:moveTo>
                    <a:cubicBezTo>
                      <a:pt x="0" y="3153"/>
                      <a:pt x="3111" y="0"/>
                      <a:pt x="6953" y="0"/>
                    </a:cubicBezTo>
                    <a:cubicBezTo>
                      <a:pt x="10786" y="0"/>
                      <a:pt x="13897" y="3153"/>
                      <a:pt x="13897" y="7053"/>
                    </a:cubicBezTo>
                    <a:cubicBezTo>
                      <a:pt x="13897" y="8173"/>
                      <a:pt x="13632" y="9276"/>
                      <a:pt x="13126" y="10280"/>
                    </a:cubicBezTo>
                    <a:cubicBezTo>
                      <a:pt x="13159" y="10678"/>
                      <a:pt x="13184" y="11085"/>
                      <a:pt x="13184" y="11491"/>
                    </a:cubicBezTo>
                    <a:cubicBezTo>
                      <a:pt x="13184" y="16752"/>
                      <a:pt x="10305" y="21016"/>
                      <a:pt x="6754" y="21016"/>
                    </a:cubicBezTo>
                    <a:cubicBezTo>
                      <a:pt x="3203" y="21016"/>
                      <a:pt x="324" y="16752"/>
                      <a:pt x="324" y="11491"/>
                    </a:cubicBezTo>
                    <a:cubicBezTo>
                      <a:pt x="324" y="10844"/>
                      <a:pt x="365" y="10197"/>
                      <a:pt x="456" y="9558"/>
                    </a:cubicBezTo>
                    <a:cubicBezTo>
                      <a:pt x="149" y="8753"/>
                      <a:pt x="0" y="7907"/>
                      <a:pt x="0" y="70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6092993" y="2286276"/>
                <a:ext cx="434549" cy="51086"/>
              </a:xfrm>
              <a:custGeom>
                <a:avLst/>
                <a:gdLst/>
                <a:ahLst/>
                <a:cxnLst/>
                <a:rect l="l" t="t" r="r" b="b"/>
                <a:pathLst>
                  <a:path w="4100" h="482" extrusionOk="0">
                    <a:moveTo>
                      <a:pt x="664" y="166"/>
                    </a:moveTo>
                    <a:cubicBezTo>
                      <a:pt x="1029" y="92"/>
                      <a:pt x="1535" y="0"/>
                      <a:pt x="2075" y="83"/>
                    </a:cubicBezTo>
                    <a:cubicBezTo>
                      <a:pt x="2531" y="25"/>
                      <a:pt x="3004" y="50"/>
                      <a:pt x="3452" y="166"/>
                    </a:cubicBezTo>
                    <a:cubicBezTo>
                      <a:pt x="3676" y="233"/>
                      <a:pt x="3892" y="316"/>
                      <a:pt x="4099" y="423"/>
                    </a:cubicBezTo>
                    <a:cubicBezTo>
                      <a:pt x="4024" y="457"/>
                      <a:pt x="3950" y="473"/>
                      <a:pt x="3867" y="473"/>
                    </a:cubicBezTo>
                    <a:cubicBezTo>
                      <a:pt x="3709" y="465"/>
                      <a:pt x="3552" y="440"/>
                      <a:pt x="3402" y="407"/>
                    </a:cubicBezTo>
                    <a:cubicBezTo>
                      <a:pt x="2979" y="291"/>
                      <a:pt x="2531" y="266"/>
                      <a:pt x="2091" y="324"/>
                    </a:cubicBezTo>
                    <a:lnTo>
                      <a:pt x="2091" y="324"/>
                    </a:lnTo>
                    <a:lnTo>
                      <a:pt x="2075" y="324"/>
                    </a:lnTo>
                    <a:lnTo>
                      <a:pt x="2050" y="324"/>
                    </a:lnTo>
                    <a:lnTo>
                      <a:pt x="2050" y="324"/>
                    </a:lnTo>
                    <a:cubicBezTo>
                      <a:pt x="1544" y="241"/>
                      <a:pt x="1087" y="332"/>
                      <a:pt x="714" y="407"/>
                    </a:cubicBezTo>
                    <a:cubicBezTo>
                      <a:pt x="556" y="440"/>
                      <a:pt x="390" y="465"/>
                      <a:pt x="233" y="473"/>
                    </a:cubicBezTo>
                    <a:cubicBezTo>
                      <a:pt x="150" y="481"/>
                      <a:pt x="67" y="457"/>
                      <a:pt x="1" y="415"/>
                    </a:cubicBezTo>
                    <a:cubicBezTo>
                      <a:pt x="216" y="316"/>
                      <a:pt x="440" y="233"/>
                      <a:pt x="664" y="1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6182659" y="2378592"/>
                <a:ext cx="254264" cy="58081"/>
              </a:xfrm>
              <a:custGeom>
                <a:avLst/>
                <a:gdLst/>
                <a:ahLst/>
                <a:cxnLst/>
                <a:rect l="l" t="t" r="r" b="b"/>
                <a:pathLst>
                  <a:path w="2399" h="548" extrusionOk="0">
                    <a:moveTo>
                      <a:pt x="913" y="548"/>
                    </a:moveTo>
                    <a:cubicBezTo>
                      <a:pt x="1005" y="548"/>
                      <a:pt x="1096" y="548"/>
                      <a:pt x="1204" y="540"/>
                    </a:cubicBezTo>
                    <a:cubicBezTo>
                      <a:pt x="1303" y="523"/>
                      <a:pt x="1403" y="548"/>
                      <a:pt x="1494" y="548"/>
                    </a:cubicBezTo>
                    <a:cubicBezTo>
                      <a:pt x="2332" y="548"/>
                      <a:pt x="2399" y="0"/>
                      <a:pt x="2399" y="0"/>
                    </a:cubicBezTo>
                    <a:cubicBezTo>
                      <a:pt x="2349" y="158"/>
                      <a:pt x="2075" y="307"/>
                      <a:pt x="1494" y="307"/>
                    </a:cubicBezTo>
                    <a:cubicBezTo>
                      <a:pt x="1403" y="307"/>
                      <a:pt x="1312" y="307"/>
                      <a:pt x="1212" y="299"/>
                    </a:cubicBezTo>
                    <a:lnTo>
                      <a:pt x="1196" y="299"/>
                    </a:lnTo>
                    <a:cubicBezTo>
                      <a:pt x="1088" y="299"/>
                      <a:pt x="1005" y="307"/>
                      <a:pt x="922" y="307"/>
                    </a:cubicBezTo>
                    <a:cubicBezTo>
                      <a:pt x="333" y="307"/>
                      <a:pt x="59" y="158"/>
                      <a:pt x="1" y="0"/>
                    </a:cubicBezTo>
                    <a:cubicBezTo>
                      <a:pt x="1" y="0"/>
                      <a:pt x="75" y="548"/>
                      <a:pt x="913" y="5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6132527" y="2051512"/>
                <a:ext cx="324640" cy="90619"/>
              </a:xfrm>
              <a:custGeom>
                <a:avLst/>
                <a:gdLst/>
                <a:ahLst/>
                <a:cxnLst/>
                <a:rect l="l" t="t" r="r" b="b"/>
                <a:pathLst>
                  <a:path w="3063" h="855" extrusionOk="0">
                    <a:moveTo>
                      <a:pt x="1519" y="855"/>
                    </a:moveTo>
                    <a:cubicBezTo>
                      <a:pt x="1154" y="838"/>
                      <a:pt x="789" y="448"/>
                      <a:pt x="9" y="448"/>
                    </a:cubicBezTo>
                    <a:cubicBezTo>
                      <a:pt x="9" y="448"/>
                      <a:pt x="1" y="0"/>
                      <a:pt x="515" y="0"/>
                    </a:cubicBezTo>
                    <a:cubicBezTo>
                      <a:pt x="1030" y="0"/>
                      <a:pt x="1030" y="315"/>
                      <a:pt x="1536" y="315"/>
                    </a:cubicBezTo>
                    <a:cubicBezTo>
                      <a:pt x="2034" y="324"/>
                      <a:pt x="2042" y="0"/>
                      <a:pt x="2548" y="0"/>
                    </a:cubicBezTo>
                    <a:cubicBezTo>
                      <a:pt x="3062" y="0"/>
                      <a:pt x="3054" y="448"/>
                      <a:pt x="3054" y="448"/>
                    </a:cubicBezTo>
                    <a:cubicBezTo>
                      <a:pt x="2274" y="448"/>
                      <a:pt x="1917" y="838"/>
                      <a:pt x="1544" y="855"/>
                    </a:cubicBezTo>
                    <a:lnTo>
                      <a:pt x="1544" y="8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6357646" y="2078751"/>
                <a:ext cx="68786" cy="41441"/>
              </a:xfrm>
              <a:custGeom>
                <a:avLst/>
                <a:gdLst/>
                <a:ahLst/>
                <a:cxnLst/>
                <a:rect l="l" t="t" r="r" b="b"/>
                <a:pathLst>
                  <a:path w="649" h="391" extrusionOk="0">
                    <a:moveTo>
                      <a:pt x="648" y="208"/>
                    </a:moveTo>
                    <a:cubicBezTo>
                      <a:pt x="648" y="208"/>
                      <a:pt x="631" y="0"/>
                      <a:pt x="457" y="0"/>
                    </a:cubicBezTo>
                    <a:cubicBezTo>
                      <a:pt x="283" y="0"/>
                      <a:pt x="1" y="390"/>
                      <a:pt x="1" y="390"/>
                    </a:cubicBezTo>
                    <a:cubicBezTo>
                      <a:pt x="208" y="307"/>
                      <a:pt x="424" y="241"/>
                      <a:pt x="648" y="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6162416" y="2078751"/>
                <a:ext cx="68786" cy="41441"/>
              </a:xfrm>
              <a:custGeom>
                <a:avLst/>
                <a:gdLst/>
                <a:ahLst/>
                <a:cxnLst/>
                <a:rect l="l" t="t" r="r" b="b"/>
                <a:pathLst>
                  <a:path w="649" h="391" extrusionOk="0">
                    <a:moveTo>
                      <a:pt x="1" y="208"/>
                    </a:moveTo>
                    <a:cubicBezTo>
                      <a:pt x="1" y="208"/>
                      <a:pt x="18" y="0"/>
                      <a:pt x="192" y="0"/>
                    </a:cubicBezTo>
                    <a:cubicBezTo>
                      <a:pt x="366" y="0"/>
                      <a:pt x="648" y="390"/>
                      <a:pt x="648" y="390"/>
                    </a:cubicBezTo>
                    <a:cubicBezTo>
                      <a:pt x="441" y="307"/>
                      <a:pt x="225" y="241"/>
                      <a:pt x="1" y="1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5606720" y="1502704"/>
                <a:ext cx="1364907" cy="650869"/>
              </a:xfrm>
              <a:custGeom>
                <a:avLst/>
                <a:gdLst/>
                <a:ahLst/>
                <a:cxnLst/>
                <a:rect l="l" t="t" r="r" b="b"/>
                <a:pathLst>
                  <a:path w="12878" h="6141" extrusionOk="0">
                    <a:moveTo>
                      <a:pt x="12719" y="5717"/>
                    </a:moveTo>
                    <a:cubicBezTo>
                      <a:pt x="11467" y="3660"/>
                      <a:pt x="7766" y="6140"/>
                      <a:pt x="7161" y="3237"/>
                    </a:cubicBezTo>
                    <a:cubicBezTo>
                      <a:pt x="7019" y="2548"/>
                      <a:pt x="6198" y="2473"/>
                      <a:pt x="6024" y="3278"/>
                    </a:cubicBezTo>
                    <a:cubicBezTo>
                      <a:pt x="5427" y="5966"/>
                      <a:pt x="1038" y="4108"/>
                      <a:pt x="249" y="5950"/>
                    </a:cubicBezTo>
                    <a:cubicBezTo>
                      <a:pt x="75" y="5095"/>
                      <a:pt x="0" y="4216"/>
                      <a:pt x="9" y="3344"/>
                    </a:cubicBezTo>
                    <a:cubicBezTo>
                      <a:pt x="9" y="3079"/>
                      <a:pt x="17" y="2813"/>
                      <a:pt x="34" y="2556"/>
                    </a:cubicBezTo>
                    <a:cubicBezTo>
                      <a:pt x="3468" y="1303"/>
                      <a:pt x="10056" y="1"/>
                      <a:pt x="11682" y="2224"/>
                    </a:cubicBezTo>
                    <a:cubicBezTo>
                      <a:pt x="11973" y="2623"/>
                      <a:pt x="12421" y="2930"/>
                      <a:pt x="12869" y="3245"/>
                    </a:cubicBezTo>
                    <a:lnTo>
                      <a:pt x="12869" y="3344"/>
                    </a:lnTo>
                    <a:cubicBezTo>
                      <a:pt x="12869" y="4224"/>
                      <a:pt x="12877" y="4913"/>
                      <a:pt x="12728" y="57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5615517" y="2046212"/>
                <a:ext cx="1357806" cy="879378"/>
              </a:xfrm>
              <a:custGeom>
                <a:avLst/>
                <a:gdLst/>
                <a:ahLst/>
                <a:cxnLst/>
                <a:rect l="l" t="t" r="r" b="b"/>
                <a:pathLst>
                  <a:path w="12811" h="8297" extrusionOk="0">
                    <a:moveTo>
                      <a:pt x="6356" y="6546"/>
                    </a:moveTo>
                    <a:cubicBezTo>
                      <a:pt x="11027" y="6546"/>
                      <a:pt x="12354" y="2746"/>
                      <a:pt x="12587" y="0"/>
                    </a:cubicBezTo>
                    <a:cubicBezTo>
                      <a:pt x="12811" y="2406"/>
                      <a:pt x="12172" y="8297"/>
                      <a:pt x="6356" y="8297"/>
                    </a:cubicBezTo>
                    <a:cubicBezTo>
                      <a:pt x="2962" y="8297"/>
                      <a:pt x="1328" y="6297"/>
                      <a:pt x="598" y="4149"/>
                    </a:cubicBezTo>
                    <a:cubicBezTo>
                      <a:pt x="166" y="2813"/>
                      <a:pt x="0" y="1402"/>
                      <a:pt x="117" y="0"/>
                    </a:cubicBezTo>
                    <a:cubicBezTo>
                      <a:pt x="341" y="2746"/>
                      <a:pt x="1676" y="6546"/>
                      <a:pt x="6356" y="65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5303381" y="1198517"/>
                <a:ext cx="1939889" cy="768621"/>
              </a:xfrm>
              <a:custGeom>
                <a:avLst/>
                <a:gdLst/>
                <a:ahLst/>
                <a:cxnLst/>
                <a:rect l="l" t="t" r="r" b="b"/>
                <a:pathLst>
                  <a:path w="18303" h="7252" extrusionOk="0">
                    <a:moveTo>
                      <a:pt x="1228" y="448"/>
                    </a:moveTo>
                    <a:cubicBezTo>
                      <a:pt x="3916" y="149"/>
                      <a:pt x="6621" y="0"/>
                      <a:pt x="9326" y="8"/>
                    </a:cubicBezTo>
                    <a:cubicBezTo>
                      <a:pt x="12030" y="0"/>
                      <a:pt x="14727" y="149"/>
                      <a:pt x="17415" y="448"/>
                    </a:cubicBezTo>
                    <a:cubicBezTo>
                      <a:pt x="17987" y="1328"/>
                      <a:pt x="18294" y="2356"/>
                      <a:pt x="18303" y="3410"/>
                    </a:cubicBezTo>
                    <a:cubicBezTo>
                      <a:pt x="18294" y="4563"/>
                      <a:pt x="17929" y="5683"/>
                      <a:pt x="17266" y="6621"/>
                    </a:cubicBezTo>
                    <a:cubicBezTo>
                      <a:pt x="15142" y="6986"/>
                      <a:pt x="13001" y="7193"/>
                      <a:pt x="10852" y="7252"/>
                    </a:cubicBezTo>
                    <a:cubicBezTo>
                      <a:pt x="10786" y="7152"/>
                      <a:pt x="10736" y="7044"/>
                      <a:pt x="10703" y="6936"/>
                    </a:cubicBezTo>
                    <a:cubicBezTo>
                      <a:pt x="10446" y="6173"/>
                      <a:pt x="10023" y="5227"/>
                      <a:pt x="9500" y="5227"/>
                    </a:cubicBezTo>
                    <a:cubicBezTo>
                      <a:pt x="8977" y="5227"/>
                      <a:pt x="8504" y="6206"/>
                      <a:pt x="8214" y="6986"/>
                    </a:cubicBezTo>
                    <a:cubicBezTo>
                      <a:pt x="8181" y="7077"/>
                      <a:pt x="8139" y="7169"/>
                      <a:pt x="8081" y="7252"/>
                    </a:cubicBezTo>
                    <a:cubicBezTo>
                      <a:pt x="5841" y="7210"/>
                      <a:pt x="3601" y="6994"/>
                      <a:pt x="1386" y="6613"/>
                    </a:cubicBezTo>
                    <a:cubicBezTo>
                      <a:pt x="66" y="4787"/>
                      <a:pt x="0" y="2340"/>
                      <a:pt x="122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5360509" y="1198517"/>
                <a:ext cx="1913604" cy="736931"/>
              </a:xfrm>
              <a:custGeom>
                <a:avLst/>
                <a:gdLst/>
                <a:ahLst/>
                <a:cxnLst/>
                <a:rect l="l" t="t" r="r" b="b"/>
                <a:pathLst>
                  <a:path w="18055" h="6953" extrusionOk="0">
                    <a:moveTo>
                      <a:pt x="697" y="448"/>
                    </a:moveTo>
                    <a:cubicBezTo>
                      <a:pt x="3385" y="149"/>
                      <a:pt x="6082" y="0"/>
                      <a:pt x="8787" y="8"/>
                    </a:cubicBezTo>
                    <a:cubicBezTo>
                      <a:pt x="11491" y="0"/>
                      <a:pt x="14188" y="149"/>
                      <a:pt x="16876" y="448"/>
                    </a:cubicBezTo>
                    <a:cubicBezTo>
                      <a:pt x="18029" y="2207"/>
                      <a:pt x="18054" y="4464"/>
                      <a:pt x="16951" y="6256"/>
                    </a:cubicBezTo>
                    <a:lnTo>
                      <a:pt x="16909" y="6322"/>
                    </a:lnTo>
                    <a:cubicBezTo>
                      <a:pt x="14785" y="6687"/>
                      <a:pt x="12645" y="6895"/>
                      <a:pt x="10496" y="6953"/>
                    </a:cubicBezTo>
                    <a:cubicBezTo>
                      <a:pt x="10429" y="6853"/>
                      <a:pt x="10380" y="6754"/>
                      <a:pt x="10346" y="6638"/>
                    </a:cubicBezTo>
                    <a:cubicBezTo>
                      <a:pt x="10089" y="5874"/>
                      <a:pt x="9732" y="4879"/>
                      <a:pt x="8953" y="4870"/>
                    </a:cubicBezTo>
                    <a:cubicBezTo>
                      <a:pt x="8405" y="4870"/>
                      <a:pt x="8206" y="5227"/>
                      <a:pt x="7965" y="5650"/>
                    </a:cubicBezTo>
                    <a:cubicBezTo>
                      <a:pt x="7708" y="5999"/>
                      <a:pt x="7600" y="6521"/>
                      <a:pt x="7434" y="6953"/>
                    </a:cubicBezTo>
                    <a:cubicBezTo>
                      <a:pt x="5285" y="6911"/>
                      <a:pt x="3145" y="6696"/>
                      <a:pt x="1037" y="6322"/>
                    </a:cubicBezTo>
                    <a:cubicBezTo>
                      <a:pt x="365" y="5385"/>
                      <a:pt x="0" y="4265"/>
                      <a:pt x="0" y="3111"/>
                    </a:cubicBezTo>
                    <a:cubicBezTo>
                      <a:pt x="0" y="2174"/>
                      <a:pt x="241" y="1253"/>
                      <a:pt x="706" y="4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5340265" y="1198517"/>
                <a:ext cx="1903006" cy="651717"/>
              </a:xfrm>
              <a:custGeom>
                <a:avLst/>
                <a:gdLst/>
                <a:ahLst/>
                <a:cxnLst/>
                <a:rect l="l" t="t" r="r" b="b"/>
                <a:pathLst>
                  <a:path w="17955" h="6149" extrusionOk="0">
                    <a:moveTo>
                      <a:pt x="880" y="448"/>
                    </a:moveTo>
                    <a:cubicBezTo>
                      <a:pt x="3568" y="149"/>
                      <a:pt x="6273" y="0"/>
                      <a:pt x="8978" y="8"/>
                    </a:cubicBezTo>
                    <a:cubicBezTo>
                      <a:pt x="11682" y="0"/>
                      <a:pt x="14379" y="149"/>
                      <a:pt x="17067" y="448"/>
                    </a:cubicBezTo>
                    <a:cubicBezTo>
                      <a:pt x="17639" y="1328"/>
                      <a:pt x="17946" y="2356"/>
                      <a:pt x="17955" y="3410"/>
                    </a:cubicBezTo>
                    <a:cubicBezTo>
                      <a:pt x="17946" y="3966"/>
                      <a:pt x="17863" y="4514"/>
                      <a:pt x="17698" y="5036"/>
                    </a:cubicBezTo>
                    <a:cubicBezTo>
                      <a:pt x="15715" y="5659"/>
                      <a:pt x="13309" y="6065"/>
                      <a:pt x="10313" y="6148"/>
                    </a:cubicBezTo>
                    <a:cubicBezTo>
                      <a:pt x="10147" y="5576"/>
                      <a:pt x="9724" y="4879"/>
                      <a:pt x="9144" y="4879"/>
                    </a:cubicBezTo>
                    <a:cubicBezTo>
                      <a:pt x="8571" y="4879"/>
                      <a:pt x="8140" y="5517"/>
                      <a:pt x="7957" y="6148"/>
                    </a:cubicBezTo>
                    <a:cubicBezTo>
                      <a:pt x="4846" y="6090"/>
                      <a:pt x="2307" y="5675"/>
                      <a:pt x="249" y="5036"/>
                    </a:cubicBezTo>
                    <a:cubicBezTo>
                      <a:pt x="83" y="4514"/>
                      <a:pt x="0" y="3966"/>
                      <a:pt x="0" y="3410"/>
                    </a:cubicBezTo>
                    <a:cubicBezTo>
                      <a:pt x="0" y="2356"/>
                      <a:pt x="307" y="1336"/>
                      <a:pt x="880" y="4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5488013" y="1199365"/>
                <a:ext cx="1584725" cy="650869"/>
              </a:xfrm>
              <a:custGeom>
                <a:avLst/>
                <a:gdLst/>
                <a:ahLst/>
                <a:cxnLst/>
                <a:rect l="l" t="t" r="r" b="b"/>
                <a:pathLst>
                  <a:path w="14952" h="6141" extrusionOk="0">
                    <a:moveTo>
                      <a:pt x="0" y="382"/>
                    </a:moveTo>
                    <a:cubicBezTo>
                      <a:pt x="2066" y="158"/>
                      <a:pt x="4348" y="25"/>
                      <a:pt x="6754" y="0"/>
                    </a:cubicBezTo>
                    <a:lnTo>
                      <a:pt x="9508" y="6115"/>
                    </a:lnTo>
                    <a:cubicBezTo>
                      <a:pt x="9318" y="6123"/>
                      <a:pt x="9119" y="6132"/>
                      <a:pt x="8919" y="6132"/>
                    </a:cubicBezTo>
                    <a:cubicBezTo>
                      <a:pt x="8753" y="5568"/>
                      <a:pt x="8330" y="4871"/>
                      <a:pt x="7750" y="4871"/>
                    </a:cubicBezTo>
                    <a:cubicBezTo>
                      <a:pt x="7169" y="4871"/>
                      <a:pt x="6746" y="5509"/>
                      <a:pt x="6563" y="6140"/>
                    </a:cubicBezTo>
                    <a:cubicBezTo>
                      <a:pt x="5194" y="6123"/>
                      <a:pt x="3817" y="6016"/>
                      <a:pt x="2456" y="5825"/>
                    </a:cubicBezTo>
                    <a:close/>
                    <a:moveTo>
                      <a:pt x="8305" y="0"/>
                    </a:moveTo>
                    <a:cubicBezTo>
                      <a:pt x="9791" y="17"/>
                      <a:pt x="11226" y="67"/>
                      <a:pt x="12587" y="158"/>
                    </a:cubicBezTo>
                    <a:lnTo>
                      <a:pt x="14951" y="5402"/>
                    </a:lnTo>
                    <a:cubicBezTo>
                      <a:pt x="13657" y="5700"/>
                      <a:pt x="12338" y="5916"/>
                      <a:pt x="11010" y="6024"/>
                    </a:cubicBezTo>
                    <a:lnTo>
                      <a:pt x="8297" y="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6049856" y="1131638"/>
                <a:ext cx="482879" cy="136406"/>
              </a:xfrm>
              <a:custGeom>
                <a:avLst/>
                <a:gdLst/>
                <a:ahLst/>
                <a:cxnLst/>
                <a:rect l="l" t="t" r="r" b="b"/>
                <a:pathLst>
                  <a:path w="4556" h="1287" extrusionOk="0">
                    <a:moveTo>
                      <a:pt x="4556" y="1"/>
                    </a:moveTo>
                    <a:lnTo>
                      <a:pt x="1" y="1"/>
                    </a:lnTo>
                    <a:lnTo>
                      <a:pt x="1" y="1287"/>
                    </a:lnTo>
                    <a:lnTo>
                      <a:pt x="4556" y="128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5412337" y="1202014"/>
                <a:ext cx="1758015" cy="197031"/>
              </a:xfrm>
              <a:custGeom>
                <a:avLst/>
                <a:gdLst/>
                <a:ahLst/>
                <a:cxnLst/>
                <a:rect l="l" t="t" r="r" b="b"/>
                <a:pathLst>
                  <a:path w="16587" h="1859" extrusionOk="0">
                    <a:moveTo>
                      <a:pt x="200" y="340"/>
                    </a:moveTo>
                    <a:cubicBezTo>
                      <a:pt x="1975" y="166"/>
                      <a:pt x="3933" y="50"/>
                      <a:pt x="6008" y="0"/>
                    </a:cubicBezTo>
                    <a:cubicBezTo>
                      <a:pt x="7509" y="307"/>
                      <a:pt x="9053" y="307"/>
                      <a:pt x="10554" y="0"/>
                    </a:cubicBezTo>
                    <a:cubicBezTo>
                      <a:pt x="12629" y="50"/>
                      <a:pt x="14603" y="166"/>
                      <a:pt x="16387" y="340"/>
                    </a:cubicBezTo>
                    <a:cubicBezTo>
                      <a:pt x="16462" y="423"/>
                      <a:pt x="16520" y="515"/>
                      <a:pt x="16586" y="614"/>
                    </a:cubicBezTo>
                    <a:cubicBezTo>
                      <a:pt x="14404" y="1145"/>
                      <a:pt x="11508" y="1859"/>
                      <a:pt x="8314" y="1859"/>
                    </a:cubicBezTo>
                    <a:cubicBezTo>
                      <a:pt x="5112" y="1859"/>
                      <a:pt x="2183" y="1145"/>
                      <a:pt x="1" y="614"/>
                    </a:cubicBezTo>
                    <a:cubicBezTo>
                      <a:pt x="59" y="515"/>
                      <a:pt x="125" y="423"/>
                      <a:pt x="192" y="3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5411489" y="1202014"/>
                <a:ext cx="1758863" cy="156650"/>
              </a:xfrm>
              <a:custGeom>
                <a:avLst/>
                <a:gdLst/>
                <a:ahLst/>
                <a:cxnLst/>
                <a:rect l="l" t="t" r="r" b="b"/>
                <a:pathLst>
                  <a:path w="16595" h="1478" extrusionOk="0">
                    <a:moveTo>
                      <a:pt x="208" y="340"/>
                    </a:moveTo>
                    <a:cubicBezTo>
                      <a:pt x="1983" y="166"/>
                      <a:pt x="3941" y="50"/>
                      <a:pt x="6016" y="0"/>
                    </a:cubicBezTo>
                    <a:cubicBezTo>
                      <a:pt x="7517" y="307"/>
                      <a:pt x="9061" y="307"/>
                      <a:pt x="10562" y="0"/>
                    </a:cubicBezTo>
                    <a:cubicBezTo>
                      <a:pt x="12637" y="50"/>
                      <a:pt x="14611" y="166"/>
                      <a:pt x="16395" y="340"/>
                    </a:cubicBezTo>
                    <a:cubicBezTo>
                      <a:pt x="16470" y="423"/>
                      <a:pt x="16528" y="515"/>
                      <a:pt x="16594" y="614"/>
                    </a:cubicBezTo>
                    <a:cubicBezTo>
                      <a:pt x="14412" y="1145"/>
                      <a:pt x="11500" y="1477"/>
                      <a:pt x="8297" y="1477"/>
                    </a:cubicBezTo>
                    <a:cubicBezTo>
                      <a:pt x="5086" y="1477"/>
                      <a:pt x="2183" y="1145"/>
                      <a:pt x="1" y="614"/>
                    </a:cubicBezTo>
                    <a:cubicBezTo>
                      <a:pt x="59" y="515"/>
                      <a:pt x="125" y="423"/>
                      <a:pt x="191" y="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5901261" y="986540"/>
                <a:ext cx="780174" cy="197985"/>
              </a:xfrm>
              <a:custGeom>
                <a:avLst/>
                <a:gdLst/>
                <a:ahLst/>
                <a:cxnLst/>
                <a:rect l="l" t="t" r="r" b="b"/>
                <a:pathLst>
                  <a:path w="7361" h="1868" extrusionOk="0">
                    <a:moveTo>
                      <a:pt x="6746" y="391"/>
                    </a:moveTo>
                    <a:cubicBezTo>
                      <a:pt x="4722" y="1"/>
                      <a:pt x="2639" y="1"/>
                      <a:pt x="615" y="391"/>
                    </a:cubicBezTo>
                    <a:cubicBezTo>
                      <a:pt x="258" y="449"/>
                      <a:pt x="1" y="764"/>
                      <a:pt x="9" y="1129"/>
                    </a:cubicBezTo>
                    <a:lnTo>
                      <a:pt x="9" y="1129"/>
                    </a:lnTo>
                    <a:cubicBezTo>
                      <a:pt x="9" y="1536"/>
                      <a:pt x="283" y="1867"/>
                      <a:pt x="615" y="1867"/>
                    </a:cubicBezTo>
                    <a:lnTo>
                      <a:pt x="6746" y="1867"/>
                    </a:lnTo>
                    <a:cubicBezTo>
                      <a:pt x="7078" y="1867"/>
                      <a:pt x="7352" y="1536"/>
                      <a:pt x="7352" y="1129"/>
                    </a:cubicBezTo>
                    <a:lnTo>
                      <a:pt x="7352" y="1129"/>
                    </a:lnTo>
                    <a:cubicBezTo>
                      <a:pt x="7360" y="764"/>
                      <a:pt x="7103" y="449"/>
                      <a:pt x="6746" y="3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5927652" y="986540"/>
                <a:ext cx="753783" cy="175091"/>
              </a:xfrm>
              <a:custGeom>
                <a:avLst/>
                <a:gdLst/>
                <a:ahLst/>
                <a:cxnLst/>
                <a:rect l="l" t="t" r="r" b="b"/>
                <a:pathLst>
                  <a:path w="7112" h="1652" extrusionOk="0">
                    <a:moveTo>
                      <a:pt x="6497" y="391"/>
                    </a:moveTo>
                    <a:cubicBezTo>
                      <a:pt x="4473" y="1"/>
                      <a:pt x="2390" y="1"/>
                      <a:pt x="366" y="391"/>
                    </a:cubicBezTo>
                    <a:cubicBezTo>
                      <a:pt x="283" y="399"/>
                      <a:pt x="208" y="432"/>
                      <a:pt x="142" y="474"/>
                    </a:cubicBezTo>
                    <a:cubicBezTo>
                      <a:pt x="51" y="598"/>
                      <a:pt x="1" y="756"/>
                      <a:pt x="1" y="913"/>
                    </a:cubicBezTo>
                    <a:lnTo>
                      <a:pt x="1" y="913"/>
                    </a:lnTo>
                    <a:cubicBezTo>
                      <a:pt x="1" y="1320"/>
                      <a:pt x="275" y="1652"/>
                      <a:pt x="606" y="1652"/>
                    </a:cubicBezTo>
                    <a:lnTo>
                      <a:pt x="6738" y="1652"/>
                    </a:lnTo>
                    <a:cubicBezTo>
                      <a:pt x="6812" y="1652"/>
                      <a:pt x="6895" y="1635"/>
                      <a:pt x="6962" y="1602"/>
                    </a:cubicBezTo>
                    <a:cubicBezTo>
                      <a:pt x="7053" y="1461"/>
                      <a:pt x="7103" y="1295"/>
                      <a:pt x="7103" y="1129"/>
                    </a:cubicBezTo>
                    <a:lnTo>
                      <a:pt x="7103" y="1129"/>
                    </a:lnTo>
                    <a:cubicBezTo>
                      <a:pt x="7111" y="764"/>
                      <a:pt x="6854" y="449"/>
                      <a:pt x="6497" y="3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5954043" y="1004134"/>
                <a:ext cx="683407" cy="142553"/>
              </a:xfrm>
              <a:custGeom>
                <a:avLst/>
                <a:gdLst/>
                <a:ahLst/>
                <a:cxnLst/>
                <a:rect l="l" t="t" r="r" b="b"/>
                <a:pathLst>
                  <a:path w="6448" h="1345" extrusionOk="0">
                    <a:moveTo>
                      <a:pt x="5875" y="382"/>
                    </a:moveTo>
                    <a:cubicBezTo>
                      <a:pt x="3991" y="1"/>
                      <a:pt x="2058" y="1"/>
                      <a:pt x="175" y="382"/>
                    </a:cubicBezTo>
                    <a:cubicBezTo>
                      <a:pt x="117" y="399"/>
                      <a:pt x="59" y="415"/>
                      <a:pt x="1" y="449"/>
                    </a:cubicBezTo>
                    <a:cubicBezTo>
                      <a:pt x="1917" y="191"/>
                      <a:pt x="3859" y="233"/>
                      <a:pt x="5759" y="581"/>
                    </a:cubicBezTo>
                    <a:cubicBezTo>
                      <a:pt x="6132" y="639"/>
                      <a:pt x="6406" y="971"/>
                      <a:pt x="6406" y="1345"/>
                    </a:cubicBezTo>
                    <a:cubicBezTo>
                      <a:pt x="6422" y="1278"/>
                      <a:pt x="6431" y="1204"/>
                      <a:pt x="6431" y="1129"/>
                    </a:cubicBezTo>
                    <a:lnTo>
                      <a:pt x="6431" y="1129"/>
                    </a:lnTo>
                    <a:cubicBezTo>
                      <a:pt x="6447" y="772"/>
                      <a:pt x="6215" y="465"/>
                      <a:pt x="5875" y="3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5827387" y="1356758"/>
                <a:ext cx="574346" cy="493478"/>
              </a:xfrm>
              <a:custGeom>
                <a:avLst/>
                <a:gdLst/>
                <a:ahLst/>
                <a:cxnLst/>
                <a:rect l="l" t="t" r="r" b="b"/>
                <a:pathLst>
                  <a:path w="5419" h="4656" extrusionOk="0">
                    <a:moveTo>
                      <a:pt x="3793" y="390"/>
                    </a:moveTo>
                    <a:lnTo>
                      <a:pt x="5419" y="3983"/>
                    </a:lnTo>
                    <a:cubicBezTo>
                      <a:pt x="5269" y="3734"/>
                      <a:pt x="5095" y="3552"/>
                      <a:pt x="4904" y="3477"/>
                    </a:cubicBezTo>
                    <a:cubicBezTo>
                      <a:pt x="4796" y="3411"/>
                      <a:pt x="4672" y="3386"/>
                      <a:pt x="4548" y="3386"/>
                    </a:cubicBezTo>
                    <a:cubicBezTo>
                      <a:pt x="3967" y="3386"/>
                      <a:pt x="3535" y="4024"/>
                      <a:pt x="3361" y="4655"/>
                    </a:cubicBezTo>
                    <a:cubicBezTo>
                      <a:pt x="2921" y="4647"/>
                      <a:pt x="2498" y="4630"/>
                      <a:pt x="2083" y="4614"/>
                    </a:cubicBezTo>
                    <a:lnTo>
                      <a:pt x="1" y="1"/>
                    </a:lnTo>
                    <a:cubicBezTo>
                      <a:pt x="1254" y="216"/>
                      <a:pt x="2523" y="349"/>
                      <a:pt x="3793" y="3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6919595" y="1842396"/>
                <a:ext cx="207630" cy="507256"/>
              </a:xfrm>
              <a:custGeom>
                <a:avLst/>
                <a:gdLst/>
                <a:ahLst/>
                <a:cxnLst/>
                <a:rect l="l" t="t" r="r" b="b"/>
                <a:pathLst>
                  <a:path w="1959" h="4786" extrusionOk="0">
                    <a:moveTo>
                      <a:pt x="924" y="0"/>
                    </a:moveTo>
                    <a:cubicBezTo>
                      <a:pt x="829" y="0"/>
                      <a:pt x="746" y="119"/>
                      <a:pt x="822" y="214"/>
                    </a:cubicBezTo>
                    <a:cubicBezTo>
                      <a:pt x="1486" y="944"/>
                      <a:pt x="1676" y="2852"/>
                      <a:pt x="1187" y="3856"/>
                    </a:cubicBezTo>
                    <a:cubicBezTo>
                      <a:pt x="970" y="4306"/>
                      <a:pt x="645" y="4523"/>
                      <a:pt x="238" y="4523"/>
                    </a:cubicBezTo>
                    <a:cubicBezTo>
                      <a:pt x="209" y="4523"/>
                      <a:pt x="180" y="4522"/>
                      <a:pt x="150" y="4520"/>
                    </a:cubicBezTo>
                    <a:cubicBezTo>
                      <a:pt x="145" y="4520"/>
                      <a:pt x="140" y="4519"/>
                      <a:pt x="136" y="4519"/>
                    </a:cubicBezTo>
                    <a:cubicBezTo>
                      <a:pt x="67" y="4519"/>
                      <a:pt x="9" y="4574"/>
                      <a:pt x="9" y="4636"/>
                    </a:cubicBezTo>
                    <a:cubicBezTo>
                      <a:pt x="1" y="4711"/>
                      <a:pt x="59" y="4769"/>
                      <a:pt x="125" y="4777"/>
                    </a:cubicBezTo>
                    <a:cubicBezTo>
                      <a:pt x="166" y="4786"/>
                      <a:pt x="200" y="4786"/>
                      <a:pt x="241" y="4786"/>
                    </a:cubicBezTo>
                    <a:cubicBezTo>
                      <a:pt x="756" y="4786"/>
                      <a:pt x="1154" y="4512"/>
                      <a:pt x="1419" y="3981"/>
                    </a:cubicBezTo>
                    <a:cubicBezTo>
                      <a:pt x="1959" y="2877"/>
                      <a:pt x="1751" y="853"/>
                      <a:pt x="1013" y="40"/>
                    </a:cubicBezTo>
                    <a:cubicBezTo>
                      <a:pt x="985" y="12"/>
                      <a:pt x="954" y="0"/>
                      <a:pt x="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992621" y="1801697"/>
                <a:ext cx="66030" cy="124959"/>
              </a:xfrm>
              <a:custGeom>
                <a:avLst/>
                <a:gdLst/>
                <a:ahLst/>
                <a:cxnLst/>
                <a:rect l="l" t="t" r="r" b="b"/>
                <a:pathLst>
                  <a:path w="623" h="1179" extrusionOk="0">
                    <a:moveTo>
                      <a:pt x="315" y="1"/>
                    </a:moveTo>
                    <a:cubicBezTo>
                      <a:pt x="141" y="1"/>
                      <a:pt x="0" y="266"/>
                      <a:pt x="0" y="590"/>
                    </a:cubicBezTo>
                    <a:cubicBezTo>
                      <a:pt x="0" y="913"/>
                      <a:pt x="141" y="1179"/>
                      <a:pt x="315" y="1179"/>
                    </a:cubicBezTo>
                    <a:cubicBezTo>
                      <a:pt x="490" y="1179"/>
                      <a:pt x="622" y="913"/>
                      <a:pt x="622" y="590"/>
                    </a:cubicBezTo>
                    <a:cubicBezTo>
                      <a:pt x="622" y="266"/>
                      <a:pt x="490" y="1"/>
                      <a:pt x="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6456215" y="1210812"/>
                <a:ext cx="540854" cy="617377"/>
              </a:xfrm>
              <a:custGeom>
                <a:avLst/>
                <a:gdLst/>
                <a:ahLst/>
                <a:cxnLst/>
                <a:rect l="l" t="t" r="r" b="b"/>
                <a:pathLst>
                  <a:path w="5103" h="5825" extrusionOk="0">
                    <a:moveTo>
                      <a:pt x="423" y="9"/>
                    </a:moveTo>
                    <a:lnTo>
                      <a:pt x="349" y="25"/>
                    </a:lnTo>
                    <a:lnTo>
                      <a:pt x="340" y="25"/>
                    </a:lnTo>
                    <a:lnTo>
                      <a:pt x="241" y="42"/>
                    </a:lnTo>
                    <a:lnTo>
                      <a:pt x="241" y="42"/>
                    </a:lnTo>
                    <a:lnTo>
                      <a:pt x="42" y="75"/>
                    </a:lnTo>
                    <a:lnTo>
                      <a:pt x="42" y="75"/>
                    </a:lnTo>
                    <a:lnTo>
                      <a:pt x="0" y="0"/>
                    </a:lnTo>
                    <a:lnTo>
                      <a:pt x="415" y="9"/>
                    </a:lnTo>
                    <a:close/>
                    <a:moveTo>
                      <a:pt x="5103" y="5410"/>
                    </a:moveTo>
                    <a:cubicBezTo>
                      <a:pt x="4339" y="5576"/>
                      <a:pt x="3518" y="5725"/>
                      <a:pt x="2638" y="5825"/>
                    </a:cubicBezTo>
                    <a:lnTo>
                      <a:pt x="772" y="1701"/>
                    </a:lnTo>
                    <a:cubicBezTo>
                      <a:pt x="1635" y="1602"/>
                      <a:pt x="2464" y="1469"/>
                      <a:pt x="3252" y="1319"/>
                    </a:cubicBezTo>
                    <a:lnTo>
                      <a:pt x="5103" y="54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5444028" y="1826604"/>
                <a:ext cx="207630" cy="508104"/>
              </a:xfrm>
              <a:custGeom>
                <a:avLst/>
                <a:gdLst/>
                <a:ahLst/>
                <a:cxnLst/>
                <a:rect l="l" t="t" r="r" b="b"/>
                <a:pathLst>
                  <a:path w="1959" h="4794" extrusionOk="0">
                    <a:moveTo>
                      <a:pt x="1042" y="0"/>
                    </a:moveTo>
                    <a:cubicBezTo>
                      <a:pt x="1010" y="0"/>
                      <a:pt x="976" y="14"/>
                      <a:pt x="946" y="48"/>
                    </a:cubicBezTo>
                    <a:cubicBezTo>
                      <a:pt x="208" y="861"/>
                      <a:pt x="0" y="2877"/>
                      <a:pt x="540" y="3980"/>
                    </a:cubicBezTo>
                    <a:cubicBezTo>
                      <a:pt x="805" y="4511"/>
                      <a:pt x="1212" y="4794"/>
                      <a:pt x="1718" y="4794"/>
                    </a:cubicBezTo>
                    <a:cubicBezTo>
                      <a:pt x="1759" y="4794"/>
                      <a:pt x="1793" y="4785"/>
                      <a:pt x="1834" y="4785"/>
                    </a:cubicBezTo>
                    <a:cubicBezTo>
                      <a:pt x="1909" y="4777"/>
                      <a:pt x="1959" y="4719"/>
                      <a:pt x="1950" y="4644"/>
                    </a:cubicBezTo>
                    <a:cubicBezTo>
                      <a:pt x="1950" y="4575"/>
                      <a:pt x="1893" y="4527"/>
                      <a:pt x="1832" y="4527"/>
                    </a:cubicBezTo>
                    <a:cubicBezTo>
                      <a:pt x="1827" y="4527"/>
                      <a:pt x="1822" y="4527"/>
                      <a:pt x="1817" y="4528"/>
                    </a:cubicBezTo>
                    <a:cubicBezTo>
                      <a:pt x="1788" y="4530"/>
                      <a:pt x="1759" y="4531"/>
                      <a:pt x="1730" y="4531"/>
                    </a:cubicBezTo>
                    <a:cubicBezTo>
                      <a:pt x="1317" y="4531"/>
                      <a:pt x="998" y="4307"/>
                      <a:pt x="780" y="3864"/>
                    </a:cubicBezTo>
                    <a:cubicBezTo>
                      <a:pt x="283" y="2860"/>
                      <a:pt x="473" y="952"/>
                      <a:pt x="1137" y="222"/>
                    </a:cubicBezTo>
                    <a:cubicBezTo>
                      <a:pt x="1224" y="123"/>
                      <a:pt x="1139" y="0"/>
                      <a:pt x="1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5512602" y="1786753"/>
                <a:ext cx="66030" cy="124111"/>
              </a:xfrm>
              <a:custGeom>
                <a:avLst/>
                <a:gdLst/>
                <a:ahLst/>
                <a:cxnLst/>
                <a:rect l="l" t="t" r="r" b="b"/>
                <a:pathLst>
                  <a:path w="623" h="1171" extrusionOk="0">
                    <a:moveTo>
                      <a:pt x="308" y="1"/>
                    </a:moveTo>
                    <a:cubicBezTo>
                      <a:pt x="482" y="1"/>
                      <a:pt x="623" y="258"/>
                      <a:pt x="623" y="581"/>
                    </a:cubicBezTo>
                    <a:cubicBezTo>
                      <a:pt x="623" y="913"/>
                      <a:pt x="482" y="1171"/>
                      <a:pt x="308" y="1171"/>
                    </a:cubicBezTo>
                    <a:cubicBezTo>
                      <a:pt x="142" y="1171"/>
                      <a:pt x="1" y="913"/>
                      <a:pt x="1" y="581"/>
                    </a:cubicBezTo>
                    <a:cubicBezTo>
                      <a:pt x="1" y="258"/>
                      <a:pt x="142"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6080699" y="715740"/>
                <a:ext cx="428295" cy="178589"/>
              </a:xfrm>
              <a:custGeom>
                <a:avLst/>
                <a:gdLst/>
                <a:ahLst/>
                <a:cxnLst/>
                <a:rect l="l" t="t" r="r" b="b"/>
                <a:pathLst>
                  <a:path w="4041" h="1685" extrusionOk="0">
                    <a:moveTo>
                      <a:pt x="2017" y="0"/>
                    </a:moveTo>
                    <a:cubicBezTo>
                      <a:pt x="905" y="0"/>
                      <a:pt x="0" y="374"/>
                      <a:pt x="0" y="846"/>
                    </a:cubicBezTo>
                    <a:cubicBezTo>
                      <a:pt x="0" y="1311"/>
                      <a:pt x="905" y="1684"/>
                      <a:pt x="2017" y="1684"/>
                    </a:cubicBezTo>
                    <a:cubicBezTo>
                      <a:pt x="3137" y="1684"/>
                      <a:pt x="4041" y="1311"/>
                      <a:pt x="4041" y="846"/>
                    </a:cubicBezTo>
                    <a:cubicBezTo>
                      <a:pt x="4041" y="374"/>
                      <a:pt x="3137" y="0"/>
                      <a:pt x="2017" y="0"/>
                    </a:cubicBezTo>
                    <a:close/>
                  </a:path>
                </a:pathLst>
              </a:custGeom>
              <a:solidFill>
                <a:srgbClr val="0000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121186" y="691998"/>
                <a:ext cx="354422" cy="147853"/>
              </a:xfrm>
              <a:custGeom>
                <a:avLst/>
                <a:gdLst/>
                <a:ahLst/>
                <a:cxnLst/>
                <a:rect l="l" t="t" r="r" b="b"/>
                <a:pathLst>
                  <a:path w="3344" h="1395" extrusionOk="0">
                    <a:moveTo>
                      <a:pt x="1676" y="0"/>
                    </a:moveTo>
                    <a:cubicBezTo>
                      <a:pt x="747" y="0"/>
                      <a:pt x="0" y="315"/>
                      <a:pt x="0" y="697"/>
                    </a:cubicBezTo>
                    <a:cubicBezTo>
                      <a:pt x="0" y="1087"/>
                      <a:pt x="747" y="1394"/>
                      <a:pt x="1676" y="1394"/>
                    </a:cubicBezTo>
                    <a:cubicBezTo>
                      <a:pt x="2597" y="1394"/>
                      <a:pt x="3344" y="1087"/>
                      <a:pt x="3344" y="697"/>
                    </a:cubicBezTo>
                    <a:cubicBezTo>
                      <a:pt x="3344" y="315"/>
                      <a:pt x="2597" y="0"/>
                      <a:pt x="1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158918" y="745628"/>
                <a:ext cx="278853" cy="61685"/>
              </a:xfrm>
              <a:custGeom>
                <a:avLst/>
                <a:gdLst/>
                <a:ahLst/>
                <a:cxnLst/>
                <a:rect l="l" t="t" r="r" b="b"/>
                <a:pathLst>
                  <a:path w="2631" h="582" extrusionOk="0">
                    <a:moveTo>
                      <a:pt x="1303" y="374"/>
                    </a:moveTo>
                    <a:cubicBezTo>
                      <a:pt x="723" y="374"/>
                      <a:pt x="225" y="233"/>
                      <a:pt x="1" y="17"/>
                    </a:cubicBezTo>
                    <a:lnTo>
                      <a:pt x="1" y="33"/>
                    </a:lnTo>
                    <a:cubicBezTo>
                      <a:pt x="1" y="340"/>
                      <a:pt x="590" y="581"/>
                      <a:pt x="1320" y="581"/>
                    </a:cubicBezTo>
                    <a:cubicBezTo>
                      <a:pt x="2042" y="581"/>
                      <a:pt x="2631" y="340"/>
                      <a:pt x="2631" y="33"/>
                    </a:cubicBezTo>
                    <a:cubicBezTo>
                      <a:pt x="2631" y="25"/>
                      <a:pt x="2631" y="9"/>
                      <a:pt x="2631" y="0"/>
                    </a:cubicBezTo>
                    <a:cubicBezTo>
                      <a:pt x="2415" y="224"/>
                      <a:pt x="1901" y="374"/>
                      <a:pt x="1303" y="3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6893204" y="2945736"/>
                <a:ext cx="438894" cy="235822"/>
              </a:xfrm>
              <a:custGeom>
                <a:avLst/>
                <a:gdLst/>
                <a:ahLst/>
                <a:cxnLst/>
                <a:rect l="l" t="t" r="r" b="b"/>
                <a:pathLst>
                  <a:path w="4141" h="2225" extrusionOk="0">
                    <a:moveTo>
                      <a:pt x="125" y="582"/>
                    </a:moveTo>
                    <a:cubicBezTo>
                      <a:pt x="1" y="1030"/>
                      <a:pt x="772" y="1635"/>
                      <a:pt x="1851" y="1934"/>
                    </a:cubicBezTo>
                    <a:cubicBezTo>
                      <a:pt x="2929" y="2224"/>
                      <a:pt x="3900" y="2100"/>
                      <a:pt x="4016" y="1644"/>
                    </a:cubicBezTo>
                    <a:cubicBezTo>
                      <a:pt x="4141" y="1196"/>
                      <a:pt x="3369" y="590"/>
                      <a:pt x="2291" y="300"/>
                    </a:cubicBezTo>
                    <a:cubicBezTo>
                      <a:pt x="1220" y="1"/>
                      <a:pt x="241" y="134"/>
                      <a:pt x="125" y="5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6937189" y="2928142"/>
                <a:ext cx="363325" cy="194487"/>
              </a:xfrm>
              <a:custGeom>
                <a:avLst/>
                <a:gdLst/>
                <a:ahLst/>
                <a:cxnLst/>
                <a:rect l="l" t="t" r="r" b="b"/>
                <a:pathLst>
                  <a:path w="3428" h="1835" extrusionOk="0">
                    <a:moveTo>
                      <a:pt x="100" y="474"/>
                    </a:moveTo>
                    <a:cubicBezTo>
                      <a:pt x="0" y="847"/>
                      <a:pt x="639" y="1345"/>
                      <a:pt x="1535" y="1586"/>
                    </a:cubicBezTo>
                    <a:cubicBezTo>
                      <a:pt x="2423" y="1834"/>
                      <a:pt x="3228" y="1727"/>
                      <a:pt x="3327" y="1353"/>
                    </a:cubicBezTo>
                    <a:cubicBezTo>
                      <a:pt x="3427" y="980"/>
                      <a:pt x="2788" y="482"/>
                      <a:pt x="1900" y="241"/>
                    </a:cubicBezTo>
                    <a:cubicBezTo>
                      <a:pt x="1013" y="1"/>
                      <a:pt x="208" y="100"/>
                      <a:pt x="100" y="4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6981174" y="2969477"/>
                <a:ext cx="277051" cy="116162"/>
              </a:xfrm>
              <a:custGeom>
                <a:avLst/>
                <a:gdLst/>
                <a:ahLst/>
                <a:cxnLst/>
                <a:rect l="l" t="t" r="r" b="b"/>
                <a:pathLst>
                  <a:path w="2614" h="1096" extrusionOk="0">
                    <a:moveTo>
                      <a:pt x="1261" y="706"/>
                    </a:moveTo>
                    <a:cubicBezTo>
                      <a:pt x="1826" y="855"/>
                      <a:pt x="2348" y="847"/>
                      <a:pt x="2614" y="706"/>
                    </a:cubicBezTo>
                    <a:lnTo>
                      <a:pt x="2614" y="723"/>
                    </a:lnTo>
                    <a:cubicBezTo>
                      <a:pt x="2531" y="1013"/>
                      <a:pt x="1900" y="1096"/>
                      <a:pt x="1203" y="905"/>
                    </a:cubicBezTo>
                    <a:cubicBezTo>
                      <a:pt x="498" y="714"/>
                      <a:pt x="0" y="324"/>
                      <a:pt x="75" y="34"/>
                    </a:cubicBezTo>
                    <a:cubicBezTo>
                      <a:pt x="83" y="17"/>
                      <a:pt x="83" y="9"/>
                      <a:pt x="92" y="1"/>
                    </a:cubicBezTo>
                    <a:cubicBezTo>
                      <a:pt x="233" y="258"/>
                      <a:pt x="689" y="548"/>
                      <a:pt x="1261" y="7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5252295" y="2957183"/>
                <a:ext cx="439848" cy="235822"/>
              </a:xfrm>
              <a:custGeom>
                <a:avLst/>
                <a:gdLst/>
                <a:ahLst/>
                <a:cxnLst/>
                <a:rect l="l" t="t" r="r" b="b"/>
                <a:pathLst>
                  <a:path w="4150" h="2225" extrusionOk="0">
                    <a:moveTo>
                      <a:pt x="4025" y="581"/>
                    </a:moveTo>
                    <a:cubicBezTo>
                      <a:pt x="4149" y="1029"/>
                      <a:pt x="3378" y="1627"/>
                      <a:pt x="2299" y="1926"/>
                    </a:cubicBezTo>
                    <a:cubicBezTo>
                      <a:pt x="1220" y="2224"/>
                      <a:pt x="250" y="2091"/>
                      <a:pt x="125" y="1643"/>
                    </a:cubicBezTo>
                    <a:cubicBezTo>
                      <a:pt x="1" y="1187"/>
                      <a:pt x="781" y="590"/>
                      <a:pt x="1859" y="291"/>
                    </a:cubicBezTo>
                    <a:cubicBezTo>
                      <a:pt x="2930" y="1"/>
                      <a:pt x="3909" y="125"/>
                      <a:pt x="4025" y="5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5283986" y="2938741"/>
                <a:ext cx="364173" cy="193533"/>
              </a:xfrm>
              <a:custGeom>
                <a:avLst/>
                <a:gdLst/>
                <a:ahLst/>
                <a:cxnLst/>
                <a:rect l="l" t="t" r="r" b="b"/>
                <a:pathLst>
                  <a:path w="3436" h="1826" extrusionOk="0">
                    <a:moveTo>
                      <a:pt x="3327" y="473"/>
                    </a:moveTo>
                    <a:cubicBezTo>
                      <a:pt x="3435" y="847"/>
                      <a:pt x="2788" y="1345"/>
                      <a:pt x="1900" y="1585"/>
                    </a:cubicBezTo>
                    <a:cubicBezTo>
                      <a:pt x="1013" y="1826"/>
                      <a:pt x="208" y="1726"/>
                      <a:pt x="108" y="1353"/>
                    </a:cubicBezTo>
                    <a:cubicBezTo>
                      <a:pt x="0" y="979"/>
                      <a:pt x="648" y="482"/>
                      <a:pt x="1535" y="241"/>
                    </a:cubicBezTo>
                    <a:cubicBezTo>
                      <a:pt x="2423" y="0"/>
                      <a:pt x="3228" y="100"/>
                      <a:pt x="3327" y="4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5327123" y="2980076"/>
                <a:ext cx="277051" cy="116162"/>
              </a:xfrm>
              <a:custGeom>
                <a:avLst/>
                <a:gdLst/>
                <a:ahLst/>
                <a:cxnLst/>
                <a:rect l="l" t="t" r="r" b="b"/>
                <a:pathLst>
                  <a:path w="2614" h="1096" extrusionOk="0">
                    <a:moveTo>
                      <a:pt x="1344" y="706"/>
                    </a:moveTo>
                    <a:cubicBezTo>
                      <a:pt x="780" y="855"/>
                      <a:pt x="266" y="847"/>
                      <a:pt x="0" y="706"/>
                    </a:cubicBezTo>
                    <a:cubicBezTo>
                      <a:pt x="0" y="706"/>
                      <a:pt x="0" y="714"/>
                      <a:pt x="0" y="722"/>
                    </a:cubicBezTo>
                    <a:cubicBezTo>
                      <a:pt x="75" y="1013"/>
                      <a:pt x="714" y="1096"/>
                      <a:pt x="1410" y="905"/>
                    </a:cubicBezTo>
                    <a:cubicBezTo>
                      <a:pt x="2107" y="714"/>
                      <a:pt x="2614" y="324"/>
                      <a:pt x="2531" y="34"/>
                    </a:cubicBezTo>
                    <a:cubicBezTo>
                      <a:pt x="2531" y="17"/>
                      <a:pt x="2522" y="9"/>
                      <a:pt x="2522" y="0"/>
                    </a:cubicBezTo>
                    <a:cubicBezTo>
                      <a:pt x="2381" y="258"/>
                      <a:pt x="1925" y="548"/>
                      <a:pt x="1344" y="7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5767610" y="2392688"/>
                <a:ext cx="1028927" cy="317539"/>
              </a:xfrm>
              <a:custGeom>
                <a:avLst/>
                <a:gdLst/>
                <a:ahLst/>
                <a:cxnLst/>
                <a:rect l="l" t="t" r="r" b="b"/>
                <a:pathLst>
                  <a:path w="9708" h="2996" extrusionOk="0">
                    <a:moveTo>
                      <a:pt x="4854" y="2390"/>
                    </a:moveTo>
                    <a:cubicBezTo>
                      <a:pt x="2681" y="2390"/>
                      <a:pt x="822" y="1411"/>
                      <a:pt x="1" y="0"/>
                    </a:cubicBezTo>
                    <a:cubicBezTo>
                      <a:pt x="490" y="1718"/>
                      <a:pt x="2473" y="2995"/>
                      <a:pt x="4854" y="2995"/>
                    </a:cubicBezTo>
                    <a:cubicBezTo>
                      <a:pt x="7236" y="2995"/>
                      <a:pt x="9218" y="1718"/>
                      <a:pt x="9708" y="0"/>
                    </a:cubicBezTo>
                    <a:cubicBezTo>
                      <a:pt x="8887" y="1411"/>
                      <a:pt x="7020" y="2390"/>
                      <a:pt x="4854" y="23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5772909" y="2566721"/>
                <a:ext cx="1028927" cy="318492"/>
              </a:xfrm>
              <a:custGeom>
                <a:avLst/>
                <a:gdLst/>
                <a:ahLst/>
                <a:cxnLst/>
                <a:rect l="l" t="t" r="r" b="b"/>
                <a:pathLst>
                  <a:path w="9708" h="3005" extrusionOk="0">
                    <a:moveTo>
                      <a:pt x="4854" y="2399"/>
                    </a:moveTo>
                    <a:cubicBezTo>
                      <a:pt x="2680" y="2399"/>
                      <a:pt x="822" y="1411"/>
                      <a:pt x="1" y="1"/>
                    </a:cubicBezTo>
                    <a:cubicBezTo>
                      <a:pt x="482" y="1718"/>
                      <a:pt x="2473" y="3004"/>
                      <a:pt x="4854" y="3004"/>
                    </a:cubicBezTo>
                    <a:cubicBezTo>
                      <a:pt x="7235" y="3004"/>
                      <a:pt x="9218" y="1718"/>
                      <a:pt x="9708" y="1"/>
                    </a:cubicBezTo>
                    <a:cubicBezTo>
                      <a:pt x="8886" y="1411"/>
                      <a:pt x="7020" y="2399"/>
                      <a:pt x="4854" y="23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5"/>
            <p:cNvGrpSpPr/>
            <p:nvPr/>
          </p:nvGrpSpPr>
          <p:grpSpPr>
            <a:xfrm>
              <a:off x="6906452" y="2416430"/>
              <a:ext cx="1352512" cy="2087854"/>
              <a:chOff x="6906452" y="2416430"/>
              <a:chExt cx="1352512" cy="2087854"/>
            </a:xfrm>
          </p:grpSpPr>
          <p:sp>
            <p:nvSpPr>
              <p:cNvPr id="272" name="Google Shape;272;p25"/>
              <p:cNvSpPr/>
              <p:nvPr/>
            </p:nvSpPr>
            <p:spPr>
              <a:xfrm>
                <a:off x="6906452" y="3176473"/>
                <a:ext cx="1328765" cy="1327811"/>
              </a:xfrm>
              <a:custGeom>
                <a:avLst/>
                <a:gdLst/>
                <a:ahLst/>
                <a:cxnLst/>
                <a:rect l="l" t="t" r="r" b="b"/>
                <a:pathLst>
                  <a:path w="12537" h="12528" extrusionOk="0">
                    <a:moveTo>
                      <a:pt x="6945" y="0"/>
                    </a:moveTo>
                    <a:cubicBezTo>
                      <a:pt x="6694" y="0"/>
                      <a:pt x="6563" y="112"/>
                      <a:pt x="6530" y="205"/>
                    </a:cubicBezTo>
                    <a:cubicBezTo>
                      <a:pt x="6327" y="766"/>
                      <a:pt x="5941" y="949"/>
                      <a:pt x="5519" y="949"/>
                    </a:cubicBezTo>
                    <a:cubicBezTo>
                      <a:pt x="4733" y="949"/>
                      <a:pt x="3822" y="313"/>
                      <a:pt x="3746" y="313"/>
                    </a:cubicBezTo>
                    <a:cubicBezTo>
                      <a:pt x="3741" y="313"/>
                      <a:pt x="3740" y="315"/>
                      <a:pt x="3742" y="321"/>
                    </a:cubicBezTo>
                    <a:cubicBezTo>
                      <a:pt x="3725" y="1834"/>
                      <a:pt x="2430" y="5408"/>
                      <a:pt x="1825" y="5408"/>
                    </a:cubicBezTo>
                    <a:cubicBezTo>
                      <a:pt x="1820" y="5408"/>
                      <a:pt x="1814" y="5408"/>
                      <a:pt x="1809" y="5407"/>
                    </a:cubicBezTo>
                    <a:cubicBezTo>
                      <a:pt x="1809" y="5407"/>
                      <a:pt x="1568" y="5415"/>
                      <a:pt x="788" y="5830"/>
                    </a:cubicBezTo>
                    <a:cubicBezTo>
                      <a:pt x="0" y="6253"/>
                      <a:pt x="714" y="7871"/>
                      <a:pt x="788" y="8162"/>
                    </a:cubicBezTo>
                    <a:cubicBezTo>
                      <a:pt x="855" y="8452"/>
                      <a:pt x="1958" y="10427"/>
                      <a:pt x="3045" y="10717"/>
                    </a:cubicBezTo>
                    <a:cubicBezTo>
                      <a:pt x="4132" y="11007"/>
                      <a:pt x="5127" y="11074"/>
                      <a:pt x="5418" y="11231"/>
                    </a:cubicBezTo>
                    <a:cubicBezTo>
                      <a:pt x="5643" y="11350"/>
                      <a:pt x="6960" y="12528"/>
                      <a:pt x="8432" y="12528"/>
                    </a:cubicBezTo>
                    <a:cubicBezTo>
                      <a:pt x="8915" y="12528"/>
                      <a:pt x="9415" y="12401"/>
                      <a:pt x="9898" y="12069"/>
                    </a:cubicBezTo>
                    <a:cubicBezTo>
                      <a:pt x="11358" y="11074"/>
                      <a:pt x="12537" y="6278"/>
                      <a:pt x="12537" y="6262"/>
                    </a:cubicBezTo>
                    <a:lnTo>
                      <a:pt x="12313" y="5872"/>
                    </a:lnTo>
                    <a:cubicBezTo>
                      <a:pt x="12313" y="5872"/>
                      <a:pt x="12276" y="5921"/>
                      <a:pt x="12186" y="5921"/>
                    </a:cubicBezTo>
                    <a:cubicBezTo>
                      <a:pt x="12036" y="5921"/>
                      <a:pt x="11740" y="5786"/>
                      <a:pt x="11217" y="5067"/>
                    </a:cubicBezTo>
                    <a:cubicBezTo>
                      <a:pt x="11149" y="4177"/>
                      <a:pt x="10971" y="3296"/>
                      <a:pt x="10754" y="3296"/>
                    </a:cubicBezTo>
                    <a:cubicBezTo>
                      <a:pt x="10680" y="3296"/>
                      <a:pt x="10601" y="3399"/>
                      <a:pt x="10520" y="3640"/>
                    </a:cubicBezTo>
                    <a:cubicBezTo>
                      <a:pt x="10501" y="3698"/>
                      <a:pt x="10475" y="3723"/>
                      <a:pt x="10444" y="3723"/>
                    </a:cubicBezTo>
                    <a:cubicBezTo>
                      <a:pt x="10277" y="3723"/>
                      <a:pt x="9961" y="2981"/>
                      <a:pt x="9716" y="2736"/>
                    </a:cubicBezTo>
                    <a:cubicBezTo>
                      <a:pt x="9687" y="2707"/>
                      <a:pt x="9632" y="2696"/>
                      <a:pt x="9561" y="2696"/>
                    </a:cubicBezTo>
                    <a:cubicBezTo>
                      <a:pt x="9374" y="2696"/>
                      <a:pt x="9079" y="2771"/>
                      <a:pt x="8893" y="2771"/>
                    </a:cubicBezTo>
                    <a:cubicBezTo>
                      <a:pt x="8827" y="2771"/>
                      <a:pt x="8774" y="2761"/>
                      <a:pt x="8745" y="2736"/>
                    </a:cubicBezTo>
                    <a:cubicBezTo>
                      <a:pt x="8587" y="2594"/>
                      <a:pt x="8612" y="877"/>
                      <a:pt x="8455" y="744"/>
                    </a:cubicBezTo>
                    <a:cubicBezTo>
                      <a:pt x="7741" y="168"/>
                      <a:pt x="7252" y="0"/>
                      <a:pt x="6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7156161" y="3636356"/>
                <a:ext cx="842495" cy="630414"/>
              </a:xfrm>
              <a:custGeom>
                <a:avLst/>
                <a:gdLst/>
                <a:ahLst/>
                <a:cxnLst/>
                <a:rect l="l" t="t" r="r" b="b"/>
                <a:pathLst>
                  <a:path w="7949" h="5948" extrusionOk="0">
                    <a:moveTo>
                      <a:pt x="3605" y="0"/>
                    </a:moveTo>
                    <a:cubicBezTo>
                      <a:pt x="3273" y="0"/>
                      <a:pt x="2940" y="81"/>
                      <a:pt x="2639" y="247"/>
                    </a:cubicBezTo>
                    <a:lnTo>
                      <a:pt x="1253" y="1010"/>
                    </a:lnTo>
                    <a:cubicBezTo>
                      <a:pt x="399" y="1466"/>
                      <a:pt x="0" y="2470"/>
                      <a:pt x="307" y="3391"/>
                    </a:cubicBezTo>
                    <a:cubicBezTo>
                      <a:pt x="572" y="4224"/>
                      <a:pt x="1354" y="4779"/>
                      <a:pt x="2222" y="4779"/>
                    </a:cubicBezTo>
                    <a:cubicBezTo>
                      <a:pt x="2253" y="4779"/>
                      <a:pt x="2284" y="4778"/>
                      <a:pt x="2315" y="4777"/>
                    </a:cubicBezTo>
                    <a:lnTo>
                      <a:pt x="2489" y="4768"/>
                    </a:lnTo>
                    <a:cubicBezTo>
                      <a:pt x="2520" y="4767"/>
                      <a:pt x="2551" y="4766"/>
                      <a:pt x="2581" y="4766"/>
                    </a:cubicBezTo>
                    <a:cubicBezTo>
                      <a:pt x="3097" y="4766"/>
                      <a:pt x="3599" y="4964"/>
                      <a:pt x="3975" y="5316"/>
                    </a:cubicBezTo>
                    <a:lnTo>
                      <a:pt x="4049" y="5391"/>
                    </a:lnTo>
                    <a:cubicBezTo>
                      <a:pt x="4443" y="5766"/>
                      <a:pt x="4941" y="5948"/>
                      <a:pt x="5436" y="5948"/>
                    </a:cubicBezTo>
                    <a:cubicBezTo>
                      <a:pt x="6047" y="5948"/>
                      <a:pt x="6654" y="5670"/>
                      <a:pt x="7053" y="5133"/>
                    </a:cubicBezTo>
                    <a:lnTo>
                      <a:pt x="7302" y="4802"/>
                    </a:lnTo>
                    <a:cubicBezTo>
                      <a:pt x="7949" y="3922"/>
                      <a:pt x="7774" y="2686"/>
                      <a:pt x="6912" y="2014"/>
                    </a:cubicBezTo>
                    <a:lnTo>
                      <a:pt x="4829" y="413"/>
                    </a:lnTo>
                    <a:cubicBezTo>
                      <a:pt x="4471" y="140"/>
                      <a:pt x="4039" y="0"/>
                      <a:pt x="3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7302954" y="2416430"/>
                <a:ext cx="241969" cy="974343"/>
              </a:xfrm>
              <a:custGeom>
                <a:avLst/>
                <a:gdLst/>
                <a:ahLst/>
                <a:cxnLst/>
                <a:rect l="l" t="t" r="r" b="b"/>
                <a:pathLst>
                  <a:path w="2283" h="9193" extrusionOk="0">
                    <a:moveTo>
                      <a:pt x="1138" y="0"/>
                    </a:moveTo>
                    <a:cubicBezTo>
                      <a:pt x="507" y="0"/>
                      <a:pt x="1" y="506"/>
                      <a:pt x="1" y="1137"/>
                    </a:cubicBezTo>
                    <a:lnTo>
                      <a:pt x="1" y="8056"/>
                    </a:lnTo>
                    <a:cubicBezTo>
                      <a:pt x="1" y="8679"/>
                      <a:pt x="507" y="9193"/>
                      <a:pt x="1138" y="9193"/>
                    </a:cubicBezTo>
                    <a:cubicBezTo>
                      <a:pt x="1768" y="9193"/>
                      <a:pt x="2283" y="8679"/>
                      <a:pt x="2283" y="8056"/>
                    </a:cubicBezTo>
                    <a:lnTo>
                      <a:pt x="2283" y="1137"/>
                    </a:lnTo>
                    <a:cubicBezTo>
                      <a:pt x="2283" y="506"/>
                      <a:pt x="1768" y="0"/>
                      <a:pt x="1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6945986" y="3695710"/>
                <a:ext cx="516265" cy="318280"/>
              </a:xfrm>
              <a:custGeom>
                <a:avLst/>
                <a:gdLst/>
                <a:ahLst/>
                <a:cxnLst/>
                <a:rect l="l" t="t" r="r" b="b"/>
                <a:pathLst>
                  <a:path w="4871" h="3003" extrusionOk="0">
                    <a:moveTo>
                      <a:pt x="1206" y="0"/>
                    </a:moveTo>
                    <a:cubicBezTo>
                      <a:pt x="823" y="0"/>
                      <a:pt x="464" y="235"/>
                      <a:pt x="316" y="616"/>
                    </a:cubicBezTo>
                    <a:lnTo>
                      <a:pt x="183" y="981"/>
                    </a:lnTo>
                    <a:cubicBezTo>
                      <a:pt x="0" y="1462"/>
                      <a:pt x="133" y="2201"/>
                      <a:pt x="623" y="2383"/>
                    </a:cubicBezTo>
                    <a:lnTo>
                      <a:pt x="2548" y="2873"/>
                    </a:lnTo>
                    <a:cubicBezTo>
                      <a:pt x="2749" y="2949"/>
                      <a:pt x="3102" y="3002"/>
                      <a:pt x="3458" y="3002"/>
                    </a:cubicBezTo>
                    <a:cubicBezTo>
                      <a:pt x="3951" y="3002"/>
                      <a:pt x="4449" y="2900"/>
                      <a:pt x="4555" y="2615"/>
                    </a:cubicBezTo>
                    <a:lnTo>
                      <a:pt x="4688" y="2250"/>
                    </a:lnTo>
                    <a:cubicBezTo>
                      <a:pt x="4871" y="1761"/>
                      <a:pt x="4622" y="1222"/>
                      <a:pt x="4141" y="1039"/>
                    </a:cubicBezTo>
                    <a:lnTo>
                      <a:pt x="1535" y="60"/>
                    </a:lnTo>
                    <a:cubicBezTo>
                      <a:pt x="1426" y="19"/>
                      <a:pt x="1315" y="0"/>
                      <a:pt x="1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7382127" y="3171279"/>
                <a:ext cx="432747" cy="669311"/>
              </a:xfrm>
              <a:custGeom>
                <a:avLst/>
                <a:gdLst/>
                <a:ahLst/>
                <a:cxnLst/>
                <a:rect l="l" t="t" r="r" b="b"/>
                <a:pathLst>
                  <a:path w="4083" h="6315" extrusionOk="0">
                    <a:moveTo>
                      <a:pt x="2804" y="0"/>
                    </a:moveTo>
                    <a:cubicBezTo>
                      <a:pt x="2343" y="0"/>
                      <a:pt x="1909" y="278"/>
                      <a:pt x="1735" y="735"/>
                    </a:cubicBezTo>
                    <a:lnTo>
                      <a:pt x="225" y="4784"/>
                    </a:lnTo>
                    <a:cubicBezTo>
                      <a:pt x="1" y="5365"/>
                      <a:pt x="299" y="6020"/>
                      <a:pt x="888" y="6244"/>
                    </a:cubicBezTo>
                    <a:cubicBezTo>
                      <a:pt x="1018" y="6292"/>
                      <a:pt x="1151" y="6314"/>
                      <a:pt x="1282" y="6314"/>
                    </a:cubicBezTo>
                    <a:cubicBezTo>
                      <a:pt x="1742" y="6314"/>
                      <a:pt x="2174" y="6033"/>
                      <a:pt x="2349" y="5581"/>
                    </a:cubicBezTo>
                    <a:lnTo>
                      <a:pt x="3867" y="1532"/>
                    </a:lnTo>
                    <a:cubicBezTo>
                      <a:pt x="4083" y="943"/>
                      <a:pt x="3784" y="295"/>
                      <a:pt x="3203" y="71"/>
                    </a:cubicBezTo>
                    <a:cubicBezTo>
                      <a:pt x="3072" y="23"/>
                      <a:pt x="2937" y="0"/>
                      <a:pt x="28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7522880" y="3443881"/>
                <a:ext cx="565443" cy="589396"/>
              </a:xfrm>
              <a:custGeom>
                <a:avLst/>
                <a:gdLst/>
                <a:ahLst/>
                <a:cxnLst/>
                <a:rect l="l" t="t" r="r" b="b"/>
                <a:pathLst>
                  <a:path w="5335" h="5561" extrusionOk="0">
                    <a:moveTo>
                      <a:pt x="4060" y="0"/>
                    </a:moveTo>
                    <a:cubicBezTo>
                      <a:pt x="3739" y="0"/>
                      <a:pt x="3419" y="137"/>
                      <a:pt x="3194" y="403"/>
                    </a:cubicBezTo>
                    <a:lnTo>
                      <a:pt x="398" y="3689"/>
                    </a:lnTo>
                    <a:cubicBezTo>
                      <a:pt x="0" y="4170"/>
                      <a:pt x="58" y="4884"/>
                      <a:pt x="531" y="5290"/>
                    </a:cubicBezTo>
                    <a:cubicBezTo>
                      <a:pt x="746" y="5472"/>
                      <a:pt x="1007" y="5561"/>
                      <a:pt x="1266" y="5561"/>
                    </a:cubicBezTo>
                    <a:cubicBezTo>
                      <a:pt x="1588" y="5561"/>
                      <a:pt x="1907" y="5424"/>
                      <a:pt x="2132" y="5157"/>
                    </a:cubicBezTo>
                    <a:lnTo>
                      <a:pt x="4928" y="1872"/>
                    </a:lnTo>
                    <a:cubicBezTo>
                      <a:pt x="5335" y="1391"/>
                      <a:pt x="5277" y="677"/>
                      <a:pt x="4796" y="271"/>
                    </a:cubicBezTo>
                    <a:cubicBezTo>
                      <a:pt x="4581" y="89"/>
                      <a:pt x="4320" y="0"/>
                      <a:pt x="4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7753192" y="3676102"/>
                <a:ext cx="505772" cy="464543"/>
              </a:xfrm>
              <a:custGeom>
                <a:avLst/>
                <a:gdLst/>
                <a:ahLst/>
                <a:cxnLst/>
                <a:rect l="l" t="t" r="r" b="b"/>
                <a:pathLst>
                  <a:path w="4772" h="4383" extrusionOk="0">
                    <a:moveTo>
                      <a:pt x="3546" y="1"/>
                    </a:moveTo>
                    <a:cubicBezTo>
                      <a:pt x="3274" y="1"/>
                      <a:pt x="3003" y="101"/>
                      <a:pt x="2789" y="303"/>
                    </a:cubicBezTo>
                    <a:lnTo>
                      <a:pt x="474" y="2469"/>
                    </a:lnTo>
                    <a:cubicBezTo>
                      <a:pt x="26" y="2892"/>
                      <a:pt x="1" y="3589"/>
                      <a:pt x="416" y="4037"/>
                    </a:cubicBezTo>
                    <a:cubicBezTo>
                      <a:pt x="637" y="4266"/>
                      <a:pt x="932" y="4383"/>
                      <a:pt x="1228" y="4383"/>
                    </a:cubicBezTo>
                    <a:cubicBezTo>
                      <a:pt x="1498" y="4383"/>
                      <a:pt x="1770" y="4285"/>
                      <a:pt x="1984" y="4086"/>
                    </a:cubicBezTo>
                    <a:lnTo>
                      <a:pt x="4299" y="1913"/>
                    </a:lnTo>
                    <a:cubicBezTo>
                      <a:pt x="4747" y="1498"/>
                      <a:pt x="4772" y="801"/>
                      <a:pt x="4357" y="353"/>
                    </a:cubicBezTo>
                    <a:cubicBezTo>
                      <a:pt x="4136" y="119"/>
                      <a:pt x="3841" y="1"/>
                      <a:pt x="35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7879000" y="3827665"/>
                <a:ext cx="219924" cy="223528"/>
              </a:xfrm>
              <a:custGeom>
                <a:avLst/>
                <a:gdLst/>
                <a:ahLst/>
                <a:cxnLst/>
                <a:rect l="l" t="t" r="r" b="b"/>
                <a:pathLst>
                  <a:path w="2075" h="2109" extrusionOk="0">
                    <a:moveTo>
                      <a:pt x="807" y="1"/>
                    </a:moveTo>
                    <a:cubicBezTo>
                      <a:pt x="544" y="1"/>
                      <a:pt x="281" y="91"/>
                      <a:pt x="67" y="275"/>
                    </a:cubicBezTo>
                    <a:cubicBezTo>
                      <a:pt x="42" y="300"/>
                      <a:pt x="25" y="325"/>
                      <a:pt x="0" y="342"/>
                    </a:cubicBezTo>
                    <a:cubicBezTo>
                      <a:pt x="177" y="240"/>
                      <a:pt x="372" y="191"/>
                      <a:pt x="564" y="191"/>
                    </a:cubicBezTo>
                    <a:cubicBezTo>
                      <a:pt x="903" y="191"/>
                      <a:pt x="1235" y="343"/>
                      <a:pt x="1452" y="624"/>
                    </a:cubicBezTo>
                    <a:cubicBezTo>
                      <a:pt x="1801" y="1072"/>
                      <a:pt x="1768" y="1702"/>
                      <a:pt x="1378" y="2109"/>
                    </a:cubicBezTo>
                    <a:cubicBezTo>
                      <a:pt x="1436" y="2067"/>
                      <a:pt x="1502" y="2034"/>
                      <a:pt x="1552" y="1984"/>
                    </a:cubicBezTo>
                    <a:cubicBezTo>
                      <a:pt x="2025" y="1578"/>
                      <a:pt x="2075" y="864"/>
                      <a:pt x="1668" y="391"/>
                    </a:cubicBezTo>
                    <a:cubicBezTo>
                      <a:pt x="1441" y="133"/>
                      <a:pt x="1125" y="1"/>
                      <a:pt x="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7731252" y="3603924"/>
                <a:ext cx="231371" cy="229251"/>
              </a:xfrm>
              <a:custGeom>
                <a:avLst/>
                <a:gdLst/>
                <a:ahLst/>
                <a:cxnLst/>
                <a:rect l="l" t="t" r="r" b="b"/>
                <a:pathLst>
                  <a:path w="2183" h="2163" extrusionOk="0">
                    <a:moveTo>
                      <a:pt x="832" y="0"/>
                    </a:moveTo>
                    <a:cubicBezTo>
                      <a:pt x="562" y="0"/>
                      <a:pt x="289" y="95"/>
                      <a:pt x="67" y="287"/>
                    </a:cubicBezTo>
                    <a:cubicBezTo>
                      <a:pt x="42" y="304"/>
                      <a:pt x="25" y="329"/>
                      <a:pt x="0" y="354"/>
                    </a:cubicBezTo>
                    <a:cubicBezTo>
                      <a:pt x="184" y="247"/>
                      <a:pt x="386" y="195"/>
                      <a:pt x="587" y="195"/>
                    </a:cubicBezTo>
                    <a:cubicBezTo>
                      <a:pt x="932" y="195"/>
                      <a:pt x="1272" y="347"/>
                      <a:pt x="1502" y="636"/>
                    </a:cubicBezTo>
                    <a:cubicBezTo>
                      <a:pt x="1859" y="1100"/>
                      <a:pt x="1817" y="1747"/>
                      <a:pt x="1411" y="2162"/>
                    </a:cubicBezTo>
                    <a:cubicBezTo>
                      <a:pt x="2041" y="1797"/>
                      <a:pt x="2183" y="951"/>
                      <a:pt x="1710" y="403"/>
                    </a:cubicBezTo>
                    <a:cubicBezTo>
                      <a:pt x="1479" y="136"/>
                      <a:pt x="1157" y="0"/>
                      <a:pt x="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7478894" y="3396504"/>
                <a:ext cx="255112" cy="192155"/>
              </a:xfrm>
              <a:custGeom>
                <a:avLst/>
                <a:gdLst/>
                <a:ahLst/>
                <a:cxnLst/>
                <a:rect l="l" t="t" r="r" b="b"/>
                <a:pathLst>
                  <a:path w="2407" h="1813" extrusionOk="0">
                    <a:moveTo>
                      <a:pt x="1092" y="0"/>
                    </a:moveTo>
                    <a:cubicBezTo>
                      <a:pt x="649" y="0"/>
                      <a:pt x="229" y="257"/>
                      <a:pt x="33" y="684"/>
                    </a:cubicBezTo>
                    <a:cubicBezTo>
                      <a:pt x="25" y="718"/>
                      <a:pt x="9" y="742"/>
                      <a:pt x="0" y="776"/>
                    </a:cubicBezTo>
                    <a:cubicBezTo>
                      <a:pt x="225" y="455"/>
                      <a:pt x="587" y="280"/>
                      <a:pt x="957" y="280"/>
                    </a:cubicBezTo>
                    <a:cubicBezTo>
                      <a:pt x="1133" y="280"/>
                      <a:pt x="1311" y="319"/>
                      <a:pt x="1477" y="402"/>
                    </a:cubicBezTo>
                    <a:cubicBezTo>
                      <a:pt x="1992" y="668"/>
                      <a:pt x="2232" y="1265"/>
                      <a:pt x="2050" y="1813"/>
                    </a:cubicBezTo>
                    <a:cubicBezTo>
                      <a:pt x="2091" y="1755"/>
                      <a:pt x="2124" y="1688"/>
                      <a:pt x="2149" y="1622"/>
                    </a:cubicBezTo>
                    <a:cubicBezTo>
                      <a:pt x="2406" y="1041"/>
                      <a:pt x="2141" y="361"/>
                      <a:pt x="1568" y="104"/>
                    </a:cubicBezTo>
                    <a:cubicBezTo>
                      <a:pt x="1413" y="33"/>
                      <a:pt x="1251" y="0"/>
                      <a:pt x="10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7771740" y="3952626"/>
                <a:ext cx="194381" cy="162267"/>
              </a:xfrm>
              <a:custGeom>
                <a:avLst/>
                <a:gdLst/>
                <a:ahLst/>
                <a:cxnLst/>
                <a:rect l="l" t="t" r="r" b="b"/>
                <a:pathLst>
                  <a:path w="1834" h="1531" extrusionOk="0">
                    <a:moveTo>
                      <a:pt x="382" y="1"/>
                    </a:moveTo>
                    <a:lnTo>
                      <a:pt x="382" y="1"/>
                    </a:lnTo>
                    <a:cubicBezTo>
                      <a:pt x="349" y="34"/>
                      <a:pt x="324" y="67"/>
                      <a:pt x="291" y="108"/>
                    </a:cubicBezTo>
                    <a:cubicBezTo>
                      <a:pt x="0" y="507"/>
                      <a:pt x="100" y="1071"/>
                      <a:pt x="506" y="1361"/>
                    </a:cubicBezTo>
                    <a:cubicBezTo>
                      <a:pt x="666" y="1476"/>
                      <a:pt x="851" y="1531"/>
                      <a:pt x="1034" y="1531"/>
                    </a:cubicBezTo>
                    <a:cubicBezTo>
                      <a:pt x="1315" y="1531"/>
                      <a:pt x="1591" y="1400"/>
                      <a:pt x="1767" y="1154"/>
                    </a:cubicBezTo>
                    <a:cubicBezTo>
                      <a:pt x="1792" y="1112"/>
                      <a:pt x="1817" y="1079"/>
                      <a:pt x="1834" y="1038"/>
                    </a:cubicBezTo>
                    <a:lnTo>
                      <a:pt x="1834" y="1038"/>
                    </a:lnTo>
                    <a:cubicBezTo>
                      <a:pt x="1659" y="1217"/>
                      <a:pt x="1423" y="1310"/>
                      <a:pt x="1185" y="1310"/>
                    </a:cubicBezTo>
                    <a:cubicBezTo>
                      <a:pt x="1004" y="1310"/>
                      <a:pt x="821" y="1257"/>
                      <a:pt x="664" y="1146"/>
                    </a:cubicBezTo>
                    <a:cubicBezTo>
                      <a:pt x="299" y="880"/>
                      <a:pt x="183" y="399"/>
                      <a:pt x="3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7552768" y="3847167"/>
                <a:ext cx="194381" cy="162267"/>
              </a:xfrm>
              <a:custGeom>
                <a:avLst/>
                <a:gdLst/>
                <a:ahLst/>
                <a:cxnLst/>
                <a:rect l="l" t="t" r="r" b="b"/>
                <a:pathLst>
                  <a:path w="1834" h="1531" extrusionOk="0">
                    <a:moveTo>
                      <a:pt x="382" y="0"/>
                    </a:moveTo>
                    <a:lnTo>
                      <a:pt x="382" y="0"/>
                    </a:lnTo>
                    <a:cubicBezTo>
                      <a:pt x="349" y="33"/>
                      <a:pt x="315" y="66"/>
                      <a:pt x="291" y="108"/>
                    </a:cubicBezTo>
                    <a:cubicBezTo>
                      <a:pt x="0" y="506"/>
                      <a:pt x="91" y="1070"/>
                      <a:pt x="498" y="1361"/>
                    </a:cubicBezTo>
                    <a:cubicBezTo>
                      <a:pt x="658" y="1475"/>
                      <a:pt x="843" y="1530"/>
                      <a:pt x="1025" y="1530"/>
                    </a:cubicBezTo>
                    <a:cubicBezTo>
                      <a:pt x="1307" y="1530"/>
                      <a:pt x="1583" y="1400"/>
                      <a:pt x="1759" y="1153"/>
                    </a:cubicBezTo>
                    <a:cubicBezTo>
                      <a:pt x="1784" y="1112"/>
                      <a:pt x="1809" y="1070"/>
                      <a:pt x="1834" y="1029"/>
                    </a:cubicBezTo>
                    <a:lnTo>
                      <a:pt x="1834" y="1029"/>
                    </a:lnTo>
                    <a:cubicBezTo>
                      <a:pt x="1654" y="1213"/>
                      <a:pt x="1419" y="1306"/>
                      <a:pt x="1182" y="1306"/>
                    </a:cubicBezTo>
                    <a:cubicBezTo>
                      <a:pt x="1002" y="1306"/>
                      <a:pt x="821" y="1252"/>
                      <a:pt x="664" y="1145"/>
                    </a:cubicBezTo>
                    <a:cubicBezTo>
                      <a:pt x="299" y="879"/>
                      <a:pt x="183" y="398"/>
                      <a:pt x="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7424311" y="3700267"/>
                <a:ext cx="195335" cy="117116"/>
              </a:xfrm>
              <a:custGeom>
                <a:avLst/>
                <a:gdLst/>
                <a:ahLst/>
                <a:cxnLst/>
                <a:rect l="l" t="t" r="r" b="b"/>
                <a:pathLst>
                  <a:path w="1843" h="1105" extrusionOk="0">
                    <a:moveTo>
                      <a:pt x="59" y="0"/>
                    </a:moveTo>
                    <a:cubicBezTo>
                      <a:pt x="42" y="50"/>
                      <a:pt x="42" y="92"/>
                      <a:pt x="42" y="142"/>
                    </a:cubicBezTo>
                    <a:cubicBezTo>
                      <a:pt x="1" y="648"/>
                      <a:pt x="399" y="1087"/>
                      <a:pt x="905" y="1104"/>
                    </a:cubicBezTo>
                    <a:cubicBezTo>
                      <a:pt x="915" y="1104"/>
                      <a:pt x="926" y="1104"/>
                      <a:pt x="936" y="1104"/>
                    </a:cubicBezTo>
                    <a:cubicBezTo>
                      <a:pt x="1436" y="1104"/>
                      <a:pt x="1843" y="704"/>
                      <a:pt x="1843" y="200"/>
                    </a:cubicBezTo>
                    <a:cubicBezTo>
                      <a:pt x="1843" y="158"/>
                      <a:pt x="1843" y="108"/>
                      <a:pt x="1834" y="67"/>
                    </a:cubicBezTo>
                    <a:cubicBezTo>
                      <a:pt x="1754" y="487"/>
                      <a:pt x="1381" y="798"/>
                      <a:pt x="955" y="798"/>
                    </a:cubicBezTo>
                    <a:cubicBezTo>
                      <a:pt x="944" y="798"/>
                      <a:pt x="933" y="797"/>
                      <a:pt x="922" y="797"/>
                    </a:cubicBezTo>
                    <a:cubicBezTo>
                      <a:pt x="474" y="780"/>
                      <a:pt x="109" y="440"/>
                      <a:pt x="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7281863" y="3814629"/>
                <a:ext cx="149654" cy="190460"/>
              </a:xfrm>
              <a:custGeom>
                <a:avLst/>
                <a:gdLst/>
                <a:ahLst/>
                <a:cxnLst/>
                <a:rect l="l" t="t" r="r" b="b"/>
                <a:pathLst>
                  <a:path w="1412" h="1797" extrusionOk="0">
                    <a:moveTo>
                      <a:pt x="540" y="0"/>
                    </a:moveTo>
                    <a:lnTo>
                      <a:pt x="540" y="0"/>
                    </a:lnTo>
                    <a:cubicBezTo>
                      <a:pt x="930" y="199"/>
                      <a:pt x="1129" y="655"/>
                      <a:pt x="996" y="1079"/>
                    </a:cubicBezTo>
                    <a:cubicBezTo>
                      <a:pt x="877" y="1458"/>
                      <a:pt x="524" y="1711"/>
                      <a:pt x="136" y="1711"/>
                    </a:cubicBezTo>
                    <a:cubicBezTo>
                      <a:pt x="91" y="1711"/>
                      <a:pt x="46" y="1708"/>
                      <a:pt x="1" y="1701"/>
                    </a:cubicBezTo>
                    <a:lnTo>
                      <a:pt x="1" y="1701"/>
                    </a:lnTo>
                    <a:cubicBezTo>
                      <a:pt x="42" y="1726"/>
                      <a:pt x="84" y="1742"/>
                      <a:pt x="125" y="1751"/>
                    </a:cubicBezTo>
                    <a:cubicBezTo>
                      <a:pt x="220" y="1782"/>
                      <a:pt x="315" y="1796"/>
                      <a:pt x="408" y="1796"/>
                    </a:cubicBezTo>
                    <a:cubicBezTo>
                      <a:pt x="791" y="1796"/>
                      <a:pt x="1142" y="1550"/>
                      <a:pt x="1262" y="1170"/>
                    </a:cubicBezTo>
                    <a:cubicBezTo>
                      <a:pt x="1411" y="689"/>
                      <a:pt x="1146" y="183"/>
                      <a:pt x="673" y="33"/>
                    </a:cubicBezTo>
                    <a:cubicBezTo>
                      <a:pt x="631" y="17"/>
                      <a:pt x="582" y="8"/>
                      <a:pt x="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 name="Google Shape;286;p25"/>
          <p:cNvGrpSpPr/>
          <p:nvPr/>
        </p:nvGrpSpPr>
        <p:grpSpPr>
          <a:xfrm>
            <a:off x="6644672" y="1786913"/>
            <a:ext cx="1571724" cy="1569675"/>
            <a:chOff x="7644913" y="209575"/>
            <a:chExt cx="1571724" cy="1569675"/>
          </a:xfrm>
        </p:grpSpPr>
        <p:sp>
          <p:nvSpPr>
            <p:cNvPr id="287" name="Google Shape;287;p25"/>
            <p:cNvSpPr/>
            <p:nvPr/>
          </p:nvSpPr>
          <p:spPr>
            <a:xfrm>
              <a:off x="8350504" y="213479"/>
              <a:ext cx="15556" cy="64925"/>
            </a:xfrm>
            <a:custGeom>
              <a:avLst/>
              <a:gdLst/>
              <a:ahLst/>
              <a:cxnLst/>
              <a:rect l="l" t="t" r="r" b="b"/>
              <a:pathLst>
                <a:path w="259" h="1081" extrusionOk="0">
                  <a:moveTo>
                    <a:pt x="88" y="0"/>
                  </a:moveTo>
                  <a:cubicBezTo>
                    <a:pt x="84" y="0"/>
                    <a:pt x="80" y="1"/>
                    <a:pt x="76" y="2"/>
                  </a:cubicBezTo>
                  <a:cubicBezTo>
                    <a:pt x="34" y="2"/>
                    <a:pt x="1" y="43"/>
                    <a:pt x="9" y="85"/>
                  </a:cubicBezTo>
                  <a:lnTo>
                    <a:pt x="100" y="1080"/>
                  </a:lnTo>
                  <a:cubicBezTo>
                    <a:pt x="150" y="1072"/>
                    <a:pt x="208" y="1072"/>
                    <a:pt x="258" y="1064"/>
                  </a:cubicBezTo>
                  <a:lnTo>
                    <a:pt x="159" y="68"/>
                  </a:lnTo>
                  <a:cubicBezTo>
                    <a:pt x="151" y="31"/>
                    <a:pt x="12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7876146" y="436663"/>
              <a:ext cx="50871" cy="50030"/>
            </a:xfrm>
            <a:custGeom>
              <a:avLst/>
              <a:gdLst/>
              <a:ahLst/>
              <a:cxnLst/>
              <a:rect l="l" t="t" r="r" b="b"/>
              <a:pathLst>
                <a:path w="847" h="833" extrusionOk="0">
                  <a:moveTo>
                    <a:pt x="87" y="0"/>
                  </a:moveTo>
                  <a:cubicBezTo>
                    <a:pt x="69" y="0"/>
                    <a:pt x="50" y="7"/>
                    <a:pt x="34" y="19"/>
                  </a:cubicBezTo>
                  <a:cubicBezTo>
                    <a:pt x="0" y="52"/>
                    <a:pt x="0" y="102"/>
                    <a:pt x="34" y="127"/>
                  </a:cubicBezTo>
                  <a:lnTo>
                    <a:pt x="730" y="832"/>
                  </a:lnTo>
                  <a:lnTo>
                    <a:pt x="847" y="733"/>
                  </a:lnTo>
                  <a:lnTo>
                    <a:pt x="141" y="19"/>
                  </a:lnTo>
                  <a:cubicBezTo>
                    <a:pt x="125" y="7"/>
                    <a:pt x="106"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7931942" y="386032"/>
              <a:ext cx="46426" cy="54294"/>
            </a:xfrm>
            <a:custGeom>
              <a:avLst/>
              <a:gdLst/>
              <a:ahLst/>
              <a:cxnLst/>
              <a:rect l="l" t="t" r="r" b="b"/>
              <a:pathLst>
                <a:path w="773" h="904" extrusionOk="0">
                  <a:moveTo>
                    <a:pt x="81" y="1"/>
                  </a:moveTo>
                  <a:cubicBezTo>
                    <a:pt x="65" y="1"/>
                    <a:pt x="48" y="5"/>
                    <a:pt x="34" y="16"/>
                  </a:cubicBezTo>
                  <a:cubicBezTo>
                    <a:pt x="9" y="41"/>
                    <a:pt x="1" y="90"/>
                    <a:pt x="25" y="124"/>
                  </a:cubicBezTo>
                  <a:lnTo>
                    <a:pt x="656" y="904"/>
                  </a:lnTo>
                  <a:lnTo>
                    <a:pt x="772" y="804"/>
                  </a:lnTo>
                  <a:lnTo>
                    <a:pt x="142" y="24"/>
                  </a:lnTo>
                  <a:cubicBezTo>
                    <a:pt x="127" y="10"/>
                    <a:pt x="104"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7994765" y="340086"/>
              <a:ext cx="41862" cy="56877"/>
            </a:xfrm>
            <a:custGeom>
              <a:avLst/>
              <a:gdLst/>
              <a:ahLst/>
              <a:cxnLst/>
              <a:rect l="l" t="t" r="r" b="b"/>
              <a:pathLst>
                <a:path w="697" h="947" extrusionOk="0">
                  <a:moveTo>
                    <a:pt x="79" y="1"/>
                  </a:moveTo>
                  <a:cubicBezTo>
                    <a:pt x="65" y="1"/>
                    <a:pt x="53" y="4"/>
                    <a:pt x="41" y="9"/>
                  </a:cubicBezTo>
                  <a:cubicBezTo>
                    <a:pt x="8" y="34"/>
                    <a:pt x="0" y="76"/>
                    <a:pt x="25" y="117"/>
                  </a:cubicBezTo>
                  <a:lnTo>
                    <a:pt x="572" y="947"/>
                  </a:lnTo>
                  <a:lnTo>
                    <a:pt x="697" y="864"/>
                  </a:lnTo>
                  <a:lnTo>
                    <a:pt x="149" y="34"/>
                  </a:lnTo>
                  <a:cubicBezTo>
                    <a:pt x="133" y="12"/>
                    <a:pt x="105"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8276269" y="223929"/>
              <a:ext cx="21021" cy="64925"/>
            </a:xfrm>
            <a:custGeom>
              <a:avLst/>
              <a:gdLst/>
              <a:ahLst/>
              <a:cxnLst/>
              <a:rect l="l" t="t" r="r" b="b"/>
              <a:pathLst>
                <a:path w="350" h="1081" extrusionOk="0">
                  <a:moveTo>
                    <a:pt x="80" y="0"/>
                  </a:moveTo>
                  <a:cubicBezTo>
                    <a:pt x="76" y="0"/>
                    <a:pt x="71" y="1"/>
                    <a:pt x="67" y="2"/>
                  </a:cubicBezTo>
                  <a:cubicBezTo>
                    <a:pt x="26" y="10"/>
                    <a:pt x="1" y="52"/>
                    <a:pt x="9" y="93"/>
                  </a:cubicBezTo>
                  <a:lnTo>
                    <a:pt x="200" y="1080"/>
                  </a:lnTo>
                  <a:cubicBezTo>
                    <a:pt x="250" y="1064"/>
                    <a:pt x="299" y="1055"/>
                    <a:pt x="349" y="1047"/>
                  </a:cubicBezTo>
                  <a:lnTo>
                    <a:pt x="158" y="68"/>
                  </a:lnTo>
                  <a:cubicBezTo>
                    <a:pt x="151" y="31"/>
                    <a:pt x="117"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8129181" y="267773"/>
              <a:ext cx="32553" cy="61922"/>
            </a:xfrm>
            <a:custGeom>
              <a:avLst/>
              <a:gdLst/>
              <a:ahLst/>
              <a:cxnLst/>
              <a:rect l="l" t="t" r="r" b="b"/>
              <a:pathLst>
                <a:path w="542" h="1031" extrusionOk="0">
                  <a:moveTo>
                    <a:pt x="97" y="0"/>
                  </a:moveTo>
                  <a:cubicBezTo>
                    <a:pt x="48" y="0"/>
                    <a:pt x="1" y="47"/>
                    <a:pt x="27" y="110"/>
                  </a:cubicBezTo>
                  <a:lnTo>
                    <a:pt x="400" y="1031"/>
                  </a:lnTo>
                  <a:cubicBezTo>
                    <a:pt x="450" y="1014"/>
                    <a:pt x="500" y="997"/>
                    <a:pt x="541" y="981"/>
                  </a:cubicBezTo>
                  <a:lnTo>
                    <a:pt x="168" y="52"/>
                  </a:lnTo>
                  <a:cubicBezTo>
                    <a:pt x="153" y="15"/>
                    <a:pt x="125"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8200052" y="242848"/>
              <a:ext cx="27447" cy="63423"/>
            </a:xfrm>
            <a:custGeom>
              <a:avLst/>
              <a:gdLst/>
              <a:ahLst/>
              <a:cxnLst/>
              <a:rect l="l" t="t" r="r" b="b"/>
              <a:pathLst>
                <a:path w="457" h="1056" extrusionOk="0">
                  <a:moveTo>
                    <a:pt x="87" y="0"/>
                  </a:moveTo>
                  <a:cubicBezTo>
                    <a:pt x="80" y="0"/>
                    <a:pt x="73" y="1"/>
                    <a:pt x="67" y="2"/>
                  </a:cubicBezTo>
                  <a:cubicBezTo>
                    <a:pt x="25" y="19"/>
                    <a:pt x="0" y="60"/>
                    <a:pt x="17" y="102"/>
                  </a:cubicBezTo>
                  <a:lnTo>
                    <a:pt x="307" y="1056"/>
                  </a:lnTo>
                  <a:cubicBezTo>
                    <a:pt x="357" y="1039"/>
                    <a:pt x="407" y="1031"/>
                    <a:pt x="457" y="1014"/>
                  </a:cubicBezTo>
                  <a:lnTo>
                    <a:pt x="166" y="60"/>
                  </a:lnTo>
                  <a:cubicBezTo>
                    <a:pt x="152" y="18"/>
                    <a:pt x="12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8058490" y="301287"/>
              <a:ext cx="37958" cy="59820"/>
            </a:xfrm>
            <a:custGeom>
              <a:avLst/>
              <a:gdLst/>
              <a:ahLst/>
              <a:cxnLst/>
              <a:rect l="l" t="t" r="r" b="b"/>
              <a:pathLst>
                <a:path w="632" h="996" extrusionOk="0">
                  <a:moveTo>
                    <a:pt x="94" y="0"/>
                  </a:moveTo>
                  <a:cubicBezTo>
                    <a:pt x="82" y="0"/>
                    <a:pt x="70" y="3"/>
                    <a:pt x="59" y="8"/>
                  </a:cubicBezTo>
                  <a:cubicBezTo>
                    <a:pt x="18" y="25"/>
                    <a:pt x="1" y="74"/>
                    <a:pt x="26" y="116"/>
                  </a:cubicBezTo>
                  <a:lnTo>
                    <a:pt x="491" y="995"/>
                  </a:lnTo>
                  <a:cubicBezTo>
                    <a:pt x="540" y="970"/>
                    <a:pt x="582" y="946"/>
                    <a:pt x="632" y="921"/>
                  </a:cubicBezTo>
                  <a:lnTo>
                    <a:pt x="159" y="41"/>
                  </a:lnTo>
                  <a:cubicBezTo>
                    <a:pt x="147" y="13"/>
                    <a:pt x="120"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7679327" y="762069"/>
              <a:ext cx="63844" cy="26607"/>
            </a:xfrm>
            <a:custGeom>
              <a:avLst/>
              <a:gdLst/>
              <a:ahLst/>
              <a:cxnLst/>
              <a:rect l="l" t="t" r="r" b="b"/>
              <a:pathLst>
                <a:path w="1063" h="443" extrusionOk="0">
                  <a:moveTo>
                    <a:pt x="92" y="1"/>
                  </a:moveTo>
                  <a:cubicBezTo>
                    <a:pt x="56" y="1"/>
                    <a:pt x="24" y="24"/>
                    <a:pt x="17" y="60"/>
                  </a:cubicBezTo>
                  <a:cubicBezTo>
                    <a:pt x="0" y="94"/>
                    <a:pt x="25" y="135"/>
                    <a:pt x="67" y="152"/>
                  </a:cubicBezTo>
                  <a:lnTo>
                    <a:pt x="1021" y="442"/>
                  </a:lnTo>
                  <a:cubicBezTo>
                    <a:pt x="1037" y="392"/>
                    <a:pt x="1046" y="342"/>
                    <a:pt x="1062" y="293"/>
                  </a:cubicBezTo>
                  <a:lnTo>
                    <a:pt x="108" y="2"/>
                  </a:lnTo>
                  <a:cubicBezTo>
                    <a:pt x="103" y="1"/>
                    <a:pt x="9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658967" y="834682"/>
              <a:ext cx="67267" cy="21261"/>
            </a:xfrm>
            <a:custGeom>
              <a:avLst/>
              <a:gdLst/>
              <a:ahLst/>
              <a:cxnLst/>
              <a:rect l="l" t="t" r="r" b="b"/>
              <a:pathLst>
                <a:path w="1120" h="354" extrusionOk="0">
                  <a:moveTo>
                    <a:pt x="112" y="0"/>
                  </a:moveTo>
                  <a:cubicBezTo>
                    <a:pt x="19" y="0"/>
                    <a:pt x="1" y="146"/>
                    <a:pt x="107" y="154"/>
                  </a:cubicBezTo>
                  <a:lnTo>
                    <a:pt x="1086" y="353"/>
                  </a:lnTo>
                  <a:cubicBezTo>
                    <a:pt x="1094" y="303"/>
                    <a:pt x="1102" y="254"/>
                    <a:pt x="1119" y="204"/>
                  </a:cubicBezTo>
                  <a:lnTo>
                    <a:pt x="140" y="5"/>
                  </a:lnTo>
                  <a:cubicBezTo>
                    <a:pt x="130" y="2"/>
                    <a:pt x="120"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7649417" y="912160"/>
              <a:ext cx="65345" cy="15495"/>
            </a:xfrm>
            <a:custGeom>
              <a:avLst/>
              <a:gdLst/>
              <a:ahLst/>
              <a:cxnLst/>
              <a:rect l="l" t="t" r="r" b="b"/>
              <a:pathLst>
                <a:path w="1088" h="258" extrusionOk="0">
                  <a:moveTo>
                    <a:pt x="92" y="1"/>
                  </a:moveTo>
                  <a:cubicBezTo>
                    <a:pt x="50" y="1"/>
                    <a:pt x="17" y="26"/>
                    <a:pt x="9" y="67"/>
                  </a:cubicBezTo>
                  <a:cubicBezTo>
                    <a:pt x="0" y="108"/>
                    <a:pt x="34" y="150"/>
                    <a:pt x="75" y="150"/>
                  </a:cubicBezTo>
                  <a:lnTo>
                    <a:pt x="1079" y="258"/>
                  </a:lnTo>
                  <a:cubicBezTo>
                    <a:pt x="1079" y="208"/>
                    <a:pt x="1079" y="150"/>
                    <a:pt x="1087" y="100"/>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738127" y="620928"/>
              <a:ext cx="60360" cy="37177"/>
            </a:xfrm>
            <a:custGeom>
              <a:avLst/>
              <a:gdLst/>
              <a:ahLst/>
              <a:cxnLst/>
              <a:rect l="l" t="t" r="r" b="b"/>
              <a:pathLst>
                <a:path w="1005" h="619" extrusionOk="0">
                  <a:moveTo>
                    <a:pt x="85" y="1"/>
                  </a:moveTo>
                  <a:cubicBezTo>
                    <a:pt x="58" y="1"/>
                    <a:pt x="34" y="18"/>
                    <a:pt x="17" y="46"/>
                  </a:cubicBezTo>
                  <a:cubicBezTo>
                    <a:pt x="0" y="79"/>
                    <a:pt x="17" y="129"/>
                    <a:pt x="50" y="145"/>
                  </a:cubicBezTo>
                  <a:lnTo>
                    <a:pt x="929" y="618"/>
                  </a:lnTo>
                  <a:cubicBezTo>
                    <a:pt x="954" y="577"/>
                    <a:pt x="979" y="527"/>
                    <a:pt x="1004" y="486"/>
                  </a:cubicBezTo>
                  <a:lnTo>
                    <a:pt x="125" y="13"/>
                  </a:lnTo>
                  <a:cubicBezTo>
                    <a:pt x="111" y="5"/>
                    <a:pt x="98"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7704372" y="688496"/>
              <a:ext cx="63664" cy="32372"/>
            </a:xfrm>
            <a:custGeom>
              <a:avLst/>
              <a:gdLst/>
              <a:ahLst/>
              <a:cxnLst/>
              <a:rect l="l" t="t" r="r" b="b"/>
              <a:pathLst>
                <a:path w="1060" h="539" extrusionOk="0">
                  <a:moveTo>
                    <a:pt x="108" y="0"/>
                  </a:moveTo>
                  <a:cubicBezTo>
                    <a:pt x="36" y="0"/>
                    <a:pt x="1" y="120"/>
                    <a:pt x="81" y="149"/>
                  </a:cubicBezTo>
                  <a:lnTo>
                    <a:pt x="1002" y="539"/>
                  </a:lnTo>
                  <a:lnTo>
                    <a:pt x="1060" y="389"/>
                  </a:lnTo>
                  <a:lnTo>
                    <a:pt x="139" y="8"/>
                  </a:lnTo>
                  <a:cubicBezTo>
                    <a:pt x="128" y="3"/>
                    <a:pt x="11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7776866" y="553961"/>
              <a:ext cx="59459" cy="42342"/>
            </a:xfrm>
            <a:custGeom>
              <a:avLst/>
              <a:gdLst/>
              <a:ahLst/>
              <a:cxnLst/>
              <a:rect l="l" t="t" r="r" b="b"/>
              <a:pathLst>
                <a:path w="990" h="705" extrusionOk="0">
                  <a:moveTo>
                    <a:pt x="112" y="1"/>
                  </a:moveTo>
                  <a:cubicBezTo>
                    <a:pt x="44" y="1"/>
                    <a:pt x="1" y="93"/>
                    <a:pt x="69" y="140"/>
                  </a:cubicBezTo>
                  <a:lnTo>
                    <a:pt x="898" y="704"/>
                  </a:lnTo>
                  <a:lnTo>
                    <a:pt x="990" y="572"/>
                  </a:lnTo>
                  <a:lnTo>
                    <a:pt x="160" y="16"/>
                  </a:lnTo>
                  <a:cubicBezTo>
                    <a:pt x="143" y="5"/>
                    <a:pt x="127"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7824313" y="494020"/>
              <a:ext cx="53874" cy="46486"/>
            </a:xfrm>
            <a:custGeom>
              <a:avLst/>
              <a:gdLst/>
              <a:ahLst/>
              <a:cxnLst/>
              <a:rect l="l" t="t" r="r" b="b"/>
              <a:pathLst>
                <a:path w="897" h="774" extrusionOk="0">
                  <a:moveTo>
                    <a:pt x="75" y="0"/>
                  </a:moveTo>
                  <a:cubicBezTo>
                    <a:pt x="55" y="0"/>
                    <a:pt x="35" y="9"/>
                    <a:pt x="17" y="27"/>
                  </a:cubicBezTo>
                  <a:cubicBezTo>
                    <a:pt x="0" y="60"/>
                    <a:pt x="0" y="101"/>
                    <a:pt x="34" y="126"/>
                  </a:cubicBezTo>
                  <a:lnTo>
                    <a:pt x="797" y="773"/>
                  </a:lnTo>
                  <a:lnTo>
                    <a:pt x="897" y="649"/>
                  </a:lnTo>
                  <a:lnTo>
                    <a:pt x="125" y="18"/>
                  </a:lnTo>
                  <a:cubicBezTo>
                    <a:pt x="110" y="7"/>
                    <a:pt x="92"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8938557" y="440266"/>
              <a:ext cx="50871" cy="50390"/>
            </a:xfrm>
            <a:custGeom>
              <a:avLst/>
              <a:gdLst/>
              <a:ahLst/>
              <a:cxnLst/>
              <a:rect l="l" t="t" r="r" b="b"/>
              <a:pathLst>
                <a:path w="847" h="839" extrusionOk="0">
                  <a:moveTo>
                    <a:pt x="762" y="1"/>
                  </a:moveTo>
                  <a:cubicBezTo>
                    <a:pt x="743" y="1"/>
                    <a:pt x="722" y="9"/>
                    <a:pt x="705" y="25"/>
                  </a:cubicBezTo>
                  <a:lnTo>
                    <a:pt x="0" y="731"/>
                  </a:lnTo>
                  <a:cubicBezTo>
                    <a:pt x="33" y="764"/>
                    <a:pt x="67" y="805"/>
                    <a:pt x="108" y="839"/>
                  </a:cubicBezTo>
                  <a:lnTo>
                    <a:pt x="813" y="133"/>
                  </a:lnTo>
                  <a:cubicBezTo>
                    <a:pt x="846" y="100"/>
                    <a:pt x="846" y="59"/>
                    <a:pt x="813" y="25"/>
                  </a:cubicBezTo>
                  <a:cubicBezTo>
                    <a:pt x="801" y="9"/>
                    <a:pt x="782"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9028708" y="558525"/>
              <a:ext cx="59039" cy="42282"/>
            </a:xfrm>
            <a:custGeom>
              <a:avLst/>
              <a:gdLst/>
              <a:ahLst/>
              <a:cxnLst/>
              <a:rect l="l" t="t" r="r" b="b"/>
              <a:pathLst>
                <a:path w="983" h="704" extrusionOk="0">
                  <a:moveTo>
                    <a:pt x="873" y="0"/>
                  </a:moveTo>
                  <a:cubicBezTo>
                    <a:pt x="859" y="0"/>
                    <a:pt x="845" y="4"/>
                    <a:pt x="831" y="15"/>
                  </a:cubicBezTo>
                  <a:lnTo>
                    <a:pt x="1" y="570"/>
                  </a:lnTo>
                  <a:cubicBezTo>
                    <a:pt x="26" y="612"/>
                    <a:pt x="51" y="653"/>
                    <a:pt x="76" y="703"/>
                  </a:cubicBezTo>
                  <a:lnTo>
                    <a:pt x="914" y="147"/>
                  </a:lnTo>
                  <a:cubicBezTo>
                    <a:pt x="982" y="99"/>
                    <a:pt x="937"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7644913" y="986935"/>
              <a:ext cx="65826" cy="9489"/>
            </a:xfrm>
            <a:custGeom>
              <a:avLst/>
              <a:gdLst/>
              <a:ahLst/>
              <a:cxnLst/>
              <a:rect l="l" t="t" r="r" b="b"/>
              <a:pathLst>
                <a:path w="1096" h="158" extrusionOk="0">
                  <a:moveTo>
                    <a:pt x="92" y="0"/>
                  </a:moveTo>
                  <a:cubicBezTo>
                    <a:pt x="1" y="17"/>
                    <a:pt x="1" y="149"/>
                    <a:pt x="92" y="158"/>
                  </a:cubicBezTo>
                  <a:lnTo>
                    <a:pt x="1096" y="158"/>
                  </a:lnTo>
                  <a:lnTo>
                    <a:pt x="1096" y="125"/>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8985404" y="496183"/>
              <a:ext cx="54354" cy="45826"/>
            </a:xfrm>
            <a:custGeom>
              <a:avLst/>
              <a:gdLst/>
              <a:ahLst/>
              <a:cxnLst/>
              <a:rect l="l" t="t" r="r" b="b"/>
              <a:pathLst>
                <a:path w="905" h="763" extrusionOk="0">
                  <a:moveTo>
                    <a:pt x="819" y="0"/>
                  </a:moveTo>
                  <a:cubicBezTo>
                    <a:pt x="802" y="0"/>
                    <a:pt x="786" y="5"/>
                    <a:pt x="772" y="15"/>
                  </a:cubicBezTo>
                  <a:lnTo>
                    <a:pt x="0" y="646"/>
                  </a:lnTo>
                  <a:lnTo>
                    <a:pt x="91" y="762"/>
                  </a:lnTo>
                  <a:lnTo>
                    <a:pt x="863" y="132"/>
                  </a:lnTo>
                  <a:cubicBezTo>
                    <a:pt x="896" y="107"/>
                    <a:pt x="904" y="57"/>
                    <a:pt x="879" y="24"/>
                  </a:cubicBezTo>
                  <a:cubicBezTo>
                    <a:pt x="865" y="9"/>
                    <a:pt x="842"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9095015" y="693541"/>
              <a:ext cx="62823" cy="31832"/>
            </a:xfrm>
            <a:custGeom>
              <a:avLst/>
              <a:gdLst/>
              <a:ahLst/>
              <a:cxnLst/>
              <a:rect l="l" t="t" r="r" b="b"/>
              <a:pathLst>
                <a:path w="1046" h="530" extrusionOk="0">
                  <a:moveTo>
                    <a:pt x="954" y="0"/>
                  </a:moveTo>
                  <a:cubicBezTo>
                    <a:pt x="943" y="0"/>
                    <a:pt x="932" y="2"/>
                    <a:pt x="921" y="7"/>
                  </a:cubicBezTo>
                  <a:lnTo>
                    <a:pt x="0" y="388"/>
                  </a:lnTo>
                  <a:cubicBezTo>
                    <a:pt x="25" y="438"/>
                    <a:pt x="42" y="488"/>
                    <a:pt x="58" y="529"/>
                  </a:cubicBezTo>
                  <a:lnTo>
                    <a:pt x="988" y="156"/>
                  </a:lnTo>
                  <a:cubicBezTo>
                    <a:pt x="1029" y="139"/>
                    <a:pt x="1046" y="90"/>
                    <a:pt x="1029" y="48"/>
                  </a:cubicBezTo>
                  <a:cubicBezTo>
                    <a:pt x="1017" y="17"/>
                    <a:pt x="986"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9064084" y="623150"/>
              <a:ext cx="60360" cy="36937"/>
            </a:xfrm>
            <a:custGeom>
              <a:avLst/>
              <a:gdLst/>
              <a:ahLst/>
              <a:cxnLst/>
              <a:rect l="l" t="t" r="r" b="b"/>
              <a:pathLst>
                <a:path w="1005" h="615" extrusionOk="0">
                  <a:moveTo>
                    <a:pt x="919" y="1"/>
                  </a:moveTo>
                  <a:cubicBezTo>
                    <a:pt x="907" y="1"/>
                    <a:pt x="894" y="4"/>
                    <a:pt x="880" y="9"/>
                  </a:cubicBezTo>
                  <a:lnTo>
                    <a:pt x="1" y="482"/>
                  </a:lnTo>
                  <a:cubicBezTo>
                    <a:pt x="26" y="523"/>
                    <a:pt x="51" y="573"/>
                    <a:pt x="76" y="614"/>
                  </a:cubicBezTo>
                  <a:lnTo>
                    <a:pt x="955" y="142"/>
                  </a:lnTo>
                  <a:cubicBezTo>
                    <a:pt x="988" y="125"/>
                    <a:pt x="1005" y="75"/>
                    <a:pt x="988" y="42"/>
                  </a:cubicBezTo>
                  <a:cubicBezTo>
                    <a:pt x="971" y="14"/>
                    <a:pt x="946"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9146847" y="914562"/>
              <a:ext cx="65345" cy="15075"/>
            </a:xfrm>
            <a:custGeom>
              <a:avLst/>
              <a:gdLst/>
              <a:ahLst/>
              <a:cxnLst/>
              <a:rect l="l" t="t" r="r" b="b"/>
              <a:pathLst>
                <a:path w="1088" h="251" extrusionOk="0">
                  <a:moveTo>
                    <a:pt x="1009" y="1"/>
                  </a:moveTo>
                  <a:cubicBezTo>
                    <a:pt x="1004" y="1"/>
                    <a:pt x="1000" y="1"/>
                    <a:pt x="996" y="2"/>
                  </a:cubicBezTo>
                  <a:lnTo>
                    <a:pt x="0" y="93"/>
                  </a:lnTo>
                  <a:cubicBezTo>
                    <a:pt x="0" y="143"/>
                    <a:pt x="8" y="201"/>
                    <a:pt x="17" y="251"/>
                  </a:cubicBezTo>
                  <a:lnTo>
                    <a:pt x="1012" y="151"/>
                  </a:lnTo>
                  <a:cubicBezTo>
                    <a:pt x="1054" y="151"/>
                    <a:pt x="1087" y="110"/>
                    <a:pt x="1079" y="68"/>
                  </a:cubicBezTo>
                  <a:cubicBezTo>
                    <a:pt x="1079" y="31"/>
                    <a:pt x="1046"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9118919" y="764352"/>
              <a:ext cx="63844" cy="26787"/>
            </a:xfrm>
            <a:custGeom>
              <a:avLst/>
              <a:gdLst/>
              <a:ahLst/>
              <a:cxnLst/>
              <a:rect l="l" t="t" r="r" b="b"/>
              <a:pathLst>
                <a:path w="1063" h="446" extrusionOk="0">
                  <a:moveTo>
                    <a:pt x="981" y="1"/>
                  </a:moveTo>
                  <a:cubicBezTo>
                    <a:pt x="972" y="1"/>
                    <a:pt x="964" y="2"/>
                    <a:pt x="955" y="6"/>
                  </a:cubicBezTo>
                  <a:lnTo>
                    <a:pt x="1" y="296"/>
                  </a:lnTo>
                  <a:cubicBezTo>
                    <a:pt x="17" y="346"/>
                    <a:pt x="25" y="396"/>
                    <a:pt x="42" y="446"/>
                  </a:cubicBezTo>
                  <a:lnTo>
                    <a:pt x="996" y="155"/>
                  </a:lnTo>
                  <a:cubicBezTo>
                    <a:pt x="1038" y="139"/>
                    <a:pt x="1063" y="97"/>
                    <a:pt x="1054" y="56"/>
                  </a:cubicBezTo>
                  <a:cubicBezTo>
                    <a:pt x="1041" y="23"/>
                    <a:pt x="1013"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9136337" y="840328"/>
              <a:ext cx="64865" cy="20601"/>
            </a:xfrm>
            <a:custGeom>
              <a:avLst/>
              <a:gdLst/>
              <a:ahLst/>
              <a:cxnLst/>
              <a:rect l="l" t="t" r="r" b="b"/>
              <a:pathLst>
                <a:path w="1080" h="343" extrusionOk="0">
                  <a:moveTo>
                    <a:pt x="1004" y="0"/>
                  </a:moveTo>
                  <a:cubicBezTo>
                    <a:pt x="999" y="0"/>
                    <a:pt x="994" y="1"/>
                    <a:pt x="988" y="2"/>
                  </a:cubicBezTo>
                  <a:lnTo>
                    <a:pt x="1" y="193"/>
                  </a:lnTo>
                  <a:cubicBezTo>
                    <a:pt x="18" y="242"/>
                    <a:pt x="18" y="292"/>
                    <a:pt x="34" y="342"/>
                  </a:cubicBezTo>
                  <a:lnTo>
                    <a:pt x="1013" y="151"/>
                  </a:lnTo>
                  <a:cubicBezTo>
                    <a:pt x="1055" y="143"/>
                    <a:pt x="1080" y="101"/>
                    <a:pt x="1071" y="60"/>
                  </a:cubicBezTo>
                  <a:cubicBezTo>
                    <a:pt x="1071" y="24"/>
                    <a:pt x="1040" y="0"/>
                    <a:pt x="1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8636573" y="243629"/>
              <a:ext cx="26967" cy="63183"/>
            </a:xfrm>
            <a:custGeom>
              <a:avLst/>
              <a:gdLst/>
              <a:ahLst/>
              <a:cxnLst/>
              <a:rect l="l" t="t" r="r" b="b"/>
              <a:pathLst>
                <a:path w="449" h="1052" extrusionOk="0">
                  <a:moveTo>
                    <a:pt x="356" y="0"/>
                  </a:moveTo>
                  <a:cubicBezTo>
                    <a:pt x="324" y="0"/>
                    <a:pt x="297" y="23"/>
                    <a:pt x="291" y="55"/>
                  </a:cubicBezTo>
                  <a:lnTo>
                    <a:pt x="0" y="1010"/>
                  </a:lnTo>
                  <a:cubicBezTo>
                    <a:pt x="50" y="1026"/>
                    <a:pt x="100" y="1043"/>
                    <a:pt x="141" y="1051"/>
                  </a:cubicBezTo>
                  <a:lnTo>
                    <a:pt x="440" y="97"/>
                  </a:lnTo>
                  <a:cubicBezTo>
                    <a:pt x="448" y="55"/>
                    <a:pt x="423" y="14"/>
                    <a:pt x="382" y="6"/>
                  </a:cubicBezTo>
                  <a:cubicBezTo>
                    <a:pt x="373" y="2"/>
                    <a:pt x="36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8569305" y="225251"/>
              <a:ext cx="21441" cy="64565"/>
            </a:xfrm>
            <a:custGeom>
              <a:avLst/>
              <a:gdLst/>
              <a:ahLst/>
              <a:cxnLst/>
              <a:rect l="l" t="t" r="r" b="b"/>
              <a:pathLst>
                <a:path w="357" h="1075" extrusionOk="0">
                  <a:moveTo>
                    <a:pt x="268" y="0"/>
                  </a:moveTo>
                  <a:cubicBezTo>
                    <a:pt x="235" y="0"/>
                    <a:pt x="206" y="29"/>
                    <a:pt x="199" y="63"/>
                  </a:cubicBezTo>
                  <a:lnTo>
                    <a:pt x="0" y="1042"/>
                  </a:lnTo>
                  <a:cubicBezTo>
                    <a:pt x="50" y="1050"/>
                    <a:pt x="100" y="1067"/>
                    <a:pt x="150" y="1075"/>
                  </a:cubicBezTo>
                  <a:lnTo>
                    <a:pt x="349" y="96"/>
                  </a:lnTo>
                  <a:cubicBezTo>
                    <a:pt x="357" y="54"/>
                    <a:pt x="332" y="13"/>
                    <a:pt x="291" y="5"/>
                  </a:cubicBezTo>
                  <a:cubicBezTo>
                    <a:pt x="283" y="2"/>
                    <a:pt x="276"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8428763" y="209575"/>
              <a:ext cx="9009" cy="64805"/>
            </a:xfrm>
            <a:custGeom>
              <a:avLst/>
              <a:gdLst/>
              <a:ahLst/>
              <a:cxnLst/>
              <a:rect l="l" t="t" r="r" b="b"/>
              <a:pathLst>
                <a:path w="150" h="1079" extrusionOk="0">
                  <a:moveTo>
                    <a:pt x="75" y="0"/>
                  </a:moveTo>
                  <a:cubicBezTo>
                    <a:pt x="34" y="0"/>
                    <a:pt x="1" y="33"/>
                    <a:pt x="1" y="75"/>
                  </a:cubicBezTo>
                  <a:lnTo>
                    <a:pt x="1" y="1079"/>
                  </a:lnTo>
                  <a:lnTo>
                    <a:pt x="150" y="1079"/>
                  </a:lnTo>
                  <a:lnTo>
                    <a:pt x="150" y="75"/>
                  </a:lnTo>
                  <a:cubicBezTo>
                    <a:pt x="150" y="33"/>
                    <a:pt x="117"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8884743" y="388014"/>
              <a:ext cx="46366" cy="53814"/>
            </a:xfrm>
            <a:custGeom>
              <a:avLst/>
              <a:gdLst/>
              <a:ahLst/>
              <a:cxnLst/>
              <a:rect l="l" t="t" r="r" b="b"/>
              <a:pathLst>
                <a:path w="772" h="896" extrusionOk="0">
                  <a:moveTo>
                    <a:pt x="694" y="1"/>
                  </a:moveTo>
                  <a:cubicBezTo>
                    <a:pt x="673" y="1"/>
                    <a:pt x="653" y="10"/>
                    <a:pt x="639" y="24"/>
                  </a:cubicBezTo>
                  <a:lnTo>
                    <a:pt x="0" y="796"/>
                  </a:lnTo>
                  <a:lnTo>
                    <a:pt x="116" y="895"/>
                  </a:lnTo>
                  <a:lnTo>
                    <a:pt x="755" y="116"/>
                  </a:lnTo>
                  <a:cubicBezTo>
                    <a:pt x="772" y="91"/>
                    <a:pt x="772" y="41"/>
                    <a:pt x="738" y="16"/>
                  </a:cubicBezTo>
                  <a:cubicBezTo>
                    <a:pt x="725" y="6"/>
                    <a:pt x="709"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8498013" y="213539"/>
              <a:ext cx="15495" cy="64865"/>
            </a:xfrm>
            <a:custGeom>
              <a:avLst/>
              <a:gdLst/>
              <a:ahLst/>
              <a:cxnLst/>
              <a:rect l="l" t="t" r="r" b="b"/>
              <a:pathLst>
                <a:path w="258" h="1080" extrusionOk="0">
                  <a:moveTo>
                    <a:pt x="183" y="1"/>
                  </a:moveTo>
                  <a:cubicBezTo>
                    <a:pt x="142" y="1"/>
                    <a:pt x="109" y="25"/>
                    <a:pt x="100" y="67"/>
                  </a:cubicBezTo>
                  <a:lnTo>
                    <a:pt x="1" y="1071"/>
                  </a:lnTo>
                  <a:lnTo>
                    <a:pt x="150" y="1079"/>
                  </a:lnTo>
                  <a:lnTo>
                    <a:pt x="258" y="84"/>
                  </a:lnTo>
                  <a:cubicBezTo>
                    <a:pt x="258" y="42"/>
                    <a:pt x="225" y="9"/>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8829427" y="343089"/>
              <a:ext cx="42402" cy="56877"/>
            </a:xfrm>
            <a:custGeom>
              <a:avLst/>
              <a:gdLst/>
              <a:ahLst/>
              <a:cxnLst/>
              <a:rect l="l" t="t" r="r" b="b"/>
              <a:pathLst>
                <a:path w="706" h="947" extrusionOk="0">
                  <a:moveTo>
                    <a:pt x="621" y="1"/>
                  </a:moveTo>
                  <a:cubicBezTo>
                    <a:pt x="597" y="1"/>
                    <a:pt x="573" y="12"/>
                    <a:pt x="556" y="34"/>
                  </a:cubicBezTo>
                  <a:lnTo>
                    <a:pt x="0" y="864"/>
                  </a:lnTo>
                  <a:cubicBezTo>
                    <a:pt x="33" y="888"/>
                    <a:pt x="83" y="913"/>
                    <a:pt x="125" y="947"/>
                  </a:cubicBezTo>
                  <a:lnTo>
                    <a:pt x="680" y="117"/>
                  </a:lnTo>
                  <a:cubicBezTo>
                    <a:pt x="705" y="84"/>
                    <a:pt x="689" y="34"/>
                    <a:pt x="656" y="9"/>
                  </a:cubicBezTo>
                  <a:cubicBezTo>
                    <a:pt x="645" y="3"/>
                    <a:pt x="633"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8767144" y="302368"/>
              <a:ext cx="37898" cy="59700"/>
            </a:xfrm>
            <a:custGeom>
              <a:avLst/>
              <a:gdLst/>
              <a:ahLst/>
              <a:cxnLst/>
              <a:rect l="l" t="t" r="r" b="b"/>
              <a:pathLst>
                <a:path w="631" h="994" extrusionOk="0">
                  <a:moveTo>
                    <a:pt x="543" y="0"/>
                  </a:moveTo>
                  <a:cubicBezTo>
                    <a:pt x="515" y="0"/>
                    <a:pt x="485" y="16"/>
                    <a:pt x="473" y="40"/>
                  </a:cubicBezTo>
                  <a:lnTo>
                    <a:pt x="0" y="919"/>
                  </a:lnTo>
                  <a:cubicBezTo>
                    <a:pt x="42" y="944"/>
                    <a:pt x="91" y="969"/>
                    <a:pt x="133" y="994"/>
                  </a:cubicBezTo>
                  <a:lnTo>
                    <a:pt x="606" y="115"/>
                  </a:lnTo>
                  <a:cubicBezTo>
                    <a:pt x="631" y="73"/>
                    <a:pt x="614" y="32"/>
                    <a:pt x="573" y="7"/>
                  </a:cubicBezTo>
                  <a:cubicBezTo>
                    <a:pt x="564" y="2"/>
                    <a:pt x="554"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8703840" y="269996"/>
              <a:ext cx="32913" cy="61682"/>
            </a:xfrm>
            <a:custGeom>
              <a:avLst/>
              <a:gdLst/>
              <a:ahLst/>
              <a:cxnLst/>
              <a:rect l="l" t="t" r="r" b="b"/>
              <a:pathLst>
                <a:path w="548" h="1027" extrusionOk="0">
                  <a:moveTo>
                    <a:pt x="462" y="0"/>
                  </a:moveTo>
                  <a:cubicBezTo>
                    <a:pt x="433" y="0"/>
                    <a:pt x="403" y="17"/>
                    <a:pt x="390" y="48"/>
                  </a:cubicBezTo>
                  <a:lnTo>
                    <a:pt x="0" y="969"/>
                  </a:lnTo>
                  <a:lnTo>
                    <a:pt x="150" y="1027"/>
                  </a:lnTo>
                  <a:lnTo>
                    <a:pt x="531" y="114"/>
                  </a:lnTo>
                  <a:cubicBezTo>
                    <a:pt x="548" y="73"/>
                    <a:pt x="531" y="23"/>
                    <a:pt x="490" y="6"/>
                  </a:cubicBezTo>
                  <a:cubicBezTo>
                    <a:pt x="481" y="2"/>
                    <a:pt x="472"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8056508" y="1626757"/>
              <a:ext cx="37958" cy="59820"/>
            </a:xfrm>
            <a:custGeom>
              <a:avLst/>
              <a:gdLst/>
              <a:ahLst/>
              <a:cxnLst/>
              <a:rect l="l" t="t" r="r" b="b"/>
              <a:pathLst>
                <a:path w="632" h="996" extrusionOk="0">
                  <a:moveTo>
                    <a:pt x="499" y="0"/>
                  </a:moveTo>
                  <a:lnTo>
                    <a:pt x="26" y="880"/>
                  </a:lnTo>
                  <a:cubicBezTo>
                    <a:pt x="1" y="913"/>
                    <a:pt x="17" y="963"/>
                    <a:pt x="51" y="979"/>
                  </a:cubicBezTo>
                  <a:cubicBezTo>
                    <a:pt x="67" y="988"/>
                    <a:pt x="75" y="988"/>
                    <a:pt x="92" y="996"/>
                  </a:cubicBezTo>
                  <a:cubicBezTo>
                    <a:pt x="117" y="996"/>
                    <a:pt x="142" y="979"/>
                    <a:pt x="158" y="954"/>
                  </a:cubicBezTo>
                  <a:lnTo>
                    <a:pt x="631" y="67"/>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8824442" y="1591862"/>
              <a:ext cx="42402" cy="56877"/>
            </a:xfrm>
            <a:custGeom>
              <a:avLst/>
              <a:gdLst/>
              <a:ahLst/>
              <a:cxnLst/>
              <a:rect l="l" t="t" r="r" b="b"/>
              <a:pathLst>
                <a:path w="706" h="947" extrusionOk="0">
                  <a:moveTo>
                    <a:pt x="133" y="0"/>
                  </a:moveTo>
                  <a:lnTo>
                    <a:pt x="0" y="83"/>
                  </a:lnTo>
                  <a:lnTo>
                    <a:pt x="556" y="913"/>
                  </a:lnTo>
                  <a:cubicBezTo>
                    <a:pt x="573" y="938"/>
                    <a:pt x="598" y="946"/>
                    <a:pt x="622" y="946"/>
                  </a:cubicBezTo>
                  <a:cubicBezTo>
                    <a:pt x="639" y="946"/>
                    <a:pt x="647" y="946"/>
                    <a:pt x="664" y="938"/>
                  </a:cubicBezTo>
                  <a:cubicBezTo>
                    <a:pt x="697" y="913"/>
                    <a:pt x="705" y="863"/>
                    <a:pt x="689" y="830"/>
                  </a:cubicBezTo>
                  <a:lnTo>
                    <a:pt x="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8882701" y="1548498"/>
              <a:ext cx="46907" cy="54354"/>
            </a:xfrm>
            <a:custGeom>
              <a:avLst/>
              <a:gdLst/>
              <a:ahLst/>
              <a:cxnLst/>
              <a:rect l="l" t="t" r="r" b="b"/>
              <a:pathLst>
                <a:path w="781" h="905" extrusionOk="0">
                  <a:moveTo>
                    <a:pt x="125" y="1"/>
                  </a:moveTo>
                  <a:cubicBezTo>
                    <a:pt x="84" y="34"/>
                    <a:pt x="42" y="67"/>
                    <a:pt x="1" y="100"/>
                  </a:cubicBezTo>
                  <a:lnTo>
                    <a:pt x="640" y="872"/>
                  </a:lnTo>
                  <a:cubicBezTo>
                    <a:pt x="656" y="897"/>
                    <a:pt x="673" y="905"/>
                    <a:pt x="698" y="905"/>
                  </a:cubicBezTo>
                  <a:cubicBezTo>
                    <a:pt x="714" y="905"/>
                    <a:pt x="731" y="897"/>
                    <a:pt x="748" y="888"/>
                  </a:cubicBezTo>
                  <a:cubicBezTo>
                    <a:pt x="781" y="863"/>
                    <a:pt x="781" y="814"/>
                    <a:pt x="756" y="780"/>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8934533" y="1502192"/>
              <a:ext cx="51351" cy="49550"/>
            </a:xfrm>
            <a:custGeom>
              <a:avLst/>
              <a:gdLst/>
              <a:ahLst/>
              <a:cxnLst/>
              <a:rect l="l" t="t" r="r" b="b"/>
              <a:pathLst>
                <a:path w="855" h="825" extrusionOk="0">
                  <a:moveTo>
                    <a:pt x="117" y="0"/>
                  </a:moveTo>
                  <a:lnTo>
                    <a:pt x="1" y="100"/>
                  </a:lnTo>
                  <a:lnTo>
                    <a:pt x="714" y="813"/>
                  </a:lnTo>
                  <a:cubicBezTo>
                    <a:pt x="727" y="821"/>
                    <a:pt x="740" y="824"/>
                    <a:pt x="752" y="824"/>
                  </a:cubicBezTo>
                  <a:cubicBezTo>
                    <a:pt x="807" y="824"/>
                    <a:pt x="854" y="759"/>
                    <a:pt x="814" y="705"/>
                  </a:cubicBezTo>
                  <a:lnTo>
                    <a:pt x="1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8765102" y="1627718"/>
              <a:ext cx="37477" cy="59880"/>
            </a:xfrm>
            <a:custGeom>
              <a:avLst/>
              <a:gdLst/>
              <a:ahLst/>
              <a:cxnLst/>
              <a:rect l="l" t="t" r="r" b="b"/>
              <a:pathLst>
                <a:path w="624" h="997" extrusionOk="0">
                  <a:moveTo>
                    <a:pt x="134" y="1"/>
                  </a:moveTo>
                  <a:cubicBezTo>
                    <a:pt x="92" y="26"/>
                    <a:pt x="42" y="51"/>
                    <a:pt x="1" y="75"/>
                  </a:cubicBezTo>
                  <a:lnTo>
                    <a:pt x="474" y="955"/>
                  </a:lnTo>
                  <a:cubicBezTo>
                    <a:pt x="482" y="980"/>
                    <a:pt x="507" y="996"/>
                    <a:pt x="540" y="996"/>
                  </a:cubicBezTo>
                  <a:cubicBezTo>
                    <a:pt x="548" y="996"/>
                    <a:pt x="565" y="996"/>
                    <a:pt x="573" y="988"/>
                  </a:cubicBezTo>
                  <a:cubicBezTo>
                    <a:pt x="607" y="963"/>
                    <a:pt x="623" y="922"/>
                    <a:pt x="607" y="880"/>
                  </a:cubicBez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8634050" y="1682553"/>
              <a:ext cx="26967" cy="63363"/>
            </a:xfrm>
            <a:custGeom>
              <a:avLst/>
              <a:gdLst/>
              <a:ahLst/>
              <a:cxnLst/>
              <a:rect l="l" t="t" r="r" b="b"/>
              <a:pathLst>
                <a:path w="449" h="1055" extrusionOk="0">
                  <a:moveTo>
                    <a:pt x="150" y="0"/>
                  </a:moveTo>
                  <a:cubicBezTo>
                    <a:pt x="100" y="17"/>
                    <a:pt x="51" y="34"/>
                    <a:pt x="1" y="42"/>
                  </a:cubicBezTo>
                  <a:lnTo>
                    <a:pt x="291" y="996"/>
                  </a:lnTo>
                  <a:cubicBezTo>
                    <a:pt x="299" y="1029"/>
                    <a:pt x="333" y="1054"/>
                    <a:pt x="366" y="1054"/>
                  </a:cubicBezTo>
                  <a:lnTo>
                    <a:pt x="391" y="1054"/>
                  </a:lnTo>
                  <a:cubicBezTo>
                    <a:pt x="432" y="1038"/>
                    <a:pt x="449" y="996"/>
                    <a:pt x="441" y="955"/>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8564320" y="1700511"/>
              <a:ext cx="20961" cy="64324"/>
            </a:xfrm>
            <a:custGeom>
              <a:avLst/>
              <a:gdLst/>
              <a:ahLst/>
              <a:cxnLst/>
              <a:rect l="l" t="t" r="r" b="b"/>
              <a:pathLst>
                <a:path w="349" h="1071" extrusionOk="0">
                  <a:moveTo>
                    <a:pt x="150" y="0"/>
                  </a:moveTo>
                  <a:cubicBezTo>
                    <a:pt x="100" y="8"/>
                    <a:pt x="50" y="17"/>
                    <a:pt x="0" y="25"/>
                  </a:cubicBezTo>
                  <a:lnTo>
                    <a:pt x="191" y="1004"/>
                  </a:lnTo>
                  <a:cubicBezTo>
                    <a:pt x="191" y="1037"/>
                    <a:pt x="224" y="1070"/>
                    <a:pt x="266" y="1070"/>
                  </a:cubicBezTo>
                  <a:lnTo>
                    <a:pt x="282" y="1070"/>
                  </a:lnTo>
                  <a:cubicBezTo>
                    <a:pt x="324" y="1062"/>
                    <a:pt x="349" y="1021"/>
                    <a:pt x="340" y="979"/>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8699336" y="1658649"/>
              <a:ext cx="32973" cy="62342"/>
            </a:xfrm>
            <a:custGeom>
              <a:avLst/>
              <a:gdLst/>
              <a:ahLst/>
              <a:cxnLst/>
              <a:rect l="l" t="t" r="r" b="b"/>
              <a:pathLst>
                <a:path w="549" h="1038" extrusionOk="0">
                  <a:moveTo>
                    <a:pt x="150" y="0"/>
                  </a:moveTo>
                  <a:cubicBezTo>
                    <a:pt x="100" y="25"/>
                    <a:pt x="50" y="42"/>
                    <a:pt x="1" y="58"/>
                  </a:cubicBezTo>
                  <a:lnTo>
                    <a:pt x="382" y="988"/>
                  </a:lnTo>
                  <a:cubicBezTo>
                    <a:pt x="399" y="1012"/>
                    <a:pt x="424" y="1037"/>
                    <a:pt x="457" y="1037"/>
                  </a:cubicBezTo>
                  <a:cubicBezTo>
                    <a:pt x="465" y="1037"/>
                    <a:pt x="474" y="1029"/>
                    <a:pt x="482" y="1029"/>
                  </a:cubicBezTo>
                  <a:cubicBezTo>
                    <a:pt x="523" y="1012"/>
                    <a:pt x="548" y="963"/>
                    <a:pt x="523" y="921"/>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8983362" y="1448318"/>
              <a:ext cx="55916" cy="46426"/>
            </a:xfrm>
            <a:custGeom>
              <a:avLst/>
              <a:gdLst/>
              <a:ahLst/>
              <a:cxnLst/>
              <a:rect l="l" t="t" r="r" b="b"/>
              <a:pathLst>
                <a:path w="931" h="773" extrusionOk="0">
                  <a:moveTo>
                    <a:pt x="100" y="1"/>
                  </a:moveTo>
                  <a:lnTo>
                    <a:pt x="1" y="117"/>
                  </a:lnTo>
                  <a:lnTo>
                    <a:pt x="772" y="756"/>
                  </a:lnTo>
                  <a:cubicBezTo>
                    <a:pt x="789" y="764"/>
                    <a:pt x="806" y="773"/>
                    <a:pt x="822" y="773"/>
                  </a:cubicBezTo>
                  <a:cubicBezTo>
                    <a:pt x="897" y="773"/>
                    <a:pt x="930" y="681"/>
                    <a:pt x="872" y="64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9146847" y="1061650"/>
              <a:ext cx="65826" cy="15495"/>
            </a:xfrm>
            <a:custGeom>
              <a:avLst/>
              <a:gdLst/>
              <a:ahLst/>
              <a:cxnLst/>
              <a:rect l="l" t="t" r="r" b="b"/>
              <a:pathLst>
                <a:path w="1096" h="258" extrusionOk="0">
                  <a:moveTo>
                    <a:pt x="8" y="1"/>
                  </a:moveTo>
                  <a:cubicBezTo>
                    <a:pt x="8" y="50"/>
                    <a:pt x="0" y="100"/>
                    <a:pt x="0" y="150"/>
                  </a:cubicBezTo>
                  <a:lnTo>
                    <a:pt x="996" y="258"/>
                  </a:lnTo>
                  <a:lnTo>
                    <a:pt x="1004" y="258"/>
                  </a:lnTo>
                  <a:cubicBezTo>
                    <a:pt x="1095" y="250"/>
                    <a:pt x="1095" y="117"/>
                    <a:pt x="1004" y="100"/>
                  </a:cubicBezTo>
                  <a:lnTo>
                    <a:pt x="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9025224" y="1392522"/>
              <a:ext cx="57898" cy="42402"/>
            </a:xfrm>
            <a:custGeom>
              <a:avLst/>
              <a:gdLst/>
              <a:ahLst/>
              <a:cxnLst/>
              <a:rect l="l" t="t" r="r" b="b"/>
              <a:pathLst>
                <a:path w="964" h="706" extrusionOk="0">
                  <a:moveTo>
                    <a:pt x="92" y="1"/>
                  </a:moveTo>
                  <a:lnTo>
                    <a:pt x="1" y="133"/>
                  </a:lnTo>
                  <a:lnTo>
                    <a:pt x="830" y="689"/>
                  </a:lnTo>
                  <a:cubicBezTo>
                    <a:pt x="847" y="698"/>
                    <a:pt x="864" y="706"/>
                    <a:pt x="872" y="706"/>
                  </a:cubicBezTo>
                  <a:cubicBezTo>
                    <a:pt x="897" y="706"/>
                    <a:pt x="922" y="689"/>
                    <a:pt x="938" y="673"/>
                  </a:cubicBezTo>
                  <a:cubicBezTo>
                    <a:pt x="963" y="631"/>
                    <a:pt x="955" y="590"/>
                    <a:pt x="922" y="56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9135376" y="1132942"/>
              <a:ext cx="66667" cy="20961"/>
            </a:xfrm>
            <a:custGeom>
              <a:avLst/>
              <a:gdLst/>
              <a:ahLst/>
              <a:cxnLst/>
              <a:rect l="l" t="t" r="r" b="b"/>
              <a:pathLst>
                <a:path w="1110" h="349" extrusionOk="0">
                  <a:moveTo>
                    <a:pt x="34" y="0"/>
                  </a:moveTo>
                  <a:cubicBezTo>
                    <a:pt x="25" y="50"/>
                    <a:pt x="17" y="100"/>
                    <a:pt x="0" y="149"/>
                  </a:cubicBezTo>
                  <a:lnTo>
                    <a:pt x="979" y="349"/>
                  </a:lnTo>
                  <a:lnTo>
                    <a:pt x="996" y="349"/>
                  </a:lnTo>
                  <a:cubicBezTo>
                    <a:pt x="999" y="349"/>
                    <a:pt x="1001" y="349"/>
                    <a:pt x="1004" y="349"/>
                  </a:cubicBezTo>
                  <a:cubicBezTo>
                    <a:pt x="1096" y="349"/>
                    <a:pt x="1109" y="207"/>
                    <a:pt x="1013" y="199"/>
                  </a:cubicBez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9150811" y="992400"/>
              <a:ext cx="65826" cy="9550"/>
            </a:xfrm>
            <a:custGeom>
              <a:avLst/>
              <a:gdLst/>
              <a:ahLst/>
              <a:cxnLst/>
              <a:rect l="l" t="t" r="r" b="b"/>
              <a:pathLst>
                <a:path w="1096" h="159" extrusionOk="0">
                  <a:moveTo>
                    <a:pt x="1" y="0"/>
                  </a:moveTo>
                  <a:lnTo>
                    <a:pt x="1" y="34"/>
                  </a:lnTo>
                  <a:lnTo>
                    <a:pt x="1" y="158"/>
                  </a:lnTo>
                  <a:lnTo>
                    <a:pt x="1004" y="158"/>
                  </a:lnTo>
                  <a:cubicBezTo>
                    <a:pt x="1096" y="141"/>
                    <a:pt x="1096" y="9"/>
                    <a:pt x="1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9063123" y="1330720"/>
              <a:ext cx="60360" cy="36937"/>
            </a:xfrm>
            <a:custGeom>
              <a:avLst/>
              <a:gdLst/>
              <a:ahLst/>
              <a:cxnLst/>
              <a:rect l="l" t="t" r="r" b="b"/>
              <a:pathLst>
                <a:path w="1005" h="615" extrusionOk="0">
                  <a:moveTo>
                    <a:pt x="67" y="1"/>
                  </a:moveTo>
                  <a:cubicBezTo>
                    <a:pt x="50" y="42"/>
                    <a:pt x="25" y="92"/>
                    <a:pt x="0" y="134"/>
                  </a:cubicBezTo>
                  <a:lnTo>
                    <a:pt x="880" y="607"/>
                  </a:lnTo>
                  <a:cubicBezTo>
                    <a:pt x="888" y="615"/>
                    <a:pt x="905" y="615"/>
                    <a:pt x="913" y="615"/>
                  </a:cubicBezTo>
                  <a:cubicBezTo>
                    <a:pt x="946" y="615"/>
                    <a:pt x="971" y="598"/>
                    <a:pt x="988" y="573"/>
                  </a:cubicBezTo>
                  <a:cubicBezTo>
                    <a:pt x="1004" y="540"/>
                    <a:pt x="988" y="490"/>
                    <a:pt x="954" y="474"/>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9117898" y="1200209"/>
              <a:ext cx="65345" cy="26426"/>
            </a:xfrm>
            <a:custGeom>
              <a:avLst/>
              <a:gdLst/>
              <a:ahLst/>
              <a:cxnLst/>
              <a:rect l="l" t="t" r="r" b="b"/>
              <a:pathLst>
                <a:path w="1088" h="440" extrusionOk="0">
                  <a:moveTo>
                    <a:pt x="51" y="0"/>
                  </a:moveTo>
                  <a:cubicBezTo>
                    <a:pt x="34" y="50"/>
                    <a:pt x="18" y="100"/>
                    <a:pt x="1" y="149"/>
                  </a:cubicBezTo>
                  <a:lnTo>
                    <a:pt x="955" y="440"/>
                  </a:lnTo>
                  <a:lnTo>
                    <a:pt x="980" y="440"/>
                  </a:lnTo>
                  <a:cubicBezTo>
                    <a:pt x="1063" y="432"/>
                    <a:pt x="1088" y="315"/>
                    <a:pt x="1005" y="282"/>
                  </a:cubicBezTo>
                  <a:lnTo>
                    <a:pt x="1005" y="282"/>
                  </a:lnTo>
                  <a:lnTo>
                    <a:pt x="1005" y="291"/>
                  </a:lnTo>
                  <a:lnTo>
                    <a:pt x="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9093033" y="1267957"/>
              <a:ext cx="63844" cy="32432"/>
            </a:xfrm>
            <a:custGeom>
              <a:avLst/>
              <a:gdLst/>
              <a:ahLst/>
              <a:cxnLst/>
              <a:rect l="l" t="t" r="r" b="b"/>
              <a:pathLst>
                <a:path w="1063" h="540" extrusionOk="0">
                  <a:moveTo>
                    <a:pt x="58" y="1"/>
                  </a:moveTo>
                  <a:cubicBezTo>
                    <a:pt x="42" y="50"/>
                    <a:pt x="25" y="100"/>
                    <a:pt x="0" y="142"/>
                  </a:cubicBezTo>
                  <a:lnTo>
                    <a:pt x="921" y="532"/>
                  </a:lnTo>
                  <a:cubicBezTo>
                    <a:pt x="938" y="532"/>
                    <a:pt x="946" y="540"/>
                    <a:pt x="954" y="540"/>
                  </a:cubicBezTo>
                  <a:cubicBezTo>
                    <a:pt x="1037" y="532"/>
                    <a:pt x="1062" y="415"/>
                    <a:pt x="987" y="390"/>
                  </a:cubicBez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7775484" y="1388558"/>
              <a:ext cx="57357" cy="41381"/>
            </a:xfrm>
            <a:custGeom>
              <a:avLst/>
              <a:gdLst/>
              <a:ahLst/>
              <a:cxnLst/>
              <a:rect l="l" t="t" r="r" b="b"/>
              <a:pathLst>
                <a:path w="955" h="689" extrusionOk="0">
                  <a:moveTo>
                    <a:pt x="880" y="0"/>
                  </a:moveTo>
                  <a:lnTo>
                    <a:pt x="42" y="548"/>
                  </a:lnTo>
                  <a:cubicBezTo>
                    <a:pt x="9" y="573"/>
                    <a:pt x="0" y="614"/>
                    <a:pt x="25" y="656"/>
                  </a:cubicBezTo>
                  <a:cubicBezTo>
                    <a:pt x="34" y="672"/>
                    <a:pt x="58" y="689"/>
                    <a:pt x="83" y="689"/>
                  </a:cubicBezTo>
                  <a:cubicBezTo>
                    <a:pt x="100" y="689"/>
                    <a:pt x="117" y="681"/>
                    <a:pt x="125" y="672"/>
                  </a:cubicBezTo>
                  <a:lnTo>
                    <a:pt x="955" y="125"/>
                  </a:lnTo>
                  <a:cubicBezTo>
                    <a:pt x="930" y="83"/>
                    <a:pt x="905" y="42"/>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7648396" y="1059187"/>
              <a:ext cx="66366" cy="15015"/>
            </a:xfrm>
            <a:custGeom>
              <a:avLst/>
              <a:gdLst/>
              <a:ahLst/>
              <a:cxnLst/>
              <a:rect l="l" t="t" r="r" b="b"/>
              <a:pathLst>
                <a:path w="1105" h="250" extrusionOk="0">
                  <a:moveTo>
                    <a:pt x="1088" y="0"/>
                  </a:moveTo>
                  <a:lnTo>
                    <a:pt x="92" y="100"/>
                  </a:lnTo>
                  <a:cubicBezTo>
                    <a:pt x="1" y="108"/>
                    <a:pt x="9" y="249"/>
                    <a:pt x="100" y="249"/>
                  </a:cubicBezTo>
                  <a:lnTo>
                    <a:pt x="109" y="249"/>
                  </a:lnTo>
                  <a:lnTo>
                    <a:pt x="1104" y="158"/>
                  </a:lnTo>
                  <a:cubicBezTo>
                    <a:pt x="1096" y="100"/>
                    <a:pt x="1096" y="5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7821851" y="1446336"/>
              <a:ext cx="54354" cy="46426"/>
            </a:xfrm>
            <a:custGeom>
              <a:avLst/>
              <a:gdLst/>
              <a:ahLst/>
              <a:cxnLst/>
              <a:rect l="l" t="t" r="r" b="b"/>
              <a:pathLst>
                <a:path w="905" h="773" extrusionOk="0">
                  <a:moveTo>
                    <a:pt x="813" y="1"/>
                  </a:moveTo>
                  <a:lnTo>
                    <a:pt x="33" y="640"/>
                  </a:lnTo>
                  <a:cubicBezTo>
                    <a:pt x="8" y="665"/>
                    <a:pt x="0" y="714"/>
                    <a:pt x="25" y="747"/>
                  </a:cubicBezTo>
                  <a:cubicBezTo>
                    <a:pt x="41" y="764"/>
                    <a:pt x="58" y="772"/>
                    <a:pt x="83" y="772"/>
                  </a:cubicBezTo>
                  <a:cubicBezTo>
                    <a:pt x="100" y="772"/>
                    <a:pt x="116" y="764"/>
                    <a:pt x="133" y="756"/>
                  </a:cubicBezTo>
                  <a:lnTo>
                    <a:pt x="904" y="125"/>
                  </a:lnTo>
                  <a:lnTo>
                    <a:pt x="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7737105" y="1328738"/>
              <a:ext cx="60360" cy="36937"/>
            </a:xfrm>
            <a:custGeom>
              <a:avLst/>
              <a:gdLst/>
              <a:ahLst/>
              <a:cxnLst/>
              <a:rect l="l" t="t" r="r" b="b"/>
              <a:pathLst>
                <a:path w="1005" h="615" extrusionOk="0">
                  <a:moveTo>
                    <a:pt x="930" y="1"/>
                  </a:moveTo>
                  <a:lnTo>
                    <a:pt x="50" y="474"/>
                  </a:lnTo>
                  <a:cubicBezTo>
                    <a:pt x="9" y="490"/>
                    <a:pt x="1" y="532"/>
                    <a:pt x="17" y="573"/>
                  </a:cubicBezTo>
                  <a:cubicBezTo>
                    <a:pt x="34" y="598"/>
                    <a:pt x="59" y="615"/>
                    <a:pt x="84" y="615"/>
                  </a:cubicBezTo>
                  <a:cubicBezTo>
                    <a:pt x="100" y="615"/>
                    <a:pt x="108" y="615"/>
                    <a:pt x="125" y="606"/>
                  </a:cubicBezTo>
                  <a:lnTo>
                    <a:pt x="1004" y="133"/>
                  </a:lnTo>
                  <a:cubicBezTo>
                    <a:pt x="980" y="92"/>
                    <a:pt x="955" y="42"/>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703712" y="1263452"/>
              <a:ext cx="62342" cy="31952"/>
            </a:xfrm>
            <a:custGeom>
              <a:avLst/>
              <a:gdLst/>
              <a:ahLst/>
              <a:cxnLst/>
              <a:rect l="l" t="t" r="r" b="b"/>
              <a:pathLst>
                <a:path w="1038" h="532" extrusionOk="0">
                  <a:moveTo>
                    <a:pt x="988" y="1"/>
                  </a:moveTo>
                  <a:lnTo>
                    <a:pt x="59" y="374"/>
                  </a:lnTo>
                  <a:cubicBezTo>
                    <a:pt x="17" y="391"/>
                    <a:pt x="1" y="441"/>
                    <a:pt x="17" y="482"/>
                  </a:cubicBezTo>
                  <a:cubicBezTo>
                    <a:pt x="26" y="507"/>
                    <a:pt x="59" y="532"/>
                    <a:pt x="92" y="532"/>
                  </a:cubicBezTo>
                  <a:cubicBezTo>
                    <a:pt x="100" y="532"/>
                    <a:pt x="109" y="524"/>
                    <a:pt x="117" y="524"/>
                  </a:cubicBezTo>
                  <a:lnTo>
                    <a:pt x="1038" y="142"/>
                  </a:lnTo>
                  <a:cubicBezTo>
                    <a:pt x="1021" y="92"/>
                    <a:pt x="1005" y="42"/>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7659868" y="1127956"/>
              <a:ext cx="65345" cy="20480"/>
            </a:xfrm>
            <a:custGeom>
              <a:avLst/>
              <a:gdLst/>
              <a:ahLst/>
              <a:cxnLst/>
              <a:rect l="l" t="t" r="r" b="b"/>
              <a:pathLst>
                <a:path w="1088" h="341" extrusionOk="0">
                  <a:moveTo>
                    <a:pt x="1054" y="0"/>
                  </a:moveTo>
                  <a:lnTo>
                    <a:pt x="75" y="191"/>
                  </a:lnTo>
                  <a:cubicBezTo>
                    <a:pt x="34" y="199"/>
                    <a:pt x="1" y="232"/>
                    <a:pt x="9" y="282"/>
                  </a:cubicBezTo>
                  <a:cubicBezTo>
                    <a:pt x="17" y="315"/>
                    <a:pt x="50" y="340"/>
                    <a:pt x="92" y="340"/>
                  </a:cubicBezTo>
                  <a:lnTo>
                    <a:pt x="100" y="340"/>
                  </a:lnTo>
                  <a:lnTo>
                    <a:pt x="1087" y="149"/>
                  </a:lnTo>
                  <a:cubicBezTo>
                    <a:pt x="1071" y="100"/>
                    <a:pt x="1063" y="5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7678787" y="1197686"/>
              <a:ext cx="63844" cy="26486"/>
            </a:xfrm>
            <a:custGeom>
              <a:avLst/>
              <a:gdLst/>
              <a:ahLst/>
              <a:cxnLst/>
              <a:rect l="l" t="t" r="r" b="b"/>
              <a:pathLst>
                <a:path w="1063" h="441" extrusionOk="0">
                  <a:moveTo>
                    <a:pt x="1021" y="1"/>
                  </a:moveTo>
                  <a:lnTo>
                    <a:pt x="67" y="291"/>
                  </a:lnTo>
                  <a:cubicBezTo>
                    <a:pt x="26" y="308"/>
                    <a:pt x="1" y="349"/>
                    <a:pt x="9" y="391"/>
                  </a:cubicBezTo>
                  <a:cubicBezTo>
                    <a:pt x="17" y="424"/>
                    <a:pt x="51" y="440"/>
                    <a:pt x="84" y="440"/>
                  </a:cubicBezTo>
                  <a:lnTo>
                    <a:pt x="109" y="440"/>
                  </a:lnTo>
                  <a:lnTo>
                    <a:pt x="1063" y="158"/>
                  </a:lnTo>
                  <a:cubicBezTo>
                    <a:pt x="1046" y="100"/>
                    <a:pt x="1038" y="50"/>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7872122" y="1498168"/>
              <a:ext cx="50931" cy="50390"/>
            </a:xfrm>
            <a:custGeom>
              <a:avLst/>
              <a:gdLst/>
              <a:ahLst/>
              <a:cxnLst/>
              <a:rect l="l" t="t" r="r" b="b"/>
              <a:pathLst>
                <a:path w="848" h="839" extrusionOk="0">
                  <a:moveTo>
                    <a:pt x="739" y="1"/>
                  </a:moveTo>
                  <a:lnTo>
                    <a:pt x="34" y="706"/>
                  </a:lnTo>
                  <a:cubicBezTo>
                    <a:pt x="1" y="739"/>
                    <a:pt x="1" y="781"/>
                    <a:pt x="34" y="814"/>
                  </a:cubicBezTo>
                  <a:cubicBezTo>
                    <a:pt x="42" y="822"/>
                    <a:pt x="67" y="830"/>
                    <a:pt x="84" y="839"/>
                  </a:cubicBezTo>
                  <a:cubicBezTo>
                    <a:pt x="109" y="839"/>
                    <a:pt x="125" y="830"/>
                    <a:pt x="142" y="814"/>
                  </a:cubicBezTo>
                  <a:lnTo>
                    <a:pt x="847" y="108"/>
                  </a:lnTo>
                  <a:cubicBezTo>
                    <a:pt x="814" y="75"/>
                    <a:pt x="781" y="42"/>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8423297" y="1714445"/>
              <a:ext cx="9489" cy="64805"/>
            </a:xfrm>
            <a:custGeom>
              <a:avLst/>
              <a:gdLst/>
              <a:ahLst/>
              <a:cxnLst/>
              <a:rect l="l" t="t" r="r" b="b"/>
              <a:pathLst>
                <a:path w="158" h="1079" extrusionOk="0">
                  <a:moveTo>
                    <a:pt x="0" y="0"/>
                  </a:moveTo>
                  <a:lnTo>
                    <a:pt x="0" y="1004"/>
                  </a:lnTo>
                  <a:cubicBezTo>
                    <a:pt x="0" y="1046"/>
                    <a:pt x="33" y="1079"/>
                    <a:pt x="83" y="1079"/>
                  </a:cubicBezTo>
                  <a:cubicBezTo>
                    <a:pt x="125" y="1079"/>
                    <a:pt x="158" y="1046"/>
                    <a:pt x="158" y="1004"/>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8348042" y="1710481"/>
              <a:ext cx="15495" cy="64805"/>
            </a:xfrm>
            <a:custGeom>
              <a:avLst/>
              <a:gdLst/>
              <a:ahLst/>
              <a:cxnLst/>
              <a:rect l="l" t="t" r="r" b="b"/>
              <a:pathLst>
                <a:path w="258" h="1079" extrusionOk="0">
                  <a:moveTo>
                    <a:pt x="108" y="0"/>
                  </a:moveTo>
                  <a:lnTo>
                    <a:pt x="0" y="996"/>
                  </a:lnTo>
                  <a:cubicBezTo>
                    <a:pt x="0" y="1037"/>
                    <a:pt x="34" y="1070"/>
                    <a:pt x="75" y="1079"/>
                  </a:cubicBezTo>
                  <a:lnTo>
                    <a:pt x="83" y="1079"/>
                  </a:lnTo>
                  <a:cubicBezTo>
                    <a:pt x="117" y="1079"/>
                    <a:pt x="150" y="1045"/>
                    <a:pt x="158" y="1004"/>
                  </a:cubicBezTo>
                  <a:lnTo>
                    <a:pt x="258" y="8"/>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8270804" y="1699009"/>
              <a:ext cx="21501" cy="64324"/>
            </a:xfrm>
            <a:custGeom>
              <a:avLst/>
              <a:gdLst/>
              <a:ahLst/>
              <a:cxnLst/>
              <a:rect l="l" t="t" r="r" b="b"/>
              <a:pathLst>
                <a:path w="358" h="1071" extrusionOk="0">
                  <a:moveTo>
                    <a:pt x="208" y="0"/>
                  </a:moveTo>
                  <a:lnTo>
                    <a:pt x="9" y="979"/>
                  </a:lnTo>
                  <a:cubicBezTo>
                    <a:pt x="0" y="1021"/>
                    <a:pt x="25" y="1062"/>
                    <a:pt x="67" y="1071"/>
                  </a:cubicBezTo>
                  <a:lnTo>
                    <a:pt x="83" y="1071"/>
                  </a:lnTo>
                  <a:cubicBezTo>
                    <a:pt x="117" y="1071"/>
                    <a:pt x="150" y="1046"/>
                    <a:pt x="158" y="1012"/>
                  </a:cubicBezTo>
                  <a:lnTo>
                    <a:pt x="357" y="33"/>
                  </a:lnTo>
                  <a:lnTo>
                    <a:pt x="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7929960" y="1547538"/>
              <a:ext cx="46907" cy="53333"/>
            </a:xfrm>
            <a:custGeom>
              <a:avLst/>
              <a:gdLst/>
              <a:ahLst/>
              <a:cxnLst/>
              <a:rect l="l" t="t" r="r" b="b"/>
              <a:pathLst>
                <a:path w="781" h="888" extrusionOk="0">
                  <a:moveTo>
                    <a:pt x="664" y="0"/>
                  </a:moveTo>
                  <a:lnTo>
                    <a:pt x="25" y="772"/>
                  </a:lnTo>
                  <a:cubicBezTo>
                    <a:pt x="0" y="796"/>
                    <a:pt x="9" y="846"/>
                    <a:pt x="34" y="871"/>
                  </a:cubicBezTo>
                  <a:cubicBezTo>
                    <a:pt x="50" y="879"/>
                    <a:pt x="67" y="888"/>
                    <a:pt x="83" y="888"/>
                  </a:cubicBezTo>
                  <a:cubicBezTo>
                    <a:pt x="108" y="888"/>
                    <a:pt x="133" y="879"/>
                    <a:pt x="141" y="863"/>
                  </a:cubicBezTo>
                  <a:lnTo>
                    <a:pt x="780" y="91"/>
                  </a:lnTo>
                  <a:lnTo>
                    <a:pt x="6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8495550" y="1710481"/>
              <a:ext cx="15495" cy="64805"/>
            </a:xfrm>
            <a:custGeom>
              <a:avLst/>
              <a:gdLst/>
              <a:ahLst/>
              <a:cxnLst/>
              <a:rect l="l" t="t" r="r" b="b"/>
              <a:pathLst>
                <a:path w="258" h="1079" extrusionOk="0">
                  <a:moveTo>
                    <a:pt x="158" y="0"/>
                  </a:moveTo>
                  <a:cubicBezTo>
                    <a:pt x="100" y="8"/>
                    <a:pt x="50" y="8"/>
                    <a:pt x="0" y="17"/>
                  </a:cubicBezTo>
                  <a:lnTo>
                    <a:pt x="100" y="1012"/>
                  </a:lnTo>
                  <a:cubicBezTo>
                    <a:pt x="100" y="1054"/>
                    <a:pt x="133" y="1079"/>
                    <a:pt x="175" y="1079"/>
                  </a:cubicBezTo>
                  <a:lnTo>
                    <a:pt x="183" y="1079"/>
                  </a:lnTo>
                  <a:cubicBezTo>
                    <a:pt x="224" y="1079"/>
                    <a:pt x="257" y="1037"/>
                    <a:pt x="249" y="996"/>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7989780" y="1588859"/>
              <a:ext cx="42883" cy="56877"/>
            </a:xfrm>
            <a:custGeom>
              <a:avLst/>
              <a:gdLst/>
              <a:ahLst/>
              <a:cxnLst/>
              <a:rect l="l" t="t" r="r" b="b"/>
              <a:pathLst>
                <a:path w="714" h="947" extrusionOk="0">
                  <a:moveTo>
                    <a:pt x="581" y="1"/>
                  </a:moveTo>
                  <a:lnTo>
                    <a:pt x="25" y="830"/>
                  </a:lnTo>
                  <a:cubicBezTo>
                    <a:pt x="0" y="864"/>
                    <a:pt x="8" y="913"/>
                    <a:pt x="42" y="938"/>
                  </a:cubicBezTo>
                  <a:cubicBezTo>
                    <a:pt x="58" y="946"/>
                    <a:pt x="75" y="946"/>
                    <a:pt x="91" y="946"/>
                  </a:cubicBezTo>
                  <a:cubicBezTo>
                    <a:pt x="116" y="946"/>
                    <a:pt x="141" y="938"/>
                    <a:pt x="149" y="913"/>
                  </a:cubicBezTo>
                  <a:lnTo>
                    <a:pt x="714" y="8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8198070" y="1682072"/>
              <a:ext cx="26967" cy="62823"/>
            </a:xfrm>
            <a:custGeom>
              <a:avLst/>
              <a:gdLst/>
              <a:ahLst/>
              <a:cxnLst/>
              <a:rect l="l" t="t" r="r" b="b"/>
              <a:pathLst>
                <a:path w="449" h="1046" extrusionOk="0">
                  <a:moveTo>
                    <a:pt x="299" y="0"/>
                  </a:moveTo>
                  <a:lnTo>
                    <a:pt x="8" y="954"/>
                  </a:lnTo>
                  <a:cubicBezTo>
                    <a:pt x="0" y="987"/>
                    <a:pt x="25" y="1037"/>
                    <a:pt x="58" y="1046"/>
                  </a:cubicBezTo>
                  <a:lnTo>
                    <a:pt x="83" y="1046"/>
                  </a:lnTo>
                  <a:cubicBezTo>
                    <a:pt x="116" y="1046"/>
                    <a:pt x="149" y="1021"/>
                    <a:pt x="158" y="996"/>
                  </a:cubicBezTo>
                  <a:lnTo>
                    <a:pt x="448" y="42"/>
                  </a:lnTo>
                  <a:cubicBezTo>
                    <a:pt x="398" y="25"/>
                    <a:pt x="349" y="8"/>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8124316" y="1656667"/>
              <a:ext cx="32913" cy="62342"/>
            </a:xfrm>
            <a:custGeom>
              <a:avLst/>
              <a:gdLst/>
              <a:ahLst/>
              <a:cxnLst/>
              <a:rect l="l" t="t" r="r" b="b"/>
              <a:pathLst>
                <a:path w="548" h="1038" extrusionOk="0">
                  <a:moveTo>
                    <a:pt x="407" y="0"/>
                  </a:moveTo>
                  <a:lnTo>
                    <a:pt x="17" y="921"/>
                  </a:lnTo>
                  <a:cubicBezTo>
                    <a:pt x="0" y="962"/>
                    <a:pt x="17" y="1012"/>
                    <a:pt x="58" y="1029"/>
                  </a:cubicBezTo>
                  <a:cubicBezTo>
                    <a:pt x="67" y="1029"/>
                    <a:pt x="75" y="1037"/>
                    <a:pt x="91" y="1037"/>
                  </a:cubicBezTo>
                  <a:cubicBezTo>
                    <a:pt x="116" y="1037"/>
                    <a:pt x="150" y="1012"/>
                    <a:pt x="158" y="987"/>
                  </a:cubicBezTo>
                  <a:lnTo>
                    <a:pt x="548" y="66"/>
                  </a:lnTo>
                  <a:cubicBezTo>
                    <a:pt x="498" y="50"/>
                    <a:pt x="448" y="25"/>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8026117" y="319846"/>
              <a:ext cx="67327" cy="104564"/>
            </a:xfrm>
            <a:custGeom>
              <a:avLst/>
              <a:gdLst/>
              <a:ahLst/>
              <a:cxnLst/>
              <a:rect l="l" t="t" r="r" b="b"/>
              <a:pathLst>
                <a:path w="1121" h="1741" extrusionOk="0">
                  <a:moveTo>
                    <a:pt x="90" y="0"/>
                  </a:moveTo>
                  <a:cubicBezTo>
                    <a:pt x="77" y="0"/>
                    <a:pt x="63" y="5"/>
                    <a:pt x="50" y="14"/>
                  </a:cubicBezTo>
                  <a:cubicBezTo>
                    <a:pt x="9" y="31"/>
                    <a:pt x="1" y="81"/>
                    <a:pt x="17" y="114"/>
                  </a:cubicBezTo>
                  <a:lnTo>
                    <a:pt x="988" y="1740"/>
                  </a:lnTo>
                  <a:lnTo>
                    <a:pt x="1121" y="1665"/>
                  </a:lnTo>
                  <a:lnTo>
                    <a:pt x="150" y="39"/>
                  </a:lnTo>
                  <a:cubicBezTo>
                    <a:pt x="134" y="13"/>
                    <a:pt x="112"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7961372" y="363149"/>
              <a:ext cx="76276" cy="98619"/>
            </a:xfrm>
            <a:custGeom>
              <a:avLst/>
              <a:gdLst/>
              <a:ahLst/>
              <a:cxnLst/>
              <a:rect l="l" t="t" r="r" b="b"/>
              <a:pathLst>
                <a:path w="1270" h="1642" extrusionOk="0">
                  <a:moveTo>
                    <a:pt x="78" y="1"/>
                  </a:moveTo>
                  <a:cubicBezTo>
                    <a:pt x="62" y="1"/>
                    <a:pt x="46" y="5"/>
                    <a:pt x="33" y="15"/>
                  </a:cubicBezTo>
                  <a:cubicBezTo>
                    <a:pt x="0" y="40"/>
                    <a:pt x="0" y="82"/>
                    <a:pt x="17" y="123"/>
                  </a:cubicBezTo>
                  <a:lnTo>
                    <a:pt x="1145" y="1641"/>
                  </a:lnTo>
                  <a:lnTo>
                    <a:pt x="1270" y="1550"/>
                  </a:lnTo>
                  <a:lnTo>
                    <a:pt x="141" y="32"/>
                  </a:lnTo>
                  <a:cubicBezTo>
                    <a:pt x="126" y="12"/>
                    <a:pt x="102"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8091883" y="284410"/>
              <a:ext cx="58378" cy="109549"/>
            </a:xfrm>
            <a:custGeom>
              <a:avLst/>
              <a:gdLst/>
              <a:ahLst/>
              <a:cxnLst/>
              <a:rect l="l" t="t" r="r" b="b"/>
              <a:pathLst>
                <a:path w="972" h="1824" extrusionOk="0">
                  <a:moveTo>
                    <a:pt x="87" y="1"/>
                  </a:moveTo>
                  <a:cubicBezTo>
                    <a:pt x="77" y="1"/>
                    <a:pt x="68" y="3"/>
                    <a:pt x="59" y="7"/>
                  </a:cubicBezTo>
                  <a:cubicBezTo>
                    <a:pt x="17" y="32"/>
                    <a:pt x="1" y="73"/>
                    <a:pt x="17" y="115"/>
                  </a:cubicBezTo>
                  <a:lnTo>
                    <a:pt x="831" y="1824"/>
                  </a:lnTo>
                  <a:cubicBezTo>
                    <a:pt x="880" y="1799"/>
                    <a:pt x="922" y="1774"/>
                    <a:pt x="972" y="1758"/>
                  </a:cubicBezTo>
                  <a:lnTo>
                    <a:pt x="159" y="48"/>
                  </a:lnTo>
                  <a:cubicBezTo>
                    <a:pt x="146" y="18"/>
                    <a:pt x="116"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7903533" y="410897"/>
              <a:ext cx="84264" cy="91712"/>
            </a:xfrm>
            <a:custGeom>
              <a:avLst/>
              <a:gdLst/>
              <a:ahLst/>
              <a:cxnLst/>
              <a:rect l="l" t="t" r="r" b="b"/>
              <a:pathLst>
                <a:path w="1403" h="1527" extrusionOk="0">
                  <a:moveTo>
                    <a:pt x="76" y="0"/>
                  </a:moveTo>
                  <a:cubicBezTo>
                    <a:pt x="57" y="0"/>
                    <a:pt x="38" y="8"/>
                    <a:pt x="26" y="25"/>
                  </a:cubicBezTo>
                  <a:cubicBezTo>
                    <a:pt x="1" y="50"/>
                    <a:pt x="1" y="91"/>
                    <a:pt x="26" y="125"/>
                  </a:cubicBezTo>
                  <a:lnTo>
                    <a:pt x="1287" y="1527"/>
                  </a:lnTo>
                  <a:cubicBezTo>
                    <a:pt x="1328" y="1493"/>
                    <a:pt x="1361" y="1460"/>
                    <a:pt x="1403" y="1427"/>
                  </a:cubicBezTo>
                  <a:lnTo>
                    <a:pt x="133" y="25"/>
                  </a:lnTo>
                  <a:cubicBezTo>
                    <a:pt x="117" y="8"/>
                    <a:pt x="96"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8164136" y="254800"/>
              <a:ext cx="47928" cy="113754"/>
            </a:xfrm>
            <a:custGeom>
              <a:avLst/>
              <a:gdLst/>
              <a:ahLst/>
              <a:cxnLst/>
              <a:rect l="l" t="t" r="r" b="b"/>
              <a:pathLst>
                <a:path w="798" h="1894" extrusionOk="0">
                  <a:moveTo>
                    <a:pt x="85" y="0"/>
                  </a:moveTo>
                  <a:cubicBezTo>
                    <a:pt x="79" y="0"/>
                    <a:pt x="73" y="1"/>
                    <a:pt x="67" y="2"/>
                  </a:cubicBezTo>
                  <a:cubicBezTo>
                    <a:pt x="18" y="19"/>
                    <a:pt x="1" y="69"/>
                    <a:pt x="18" y="110"/>
                  </a:cubicBezTo>
                  <a:lnTo>
                    <a:pt x="648" y="1894"/>
                  </a:lnTo>
                  <a:cubicBezTo>
                    <a:pt x="706" y="1869"/>
                    <a:pt x="748" y="1852"/>
                    <a:pt x="797" y="1836"/>
                  </a:cubicBezTo>
                  <a:lnTo>
                    <a:pt x="159" y="52"/>
                  </a:lnTo>
                  <a:cubicBezTo>
                    <a:pt x="152" y="17"/>
                    <a:pt x="116"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8387922" y="210536"/>
              <a:ext cx="15015" cy="118679"/>
            </a:xfrm>
            <a:custGeom>
              <a:avLst/>
              <a:gdLst/>
              <a:ahLst/>
              <a:cxnLst/>
              <a:rect l="l" t="t" r="r" b="b"/>
              <a:pathLst>
                <a:path w="250" h="1976" extrusionOk="0">
                  <a:moveTo>
                    <a:pt x="75" y="1"/>
                  </a:moveTo>
                  <a:cubicBezTo>
                    <a:pt x="33" y="1"/>
                    <a:pt x="0" y="42"/>
                    <a:pt x="0" y="84"/>
                  </a:cubicBezTo>
                  <a:lnTo>
                    <a:pt x="100" y="1975"/>
                  </a:lnTo>
                  <a:lnTo>
                    <a:pt x="249" y="1967"/>
                  </a:lnTo>
                  <a:lnTo>
                    <a:pt x="158" y="75"/>
                  </a:lnTo>
                  <a:cubicBezTo>
                    <a:pt x="150" y="34"/>
                    <a:pt x="11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8235908" y="232878"/>
              <a:ext cx="37417" cy="116276"/>
            </a:xfrm>
            <a:custGeom>
              <a:avLst/>
              <a:gdLst/>
              <a:ahLst/>
              <a:cxnLst/>
              <a:rect l="l" t="t" r="r" b="b"/>
              <a:pathLst>
                <a:path w="623" h="1936" extrusionOk="0">
                  <a:moveTo>
                    <a:pt x="83" y="1"/>
                  </a:moveTo>
                  <a:cubicBezTo>
                    <a:pt x="78" y="1"/>
                    <a:pt x="72" y="1"/>
                    <a:pt x="67" y="2"/>
                  </a:cubicBezTo>
                  <a:cubicBezTo>
                    <a:pt x="26" y="19"/>
                    <a:pt x="1" y="60"/>
                    <a:pt x="17" y="102"/>
                  </a:cubicBezTo>
                  <a:lnTo>
                    <a:pt x="474" y="1935"/>
                  </a:lnTo>
                  <a:cubicBezTo>
                    <a:pt x="523" y="1919"/>
                    <a:pt x="573" y="1910"/>
                    <a:pt x="623" y="1894"/>
                  </a:cubicBezTo>
                  <a:lnTo>
                    <a:pt x="167" y="60"/>
                  </a:lnTo>
                  <a:cubicBezTo>
                    <a:pt x="152" y="24"/>
                    <a:pt x="11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8313146" y="217923"/>
              <a:ext cx="26006" cy="117778"/>
            </a:xfrm>
            <a:custGeom>
              <a:avLst/>
              <a:gdLst/>
              <a:ahLst/>
              <a:cxnLst/>
              <a:rect l="l" t="t" r="r" b="b"/>
              <a:pathLst>
                <a:path w="433" h="1961" extrusionOk="0">
                  <a:moveTo>
                    <a:pt x="80" y="1"/>
                  </a:moveTo>
                  <a:cubicBezTo>
                    <a:pt x="76" y="1"/>
                    <a:pt x="71" y="1"/>
                    <a:pt x="67" y="2"/>
                  </a:cubicBezTo>
                  <a:cubicBezTo>
                    <a:pt x="26" y="2"/>
                    <a:pt x="1" y="44"/>
                    <a:pt x="1" y="85"/>
                  </a:cubicBezTo>
                  <a:lnTo>
                    <a:pt x="274" y="1960"/>
                  </a:lnTo>
                  <a:lnTo>
                    <a:pt x="432" y="1935"/>
                  </a:lnTo>
                  <a:lnTo>
                    <a:pt x="158" y="69"/>
                  </a:lnTo>
                  <a:cubicBezTo>
                    <a:pt x="151" y="31"/>
                    <a:pt x="11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691279" y="726934"/>
              <a:ext cx="113634" cy="47267"/>
            </a:xfrm>
            <a:custGeom>
              <a:avLst/>
              <a:gdLst/>
              <a:ahLst/>
              <a:cxnLst/>
              <a:rect l="l" t="t" r="r" b="b"/>
              <a:pathLst>
                <a:path w="1892" h="787" extrusionOk="0">
                  <a:moveTo>
                    <a:pt x="76" y="0"/>
                  </a:moveTo>
                  <a:cubicBezTo>
                    <a:pt x="47" y="0"/>
                    <a:pt x="21" y="17"/>
                    <a:pt x="9" y="48"/>
                  </a:cubicBezTo>
                  <a:cubicBezTo>
                    <a:pt x="0" y="89"/>
                    <a:pt x="17" y="131"/>
                    <a:pt x="58" y="148"/>
                  </a:cubicBezTo>
                  <a:lnTo>
                    <a:pt x="1842" y="786"/>
                  </a:lnTo>
                  <a:cubicBezTo>
                    <a:pt x="1859" y="737"/>
                    <a:pt x="1875" y="687"/>
                    <a:pt x="1892" y="645"/>
                  </a:cubicBezTo>
                  <a:lnTo>
                    <a:pt x="108" y="7"/>
                  </a:lnTo>
                  <a:cubicBezTo>
                    <a:pt x="97" y="2"/>
                    <a:pt x="87"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846296" y="465732"/>
              <a:ext cx="94174" cy="84745"/>
            </a:xfrm>
            <a:custGeom>
              <a:avLst/>
              <a:gdLst/>
              <a:ahLst/>
              <a:cxnLst/>
              <a:rect l="l" t="t" r="r" b="b"/>
              <a:pathLst>
                <a:path w="1568" h="1411" extrusionOk="0">
                  <a:moveTo>
                    <a:pt x="104" y="0"/>
                  </a:moveTo>
                  <a:cubicBezTo>
                    <a:pt x="46" y="0"/>
                    <a:pt x="0" y="81"/>
                    <a:pt x="58" y="132"/>
                  </a:cubicBezTo>
                  <a:lnTo>
                    <a:pt x="1460" y="1410"/>
                  </a:lnTo>
                  <a:lnTo>
                    <a:pt x="1568" y="1294"/>
                  </a:lnTo>
                  <a:lnTo>
                    <a:pt x="157" y="25"/>
                  </a:lnTo>
                  <a:cubicBezTo>
                    <a:pt x="140" y="8"/>
                    <a:pt x="122"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7653862" y="875223"/>
              <a:ext cx="118198" cy="26066"/>
            </a:xfrm>
            <a:custGeom>
              <a:avLst/>
              <a:gdLst/>
              <a:ahLst/>
              <a:cxnLst/>
              <a:rect l="l" t="t" r="r" b="b"/>
              <a:pathLst>
                <a:path w="1968" h="434" extrusionOk="0">
                  <a:moveTo>
                    <a:pt x="80" y="0"/>
                  </a:moveTo>
                  <a:cubicBezTo>
                    <a:pt x="44" y="0"/>
                    <a:pt x="17" y="31"/>
                    <a:pt x="9" y="68"/>
                  </a:cubicBezTo>
                  <a:cubicBezTo>
                    <a:pt x="1" y="110"/>
                    <a:pt x="34" y="143"/>
                    <a:pt x="76" y="151"/>
                  </a:cubicBezTo>
                  <a:lnTo>
                    <a:pt x="1951" y="433"/>
                  </a:lnTo>
                  <a:cubicBezTo>
                    <a:pt x="1951" y="383"/>
                    <a:pt x="1959" y="325"/>
                    <a:pt x="1967" y="275"/>
                  </a:cubicBezTo>
                  <a:lnTo>
                    <a:pt x="92" y="2"/>
                  </a:lnTo>
                  <a:cubicBezTo>
                    <a:pt x="88" y="1"/>
                    <a:pt x="84"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7669357" y="798466"/>
              <a:ext cx="116637" cy="36997"/>
            </a:xfrm>
            <a:custGeom>
              <a:avLst/>
              <a:gdLst/>
              <a:ahLst/>
              <a:cxnLst/>
              <a:rect l="l" t="t" r="r" b="b"/>
              <a:pathLst>
                <a:path w="1942" h="616" extrusionOk="0">
                  <a:moveTo>
                    <a:pt x="92" y="0"/>
                  </a:moveTo>
                  <a:cubicBezTo>
                    <a:pt x="56" y="0"/>
                    <a:pt x="23" y="24"/>
                    <a:pt x="8" y="60"/>
                  </a:cubicBezTo>
                  <a:cubicBezTo>
                    <a:pt x="0" y="102"/>
                    <a:pt x="25" y="143"/>
                    <a:pt x="67" y="151"/>
                  </a:cubicBezTo>
                  <a:lnTo>
                    <a:pt x="1900" y="616"/>
                  </a:lnTo>
                  <a:cubicBezTo>
                    <a:pt x="1917" y="566"/>
                    <a:pt x="1925" y="516"/>
                    <a:pt x="1942" y="467"/>
                  </a:cubicBezTo>
                  <a:lnTo>
                    <a:pt x="108" y="2"/>
                  </a:lnTo>
                  <a:cubicBezTo>
                    <a:pt x="103" y="1"/>
                    <a:pt x="9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7719748" y="655222"/>
              <a:ext cx="111111" cy="57658"/>
            </a:xfrm>
            <a:custGeom>
              <a:avLst/>
              <a:gdLst/>
              <a:ahLst/>
              <a:cxnLst/>
              <a:rect l="l" t="t" r="r" b="b"/>
              <a:pathLst>
                <a:path w="1850" h="960" extrusionOk="0">
                  <a:moveTo>
                    <a:pt x="112" y="0"/>
                  </a:moveTo>
                  <a:cubicBezTo>
                    <a:pt x="44" y="0"/>
                    <a:pt x="0" y="103"/>
                    <a:pt x="74" y="147"/>
                  </a:cubicBezTo>
                  <a:lnTo>
                    <a:pt x="1783" y="960"/>
                  </a:lnTo>
                  <a:cubicBezTo>
                    <a:pt x="1808" y="910"/>
                    <a:pt x="1833" y="860"/>
                    <a:pt x="1849" y="819"/>
                  </a:cubicBezTo>
                  <a:lnTo>
                    <a:pt x="140" y="6"/>
                  </a:lnTo>
                  <a:cubicBezTo>
                    <a:pt x="131" y="2"/>
                    <a:pt x="121"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7798307" y="523570"/>
              <a:ext cx="100841" cy="76697"/>
            </a:xfrm>
            <a:custGeom>
              <a:avLst/>
              <a:gdLst/>
              <a:ahLst/>
              <a:cxnLst/>
              <a:rect l="l" t="t" r="r" b="b"/>
              <a:pathLst>
                <a:path w="1679" h="1277" extrusionOk="0">
                  <a:moveTo>
                    <a:pt x="115" y="1"/>
                  </a:moveTo>
                  <a:cubicBezTo>
                    <a:pt x="49" y="1"/>
                    <a:pt x="1" y="93"/>
                    <a:pt x="68" y="140"/>
                  </a:cubicBezTo>
                  <a:lnTo>
                    <a:pt x="1587" y="1277"/>
                  </a:lnTo>
                  <a:cubicBezTo>
                    <a:pt x="1620" y="1235"/>
                    <a:pt x="1645" y="1194"/>
                    <a:pt x="1678" y="1152"/>
                  </a:cubicBezTo>
                  <a:lnTo>
                    <a:pt x="160" y="16"/>
                  </a:lnTo>
                  <a:cubicBezTo>
                    <a:pt x="145" y="5"/>
                    <a:pt x="12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7754943" y="588555"/>
              <a:ext cx="106787" cy="67027"/>
            </a:xfrm>
            <a:custGeom>
              <a:avLst/>
              <a:gdLst/>
              <a:ahLst/>
              <a:cxnLst/>
              <a:rect l="l" t="t" r="r" b="b"/>
              <a:pathLst>
                <a:path w="1778" h="1116" extrusionOk="0">
                  <a:moveTo>
                    <a:pt x="112" y="1"/>
                  </a:moveTo>
                  <a:cubicBezTo>
                    <a:pt x="46" y="1"/>
                    <a:pt x="0" y="96"/>
                    <a:pt x="77" y="145"/>
                  </a:cubicBezTo>
                  <a:lnTo>
                    <a:pt x="1695" y="1116"/>
                  </a:lnTo>
                  <a:cubicBezTo>
                    <a:pt x="1720" y="1074"/>
                    <a:pt x="1753" y="1033"/>
                    <a:pt x="1778" y="983"/>
                  </a:cubicBezTo>
                  <a:lnTo>
                    <a:pt x="152" y="12"/>
                  </a:lnTo>
                  <a:cubicBezTo>
                    <a:pt x="138" y="4"/>
                    <a:pt x="125"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8650987" y="254921"/>
              <a:ext cx="48468" cy="113634"/>
            </a:xfrm>
            <a:custGeom>
              <a:avLst/>
              <a:gdLst/>
              <a:ahLst/>
              <a:cxnLst/>
              <a:rect l="l" t="t" r="r" b="b"/>
              <a:pathLst>
                <a:path w="807" h="1892" extrusionOk="0">
                  <a:moveTo>
                    <a:pt x="707" y="0"/>
                  </a:moveTo>
                  <a:cubicBezTo>
                    <a:pt x="678" y="0"/>
                    <a:pt x="649" y="17"/>
                    <a:pt x="640" y="58"/>
                  </a:cubicBezTo>
                  <a:lnTo>
                    <a:pt x="1" y="1842"/>
                  </a:lnTo>
                  <a:lnTo>
                    <a:pt x="142" y="1892"/>
                  </a:lnTo>
                  <a:lnTo>
                    <a:pt x="781" y="108"/>
                  </a:lnTo>
                  <a:cubicBezTo>
                    <a:pt x="807" y="46"/>
                    <a:pt x="755"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9057117" y="728496"/>
              <a:ext cx="115555" cy="47207"/>
            </a:xfrm>
            <a:custGeom>
              <a:avLst/>
              <a:gdLst/>
              <a:ahLst/>
              <a:cxnLst/>
              <a:rect l="l" t="t" r="r" b="b"/>
              <a:pathLst>
                <a:path w="1924" h="786" extrusionOk="0">
                  <a:moveTo>
                    <a:pt x="1814" y="0"/>
                  </a:moveTo>
                  <a:cubicBezTo>
                    <a:pt x="1805" y="0"/>
                    <a:pt x="1795" y="2"/>
                    <a:pt x="1785" y="5"/>
                  </a:cubicBezTo>
                  <a:lnTo>
                    <a:pt x="1" y="636"/>
                  </a:lnTo>
                  <a:cubicBezTo>
                    <a:pt x="17" y="686"/>
                    <a:pt x="34" y="736"/>
                    <a:pt x="51" y="785"/>
                  </a:cubicBezTo>
                  <a:lnTo>
                    <a:pt x="1834" y="155"/>
                  </a:lnTo>
                  <a:cubicBezTo>
                    <a:pt x="1924" y="118"/>
                    <a:pt x="189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9031231" y="656183"/>
              <a:ext cx="110150" cy="57718"/>
            </a:xfrm>
            <a:custGeom>
              <a:avLst/>
              <a:gdLst/>
              <a:ahLst/>
              <a:cxnLst/>
              <a:rect l="l" t="t" r="r" b="b"/>
              <a:pathLst>
                <a:path w="1834" h="961" extrusionOk="0">
                  <a:moveTo>
                    <a:pt x="1741" y="0"/>
                  </a:moveTo>
                  <a:cubicBezTo>
                    <a:pt x="1731" y="0"/>
                    <a:pt x="1720" y="2"/>
                    <a:pt x="1709" y="6"/>
                  </a:cubicBezTo>
                  <a:lnTo>
                    <a:pt x="0" y="819"/>
                  </a:lnTo>
                  <a:cubicBezTo>
                    <a:pt x="25" y="869"/>
                    <a:pt x="42" y="911"/>
                    <a:pt x="67" y="961"/>
                  </a:cubicBezTo>
                  <a:lnTo>
                    <a:pt x="1776" y="147"/>
                  </a:lnTo>
                  <a:cubicBezTo>
                    <a:pt x="1817" y="131"/>
                    <a:pt x="1834" y="81"/>
                    <a:pt x="1817" y="48"/>
                  </a:cubicBezTo>
                  <a:cubicBezTo>
                    <a:pt x="1799" y="17"/>
                    <a:pt x="1771" y="0"/>
                    <a:pt x="1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9000840" y="590117"/>
              <a:ext cx="106847" cy="66967"/>
            </a:xfrm>
            <a:custGeom>
              <a:avLst/>
              <a:gdLst/>
              <a:ahLst/>
              <a:cxnLst/>
              <a:rect l="l" t="t" r="r" b="b"/>
              <a:pathLst>
                <a:path w="1779" h="1115" extrusionOk="0">
                  <a:moveTo>
                    <a:pt x="1664" y="0"/>
                  </a:moveTo>
                  <a:cubicBezTo>
                    <a:pt x="1652" y="0"/>
                    <a:pt x="1639" y="4"/>
                    <a:pt x="1626" y="11"/>
                  </a:cubicBezTo>
                  <a:lnTo>
                    <a:pt x="0" y="982"/>
                  </a:lnTo>
                  <a:cubicBezTo>
                    <a:pt x="25" y="1023"/>
                    <a:pt x="50" y="1073"/>
                    <a:pt x="75" y="1115"/>
                  </a:cubicBezTo>
                  <a:lnTo>
                    <a:pt x="1701" y="144"/>
                  </a:lnTo>
                  <a:cubicBezTo>
                    <a:pt x="1778" y="102"/>
                    <a:pt x="1731"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8963422" y="525072"/>
              <a:ext cx="100841" cy="76216"/>
            </a:xfrm>
            <a:custGeom>
              <a:avLst/>
              <a:gdLst/>
              <a:ahLst/>
              <a:cxnLst/>
              <a:rect l="l" t="t" r="r" b="b"/>
              <a:pathLst>
                <a:path w="1679" h="1269" extrusionOk="0">
                  <a:moveTo>
                    <a:pt x="1564" y="1"/>
                  </a:moveTo>
                  <a:cubicBezTo>
                    <a:pt x="1550" y="1"/>
                    <a:pt x="1534" y="5"/>
                    <a:pt x="1519" y="16"/>
                  </a:cubicBezTo>
                  <a:lnTo>
                    <a:pt x="1" y="1144"/>
                  </a:lnTo>
                  <a:lnTo>
                    <a:pt x="92" y="1268"/>
                  </a:lnTo>
                  <a:lnTo>
                    <a:pt x="1611" y="140"/>
                  </a:lnTo>
                  <a:cubicBezTo>
                    <a:pt x="1678" y="93"/>
                    <a:pt x="1630" y="1"/>
                    <a:pt x="1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9095976" y="951560"/>
              <a:ext cx="119700" cy="14955"/>
            </a:xfrm>
            <a:custGeom>
              <a:avLst/>
              <a:gdLst/>
              <a:ahLst/>
              <a:cxnLst/>
              <a:rect l="l" t="t" r="r" b="b"/>
              <a:pathLst>
                <a:path w="1993" h="249" extrusionOk="0">
                  <a:moveTo>
                    <a:pt x="1901" y="0"/>
                  </a:moveTo>
                  <a:lnTo>
                    <a:pt x="9" y="91"/>
                  </a:lnTo>
                  <a:cubicBezTo>
                    <a:pt x="1" y="141"/>
                    <a:pt x="1" y="199"/>
                    <a:pt x="9" y="249"/>
                  </a:cubicBezTo>
                  <a:lnTo>
                    <a:pt x="1901" y="158"/>
                  </a:lnTo>
                  <a:cubicBezTo>
                    <a:pt x="1992" y="141"/>
                    <a:pt x="1992" y="8"/>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8922100" y="466993"/>
              <a:ext cx="94294" cy="84444"/>
            </a:xfrm>
            <a:custGeom>
              <a:avLst/>
              <a:gdLst/>
              <a:ahLst/>
              <a:cxnLst/>
              <a:rect l="l" t="t" r="r" b="b"/>
              <a:pathLst>
                <a:path w="1570" h="1406" extrusionOk="0">
                  <a:moveTo>
                    <a:pt x="1459" y="0"/>
                  </a:moveTo>
                  <a:cubicBezTo>
                    <a:pt x="1443" y="0"/>
                    <a:pt x="1426" y="6"/>
                    <a:pt x="1411" y="20"/>
                  </a:cubicBezTo>
                  <a:lnTo>
                    <a:pt x="0" y="1290"/>
                  </a:lnTo>
                  <a:cubicBezTo>
                    <a:pt x="42" y="1331"/>
                    <a:pt x="75" y="1364"/>
                    <a:pt x="108" y="1406"/>
                  </a:cubicBezTo>
                  <a:lnTo>
                    <a:pt x="1510" y="136"/>
                  </a:lnTo>
                  <a:cubicBezTo>
                    <a:pt x="1569" y="84"/>
                    <a:pt x="1520" y="0"/>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9076096" y="800388"/>
              <a:ext cx="118198" cy="37117"/>
            </a:xfrm>
            <a:custGeom>
              <a:avLst/>
              <a:gdLst/>
              <a:ahLst/>
              <a:cxnLst/>
              <a:rect l="l" t="t" r="r" b="b"/>
              <a:pathLst>
                <a:path w="1968" h="618" extrusionOk="0">
                  <a:moveTo>
                    <a:pt x="1855" y="0"/>
                  </a:moveTo>
                  <a:cubicBezTo>
                    <a:pt x="1849" y="0"/>
                    <a:pt x="1841" y="1"/>
                    <a:pt x="1834" y="3"/>
                  </a:cubicBezTo>
                  <a:lnTo>
                    <a:pt x="0" y="468"/>
                  </a:lnTo>
                  <a:cubicBezTo>
                    <a:pt x="8" y="509"/>
                    <a:pt x="25" y="559"/>
                    <a:pt x="42" y="617"/>
                  </a:cubicBezTo>
                  <a:lnTo>
                    <a:pt x="1875" y="152"/>
                  </a:lnTo>
                  <a:cubicBezTo>
                    <a:pt x="1967" y="129"/>
                    <a:pt x="1939" y="0"/>
                    <a:pt x="1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9089549" y="876784"/>
              <a:ext cx="118138" cy="25946"/>
            </a:xfrm>
            <a:custGeom>
              <a:avLst/>
              <a:gdLst/>
              <a:ahLst/>
              <a:cxnLst/>
              <a:rect l="l" t="t" r="r" b="b"/>
              <a:pathLst>
                <a:path w="1967" h="432" extrusionOk="0">
                  <a:moveTo>
                    <a:pt x="1875" y="1"/>
                  </a:moveTo>
                  <a:lnTo>
                    <a:pt x="0" y="274"/>
                  </a:lnTo>
                  <a:cubicBezTo>
                    <a:pt x="8" y="332"/>
                    <a:pt x="17" y="382"/>
                    <a:pt x="25" y="432"/>
                  </a:cubicBezTo>
                  <a:lnTo>
                    <a:pt x="1900" y="158"/>
                  </a:lnTo>
                  <a:cubicBezTo>
                    <a:pt x="1942" y="150"/>
                    <a:pt x="1966" y="108"/>
                    <a:pt x="1958" y="67"/>
                  </a:cubicBezTo>
                  <a:cubicBezTo>
                    <a:pt x="1958" y="25"/>
                    <a:pt x="1917" y="1"/>
                    <a:pt x="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8769607" y="320747"/>
              <a:ext cx="68408" cy="104625"/>
            </a:xfrm>
            <a:custGeom>
              <a:avLst/>
              <a:gdLst/>
              <a:ahLst/>
              <a:cxnLst/>
              <a:rect l="l" t="t" r="r" b="b"/>
              <a:pathLst>
                <a:path w="1139" h="1742" extrusionOk="0">
                  <a:moveTo>
                    <a:pt x="1034" y="1"/>
                  </a:moveTo>
                  <a:cubicBezTo>
                    <a:pt x="1010" y="1"/>
                    <a:pt x="987" y="13"/>
                    <a:pt x="971" y="41"/>
                  </a:cubicBezTo>
                  <a:lnTo>
                    <a:pt x="1" y="1659"/>
                  </a:lnTo>
                  <a:lnTo>
                    <a:pt x="133" y="1742"/>
                  </a:lnTo>
                  <a:lnTo>
                    <a:pt x="1104" y="115"/>
                  </a:lnTo>
                  <a:cubicBezTo>
                    <a:pt x="1138" y="58"/>
                    <a:pt x="1086" y="1"/>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8589725" y="233359"/>
              <a:ext cx="37417" cy="116276"/>
            </a:xfrm>
            <a:custGeom>
              <a:avLst/>
              <a:gdLst/>
              <a:ahLst/>
              <a:cxnLst/>
              <a:rect l="l" t="t" r="r" b="b"/>
              <a:pathLst>
                <a:path w="623" h="1936" extrusionOk="0">
                  <a:moveTo>
                    <a:pt x="540" y="1"/>
                  </a:moveTo>
                  <a:cubicBezTo>
                    <a:pt x="505" y="1"/>
                    <a:pt x="472" y="24"/>
                    <a:pt x="465" y="60"/>
                  </a:cubicBezTo>
                  <a:lnTo>
                    <a:pt x="0" y="1894"/>
                  </a:lnTo>
                  <a:cubicBezTo>
                    <a:pt x="50" y="1911"/>
                    <a:pt x="100" y="1919"/>
                    <a:pt x="150" y="1936"/>
                  </a:cubicBezTo>
                  <a:lnTo>
                    <a:pt x="614" y="102"/>
                  </a:lnTo>
                  <a:cubicBezTo>
                    <a:pt x="623" y="60"/>
                    <a:pt x="598" y="11"/>
                    <a:pt x="556" y="2"/>
                  </a:cubicBezTo>
                  <a:cubicBezTo>
                    <a:pt x="551" y="1"/>
                    <a:pt x="546" y="1"/>
                    <a:pt x="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8523959" y="217923"/>
              <a:ext cx="26426" cy="118258"/>
            </a:xfrm>
            <a:custGeom>
              <a:avLst/>
              <a:gdLst/>
              <a:ahLst/>
              <a:cxnLst/>
              <a:rect l="l" t="t" r="r" b="b"/>
              <a:pathLst>
                <a:path w="440" h="1969" extrusionOk="0">
                  <a:moveTo>
                    <a:pt x="352" y="1"/>
                  </a:moveTo>
                  <a:cubicBezTo>
                    <a:pt x="316" y="1"/>
                    <a:pt x="282" y="31"/>
                    <a:pt x="282" y="69"/>
                  </a:cubicBezTo>
                  <a:lnTo>
                    <a:pt x="0" y="1944"/>
                  </a:lnTo>
                  <a:lnTo>
                    <a:pt x="150" y="1969"/>
                  </a:lnTo>
                  <a:lnTo>
                    <a:pt x="432" y="93"/>
                  </a:lnTo>
                  <a:cubicBezTo>
                    <a:pt x="440" y="52"/>
                    <a:pt x="407" y="11"/>
                    <a:pt x="365" y="2"/>
                  </a:cubicBezTo>
                  <a:cubicBezTo>
                    <a:pt x="361" y="1"/>
                    <a:pt x="357"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7646414" y="949517"/>
              <a:ext cx="119159" cy="15556"/>
            </a:xfrm>
            <a:custGeom>
              <a:avLst/>
              <a:gdLst/>
              <a:ahLst/>
              <a:cxnLst/>
              <a:rect l="l" t="t" r="r" b="b"/>
              <a:pathLst>
                <a:path w="1984" h="259" extrusionOk="0">
                  <a:moveTo>
                    <a:pt x="92" y="1"/>
                  </a:moveTo>
                  <a:cubicBezTo>
                    <a:pt x="1" y="17"/>
                    <a:pt x="1" y="150"/>
                    <a:pt x="92" y="159"/>
                  </a:cubicBezTo>
                  <a:lnTo>
                    <a:pt x="84" y="159"/>
                  </a:lnTo>
                  <a:lnTo>
                    <a:pt x="1975" y="258"/>
                  </a:lnTo>
                  <a:cubicBezTo>
                    <a:pt x="1975" y="208"/>
                    <a:pt x="1975" y="150"/>
                    <a:pt x="1983" y="100"/>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8825403" y="364651"/>
              <a:ext cx="76336" cy="98078"/>
            </a:xfrm>
            <a:custGeom>
              <a:avLst/>
              <a:gdLst/>
              <a:ahLst/>
              <a:cxnLst/>
              <a:rect l="l" t="t" r="r" b="b"/>
              <a:pathLst>
                <a:path w="1271" h="1633" extrusionOk="0">
                  <a:moveTo>
                    <a:pt x="1193" y="1"/>
                  </a:moveTo>
                  <a:cubicBezTo>
                    <a:pt x="1168" y="1"/>
                    <a:pt x="1144" y="12"/>
                    <a:pt x="1129" y="32"/>
                  </a:cubicBezTo>
                  <a:lnTo>
                    <a:pt x="1" y="1550"/>
                  </a:lnTo>
                  <a:lnTo>
                    <a:pt x="117" y="1633"/>
                  </a:lnTo>
                  <a:lnTo>
                    <a:pt x="1254" y="115"/>
                  </a:lnTo>
                  <a:cubicBezTo>
                    <a:pt x="1270" y="81"/>
                    <a:pt x="1262" y="40"/>
                    <a:pt x="1237" y="15"/>
                  </a:cubicBezTo>
                  <a:cubicBezTo>
                    <a:pt x="1224" y="5"/>
                    <a:pt x="1208" y="1"/>
                    <a:pt x="1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8874773" y="411798"/>
              <a:ext cx="86246" cy="92312"/>
            </a:xfrm>
            <a:custGeom>
              <a:avLst/>
              <a:gdLst/>
              <a:ahLst/>
              <a:cxnLst/>
              <a:rect l="l" t="t" r="r" b="b"/>
              <a:pathLst>
                <a:path w="1436" h="1537" extrusionOk="0">
                  <a:moveTo>
                    <a:pt x="1329" y="0"/>
                  </a:moveTo>
                  <a:cubicBezTo>
                    <a:pt x="1309" y="0"/>
                    <a:pt x="1288" y="8"/>
                    <a:pt x="1270" y="27"/>
                  </a:cubicBezTo>
                  <a:lnTo>
                    <a:pt x="0" y="1429"/>
                  </a:lnTo>
                  <a:lnTo>
                    <a:pt x="116" y="1537"/>
                  </a:lnTo>
                  <a:lnTo>
                    <a:pt x="1386" y="126"/>
                  </a:lnTo>
                  <a:cubicBezTo>
                    <a:pt x="1435" y="70"/>
                    <a:pt x="1387" y="0"/>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8712789" y="285311"/>
              <a:ext cx="58378" cy="109189"/>
            </a:xfrm>
            <a:custGeom>
              <a:avLst/>
              <a:gdLst/>
              <a:ahLst/>
              <a:cxnLst/>
              <a:rect l="l" t="t" r="r" b="b"/>
              <a:pathLst>
                <a:path w="972" h="1818" extrusionOk="0">
                  <a:moveTo>
                    <a:pt x="878" y="1"/>
                  </a:moveTo>
                  <a:cubicBezTo>
                    <a:pt x="852" y="1"/>
                    <a:pt x="825" y="13"/>
                    <a:pt x="814" y="42"/>
                  </a:cubicBezTo>
                  <a:lnTo>
                    <a:pt x="1" y="1751"/>
                  </a:lnTo>
                  <a:lnTo>
                    <a:pt x="142" y="1817"/>
                  </a:lnTo>
                  <a:lnTo>
                    <a:pt x="955" y="108"/>
                  </a:lnTo>
                  <a:cubicBezTo>
                    <a:pt x="971" y="75"/>
                    <a:pt x="955" y="25"/>
                    <a:pt x="913" y="9"/>
                  </a:cubicBezTo>
                  <a:cubicBezTo>
                    <a:pt x="903" y="3"/>
                    <a:pt x="891"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8460655" y="210536"/>
              <a:ext cx="15015" cy="118679"/>
            </a:xfrm>
            <a:custGeom>
              <a:avLst/>
              <a:gdLst/>
              <a:ahLst/>
              <a:cxnLst/>
              <a:rect l="l" t="t" r="r" b="b"/>
              <a:pathLst>
                <a:path w="250" h="1976" extrusionOk="0">
                  <a:moveTo>
                    <a:pt x="175" y="1"/>
                  </a:moveTo>
                  <a:cubicBezTo>
                    <a:pt x="133" y="1"/>
                    <a:pt x="92" y="34"/>
                    <a:pt x="92" y="75"/>
                  </a:cubicBezTo>
                  <a:lnTo>
                    <a:pt x="1" y="1967"/>
                  </a:lnTo>
                  <a:lnTo>
                    <a:pt x="150" y="1975"/>
                  </a:lnTo>
                  <a:lnTo>
                    <a:pt x="241" y="84"/>
                  </a:lnTo>
                  <a:cubicBezTo>
                    <a:pt x="249" y="42"/>
                    <a:pt x="216" y="9"/>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8311164" y="1652643"/>
              <a:ext cx="26486" cy="118138"/>
            </a:xfrm>
            <a:custGeom>
              <a:avLst/>
              <a:gdLst/>
              <a:ahLst/>
              <a:cxnLst/>
              <a:rect l="l" t="t" r="r" b="b"/>
              <a:pathLst>
                <a:path w="441" h="1967" extrusionOk="0">
                  <a:moveTo>
                    <a:pt x="283" y="1"/>
                  </a:moveTo>
                  <a:lnTo>
                    <a:pt x="9" y="1876"/>
                  </a:lnTo>
                  <a:cubicBezTo>
                    <a:pt x="0" y="1917"/>
                    <a:pt x="34" y="1959"/>
                    <a:pt x="75" y="1967"/>
                  </a:cubicBezTo>
                  <a:lnTo>
                    <a:pt x="83" y="1967"/>
                  </a:lnTo>
                  <a:cubicBezTo>
                    <a:pt x="125" y="1967"/>
                    <a:pt x="158" y="1934"/>
                    <a:pt x="158" y="1901"/>
                  </a:cubicBezTo>
                  <a:lnTo>
                    <a:pt x="440" y="26"/>
                  </a:lnTo>
                  <a:lnTo>
                    <a:pt x="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8823901" y="1527057"/>
              <a:ext cx="76336" cy="98739"/>
            </a:xfrm>
            <a:custGeom>
              <a:avLst/>
              <a:gdLst/>
              <a:ahLst/>
              <a:cxnLst/>
              <a:rect l="l" t="t" r="r" b="b"/>
              <a:pathLst>
                <a:path w="1271" h="1644" extrusionOk="0">
                  <a:moveTo>
                    <a:pt x="125" y="1"/>
                  </a:moveTo>
                  <a:lnTo>
                    <a:pt x="1" y="92"/>
                  </a:lnTo>
                  <a:lnTo>
                    <a:pt x="1129" y="1610"/>
                  </a:lnTo>
                  <a:cubicBezTo>
                    <a:pt x="1138" y="1627"/>
                    <a:pt x="1162" y="1644"/>
                    <a:pt x="1187" y="1644"/>
                  </a:cubicBezTo>
                  <a:cubicBezTo>
                    <a:pt x="1204" y="1644"/>
                    <a:pt x="1221" y="1635"/>
                    <a:pt x="1237" y="1627"/>
                  </a:cubicBezTo>
                  <a:cubicBezTo>
                    <a:pt x="1270" y="1602"/>
                    <a:pt x="1270" y="1552"/>
                    <a:pt x="1254" y="1519"/>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8768105" y="1564474"/>
              <a:ext cx="67808" cy="104685"/>
            </a:xfrm>
            <a:custGeom>
              <a:avLst/>
              <a:gdLst/>
              <a:ahLst/>
              <a:cxnLst/>
              <a:rect l="l" t="t" r="r" b="b"/>
              <a:pathLst>
                <a:path w="1129" h="1743" extrusionOk="0">
                  <a:moveTo>
                    <a:pt x="133" y="0"/>
                  </a:moveTo>
                  <a:cubicBezTo>
                    <a:pt x="92" y="25"/>
                    <a:pt x="42" y="50"/>
                    <a:pt x="1" y="75"/>
                  </a:cubicBezTo>
                  <a:lnTo>
                    <a:pt x="971" y="1701"/>
                  </a:lnTo>
                  <a:cubicBezTo>
                    <a:pt x="980" y="1726"/>
                    <a:pt x="1005" y="1742"/>
                    <a:pt x="1038" y="1742"/>
                  </a:cubicBezTo>
                  <a:cubicBezTo>
                    <a:pt x="1096" y="1742"/>
                    <a:pt x="1129" y="1676"/>
                    <a:pt x="1104" y="1626"/>
                  </a:cubicBezTo>
                  <a:lnTo>
                    <a:pt x="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873752" y="1485735"/>
              <a:ext cx="84264" cy="92312"/>
            </a:xfrm>
            <a:custGeom>
              <a:avLst/>
              <a:gdLst/>
              <a:ahLst/>
              <a:cxnLst/>
              <a:rect l="l" t="t" r="r" b="b"/>
              <a:pathLst>
                <a:path w="1403" h="1537" extrusionOk="0">
                  <a:moveTo>
                    <a:pt x="117" y="0"/>
                  </a:moveTo>
                  <a:lnTo>
                    <a:pt x="1" y="108"/>
                  </a:lnTo>
                  <a:lnTo>
                    <a:pt x="1270" y="1510"/>
                  </a:lnTo>
                  <a:cubicBezTo>
                    <a:pt x="1283" y="1528"/>
                    <a:pt x="1304" y="1536"/>
                    <a:pt x="1325" y="1536"/>
                  </a:cubicBezTo>
                  <a:cubicBezTo>
                    <a:pt x="1343" y="1536"/>
                    <a:pt x="1362" y="1530"/>
                    <a:pt x="1378" y="1519"/>
                  </a:cubicBezTo>
                  <a:cubicBezTo>
                    <a:pt x="1403" y="1485"/>
                    <a:pt x="1403" y="1444"/>
                    <a:pt x="1378" y="1419"/>
                  </a:cubicBezTo>
                  <a:lnTo>
                    <a:pt x="1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8711288" y="1594865"/>
              <a:ext cx="58378" cy="109189"/>
            </a:xfrm>
            <a:custGeom>
              <a:avLst/>
              <a:gdLst/>
              <a:ahLst/>
              <a:cxnLst/>
              <a:rect l="l" t="t" r="r" b="b"/>
              <a:pathLst>
                <a:path w="972" h="1818" extrusionOk="0">
                  <a:moveTo>
                    <a:pt x="142" y="0"/>
                  </a:moveTo>
                  <a:lnTo>
                    <a:pt x="1" y="67"/>
                  </a:lnTo>
                  <a:lnTo>
                    <a:pt x="814" y="1776"/>
                  </a:lnTo>
                  <a:cubicBezTo>
                    <a:pt x="822" y="1801"/>
                    <a:pt x="847" y="1817"/>
                    <a:pt x="880" y="1817"/>
                  </a:cubicBezTo>
                  <a:cubicBezTo>
                    <a:pt x="938" y="1817"/>
                    <a:pt x="972" y="1759"/>
                    <a:pt x="947" y="1709"/>
                  </a:cubicBezTo>
                  <a:lnTo>
                    <a:pt x="1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8921079" y="1438408"/>
              <a:ext cx="92733" cy="84745"/>
            </a:xfrm>
            <a:custGeom>
              <a:avLst/>
              <a:gdLst/>
              <a:ahLst/>
              <a:cxnLst/>
              <a:rect l="l" t="t" r="r" b="b"/>
              <a:pathLst>
                <a:path w="1544" h="1411" extrusionOk="0">
                  <a:moveTo>
                    <a:pt x="109" y="0"/>
                  </a:moveTo>
                  <a:lnTo>
                    <a:pt x="1" y="116"/>
                  </a:lnTo>
                  <a:lnTo>
                    <a:pt x="1403" y="1386"/>
                  </a:lnTo>
                  <a:cubicBezTo>
                    <a:pt x="1420" y="1402"/>
                    <a:pt x="1436" y="1410"/>
                    <a:pt x="1461" y="1410"/>
                  </a:cubicBezTo>
                  <a:cubicBezTo>
                    <a:pt x="1478" y="1410"/>
                    <a:pt x="1502" y="1394"/>
                    <a:pt x="1519" y="1386"/>
                  </a:cubicBezTo>
                  <a:cubicBezTo>
                    <a:pt x="1544" y="1352"/>
                    <a:pt x="1544" y="1311"/>
                    <a:pt x="1519" y="1278"/>
                  </a:cubicBez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8588224" y="1639670"/>
              <a:ext cx="36937" cy="116216"/>
            </a:xfrm>
            <a:custGeom>
              <a:avLst/>
              <a:gdLst/>
              <a:ahLst/>
              <a:cxnLst/>
              <a:rect l="l" t="t" r="r" b="b"/>
              <a:pathLst>
                <a:path w="615" h="1935" extrusionOk="0">
                  <a:moveTo>
                    <a:pt x="150" y="1"/>
                  </a:moveTo>
                  <a:cubicBezTo>
                    <a:pt x="100" y="18"/>
                    <a:pt x="50" y="26"/>
                    <a:pt x="0" y="42"/>
                  </a:cubicBezTo>
                  <a:lnTo>
                    <a:pt x="457" y="1876"/>
                  </a:lnTo>
                  <a:cubicBezTo>
                    <a:pt x="465" y="1909"/>
                    <a:pt x="498" y="1934"/>
                    <a:pt x="531" y="1934"/>
                  </a:cubicBezTo>
                  <a:lnTo>
                    <a:pt x="548" y="1934"/>
                  </a:lnTo>
                  <a:cubicBezTo>
                    <a:pt x="590" y="1917"/>
                    <a:pt x="614" y="1876"/>
                    <a:pt x="606" y="1843"/>
                  </a:cubicBez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8649486" y="1620751"/>
              <a:ext cx="47928" cy="113153"/>
            </a:xfrm>
            <a:custGeom>
              <a:avLst/>
              <a:gdLst/>
              <a:ahLst/>
              <a:cxnLst/>
              <a:rect l="l" t="t" r="r" b="b"/>
              <a:pathLst>
                <a:path w="798" h="1884" extrusionOk="0">
                  <a:moveTo>
                    <a:pt x="142" y="1"/>
                  </a:moveTo>
                  <a:lnTo>
                    <a:pt x="1" y="50"/>
                  </a:lnTo>
                  <a:lnTo>
                    <a:pt x="632" y="1834"/>
                  </a:lnTo>
                  <a:cubicBezTo>
                    <a:pt x="648" y="1867"/>
                    <a:pt x="673" y="1884"/>
                    <a:pt x="706" y="1884"/>
                  </a:cubicBezTo>
                  <a:lnTo>
                    <a:pt x="731" y="1884"/>
                  </a:lnTo>
                  <a:cubicBezTo>
                    <a:pt x="773" y="1876"/>
                    <a:pt x="797" y="1826"/>
                    <a:pt x="781" y="1784"/>
                  </a:cubicBez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8962461" y="1388558"/>
              <a:ext cx="98739" cy="76817"/>
            </a:xfrm>
            <a:custGeom>
              <a:avLst/>
              <a:gdLst/>
              <a:ahLst/>
              <a:cxnLst/>
              <a:rect l="l" t="t" r="r" b="b"/>
              <a:pathLst>
                <a:path w="1644" h="1279" extrusionOk="0">
                  <a:moveTo>
                    <a:pt x="92" y="0"/>
                  </a:moveTo>
                  <a:cubicBezTo>
                    <a:pt x="58" y="42"/>
                    <a:pt x="25" y="83"/>
                    <a:pt x="0" y="125"/>
                  </a:cubicBezTo>
                  <a:lnTo>
                    <a:pt x="1519" y="1261"/>
                  </a:lnTo>
                  <a:cubicBezTo>
                    <a:pt x="1527" y="1270"/>
                    <a:pt x="1544" y="1270"/>
                    <a:pt x="1560" y="1278"/>
                  </a:cubicBezTo>
                  <a:cubicBezTo>
                    <a:pt x="1585" y="1270"/>
                    <a:pt x="1610" y="1261"/>
                    <a:pt x="1627" y="1245"/>
                  </a:cubicBezTo>
                  <a:cubicBezTo>
                    <a:pt x="1643" y="1212"/>
                    <a:pt x="1643" y="1162"/>
                    <a:pt x="1610" y="1137"/>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75555" y="1153362"/>
              <a:ext cx="116697" cy="36937"/>
            </a:xfrm>
            <a:custGeom>
              <a:avLst/>
              <a:gdLst/>
              <a:ahLst/>
              <a:cxnLst/>
              <a:rect l="l" t="t" r="r" b="b"/>
              <a:pathLst>
                <a:path w="1943" h="615" extrusionOk="0">
                  <a:moveTo>
                    <a:pt x="42" y="0"/>
                  </a:moveTo>
                  <a:cubicBezTo>
                    <a:pt x="26" y="50"/>
                    <a:pt x="17" y="100"/>
                    <a:pt x="1" y="150"/>
                  </a:cubicBezTo>
                  <a:lnTo>
                    <a:pt x="1834" y="614"/>
                  </a:lnTo>
                  <a:lnTo>
                    <a:pt x="1859" y="614"/>
                  </a:lnTo>
                  <a:cubicBezTo>
                    <a:pt x="1892" y="614"/>
                    <a:pt x="1917" y="589"/>
                    <a:pt x="1934" y="556"/>
                  </a:cubicBezTo>
                  <a:cubicBezTo>
                    <a:pt x="1942" y="515"/>
                    <a:pt x="1917" y="473"/>
                    <a:pt x="1876" y="465"/>
                  </a:cubicBezTo>
                  <a:lnTo>
                    <a:pt x="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9089009" y="1087596"/>
              <a:ext cx="118198" cy="25946"/>
            </a:xfrm>
            <a:custGeom>
              <a:avLst/>
              <a:gdLst/>
              <a:ahLst/>
              <a:cxnLst/>
              <a:rect l="l" t="t" r="r" b="b"/>
              <a:pathLst>
                <a:path w="1968" h="432" extrusionOk="0">
                  <a:moveTo>
                    <a:pt x="26" y="0"/>
                  </a:moveTo>
                  <a:cubicBezTo>
                    <a:pt x="17" y="50"/>
                    <a:pt x="9" y="108"/>
                    <a:pt x="1" y="158"/>
                  </a:cubicBezTo>
                  <a:lnTo>
                    <a:pt x="1876" y="432"/>
                  </a:lnTo>
                  <a:lnTo>
                    <a:pt x="1884" y="432"/>
                  </a:lnTo>
                  <a:cubicBezTo>
                    <a:pt x="1926" y="432"/>
                    <a:pt x="1959" y="407"/>
                    <a:pt x="1967" y="365"/>
                  </a:cubicBezTo>
                  <a:cubicBezTo>
                    <a:pt x="1967" y="324"/>
                    <a:pt x="1942" y="282"/>
                    <a:pt x="1901" y="282"/>
                  </a:cubicBezTo>
                  <a:lnTo>
                    <a:pt x="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9095976" y="1023812"/>
              <a:ext cx="119700" cy="14955"/>
            </a:xfrm>
            <a:custGeom>
              <a:avLst/>
              <a:gdLst/>
              <a:ahLst/>
              <a:cxnLst/>
              <a:rect l="l" t="t" r="r" b="b"/>
              <a:pathLst>
                <a:path w="1993" h="249" extrusionOk="0">
                  <a:moveTo>
                    <a:pt x="9" y="0"/>
                  </a:moveTo>
                  <a:cubicBezTo>
                    <a:pt x="9" y="50"/>
                    <a:pt x="9" y="108"/>
                    <a:pt x="1" y="158"/>
                  </a:cubicBezTo>
                  <a:lnTo>
                    <a:pt x="1893" y="249"/>
                  </a:lnTo>
                  <a:cubicBezTo>
                    <a:pt x="1992" y="249"/>
                    <a:pt x="1992" y="100"/>
                    <a:pt x="1893" y="100"/>
                  </a:cubicBezTo>
                  <a:lnTo>
                    <a:pt x="1901" y="100"/>
                  </a:ln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9056636" y="1214623"/>
              <a:ext cx="115195" cy="46907"/>
            </a:xfrm>
            <a:custGeom>
              <a:avLst/>
              <a:gdLst/>
              <a:ahLst/>
              <a:cxnLst/>
              <a:rect l="l" t="t" r="r" b="b"/>
              <a:pathLst>
                <a:path w="1918" h="781" extrusionOk="0">
                  <a:moveTo>
                    <a:pt x="50" y="1"/>
                  </a:moveTo>
                  <a:cubicBezTo>
                    <a:pt x="34" y="51"/>
                    <a:pt x="17" y="100"/>
                    <a:pt x="0" y="142"/>
                  </a:cubicBezTo>
                  <a:lnTo>
                    <a:pt x="1784" y="781"/>
                  </a:lnTo>
                  <a:lnTo>
                    <a:pt x="1809" y="781"/>
                  </a:lnTo>
                  <a:cubicBezTo>
                    <a:pt x="1892" y="781"/>
                    <a:pt x="1917" y="665"/>
                    <a:pt x="1834" y="631"/>
                  </a:cubicBezTo>
                  <a:lnTo>
                    <a:pt x="1834" y="631"/>
                  </a:lnTo>
                  <a:lnTo>
                    <a:pt x="1834" y="640"/>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8999819" y="1333242"/>
              <a:ext cx="106186" cy="66847"/>
            </a:xfrm>
            <a:custGeom>
              <a:avLst/>
              <a:gdLst/>
              <a:ahLst/>
              <a:cxnLst/>
              <a:rect l="l" t="t" r="r" b="b"/>
              <a:pathLst>
                <a:path w="1768" h="1113" extrusionOk="0">
                  <a:moveTo>
                    <a:pt x="84" y="0"/>
                  </a:moveTo>
                  <a:cubicBezTo>
                    <a:pt x="59" y="42"/>
                    <a:pt x="26" y="83"/>
                    <a:pt x="1" y="133"/>
                  </a:cubicBezTo>
                  <a:lnTo>
                    <a:pt x="1627" y="1104"/>
                  </a:lnTo>
                  <a:cubicBezTo>
                    <a:pt x="1635" y="1112"/>
                    <a:pt x="1652" y="1112"/>
                    <a:pt x="1668" y="1112"/>
                  </a:cubicBezTo>
                  <a:cubicBezTo>
                    <a:pt x="1743" y="1112"/>
                    <a:pt x="1768" y="1013"/>
                    <a:pt x="1701" y="971"/>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8522457" y="1653123"/>
              <a:ext cx="25946" cy="117658"/>
            </a:xfrm>
            <a:custGeom>
              <a:avLst/>
              <a:gdLst/>
              <a:ahLst/>
              <a:cxnLst/>
              <a:rect l="l" t="t" r="r" b="b"/>
              <a:pathLst>
                <a:path w="432" h="1959" extrusionOk="0">
                  <a:moveTo>
                    <a:pt x="150" y="1"/>
                  </a:moveTo>
                  <a:cubicBezTo>
                    <a:pt x="100" y="1"/>
                    <a:pt x="50" y="18"/>
                    <a:pt x="0" y="18"/>
                  </a:cubicBezTo>
                  <a:lnTo>
                    <a:pt x="274" y="1893"/>
                  </a:lnTo>
                  <a:cubicBezTo>
                    <a:pt x="282" y="1934"/>
                    <a:pt x="316" y="1959"/>
                    <a:pt x="349" y="1959"/>
                  </a:cubicBezTo>
                  <a:lnTo>
                    <a:pt x="365" y="1959"/>
                  </a:lnTo>
                  <a:cubicBezTo>
                    <a:pt x="407" y="1951"/>
                    <a:pt x="432" y="1917"/>
                    <a:pt x="423" y="1876"/>
                  </a:cubicBez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9030750" y="1276425"/>
              <a:ext cx="110150" cy="57838"/>
            </a:xfrm>
            <a:custGeom>
              <a:avLst/>
              <a:gdLst/>
              <a:ahLst/>
              <a:cxnLst/>
              <a:rect l="l" t="t" r="r" b="b"/>
              <a:pathLst>
                <a:path w="1834" h="963" extrusionOk="0">
                  <a:moveTo>
                    <a:pt x="66" y="1"/>
                  </a:moveTo>
                  <a:cubicBezTo>
                    <a:pt x="50" y="50"/>
                    <a:pt x="25" y="92"/>
                    <a:pt x="0" y="142"/>
                  </a:cubicBezTo>
                  <a:lnTo>
                    <a:pt x="1709" y="955"/>
                  </a:lnTo>
                  <a:cubicBezTo>
                    <a:pt x="1717" y="955"/>
                    <a:pt x="1734" y="963"/>
                    <a:pt x="1742" y="963"/>
                  </a:cubicBezTo>
                  <a:cubicBezTo>
                    <a:pt x="1776" y="963"/>
                    <a:pt x="1800" y="946"/>
                    <a:pt x="1817" y="913"/>
                  </a:cubicBezTo>
                  <a:cubicBezTo>
                    <a:pt x="1834" y="880"/>
                    <a:pt x="1817" y="830"/>
                    <a:pt x="1776" y="814"/>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689417" y="1213122"/>
              <a:ext cx="115015" cy="47267"/>
            </a:xfrm>
            <a:custGeom>
              <a:avLst/>
              <a:gdLst/>
              <a:ahLst/>
              <a:cxnLst/>
              <a:rect l="l" t="t" r="r" b="b"/>
              <a:pathLst>
                <a:path w="1915" h="787" extrusionOk="0">
                  <a:moveTo>
                    <a:pt x="1865" y="1"/>
                  </a:moveTo>
                  <a:lnTo>
                    <a:pt x="81" y="631"/>
                  </a:lnTo>
                  <a:cubicBezTo>
                    <a:pt x="1" y="664"/>
                    <a:pt x="14" y="781"/>
                    <a:pt x="97" y="781"/>
                  </a:cubicBezTo>
                  <a:cubicBezTo>
                    <a:pt x="100" y="781"/>
                    <a:pt x="103" y="781"/>
                    <a:pt x="106" y="781"/>
                  </a:cubicBezTo>
                  <a:cubicBezTo>
                    <a:pt x="110" y="785"/>
                    <a:pt x="114" y="787"/>
                    <a:pt x="118" y="787"/>
                  </a:cubicBezTo>
                  <a:cubicBezTo>
                    <a:pt x="123" y="787"/>
                    <a:pt x="127" y="785"/>
                    <a:pt x="131" y="781"/>
                  </a:cubicBezTo>
                  <a:lnTo>
                    <a:pt x="1915" y="150"/>
                  </a:lnTo>
                  <a:cubicBezTo>
                    <a:pt x="1898" y="100"/>
                    <a:pt x="1881" y="51"/>
                    <a:pt x="1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7754523" y="1331741"/>
              <a:ext cx="106246" cy="66847"/>
            </a:xfrm>
            <a:custGeom>
              <a:avLst/>
              <a:gdLst/>
              <a:ahLst/>
              <a:cxnLst/>
              <a:rect l="l" t="t" r="r" b="b"/>
              <a:pathLst>
                <a:path w="1769" h="1113" extrusionOk="0">
                  <a:moveTo>
                    <a:pt x="1693" y="1"/>
                  </a:moveTo>
                  <a:lnTo>
                    <a:pt x="67" y="971"/>
                  </a:lnTo>
                  <a:cubicBezTo>
                    <a:pt x="1" y="1013"/>
                    <a:pt x="26" y="1112"/>
                    <a:pt x="109" y="1112"/>
                  </a:cubicBezTo>
                  <a:cubicBezTo>
                    <a:pt x="117" y="1112"/>
                    <a:pt x="134" y="1112"/>
                    <a:pt x="142" y="1104"/>
                  </a:cubicBezTo>
                  <a:lnTo>
                    <a:pt x="1768" y="133"/>
                  </a:lnTo>
                  <a:cubicBezTo>
                    <a:pt x="1743" y="92"/>
                    <a:pt x="1718" y="42"/>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7719328" y="1274924"/>
              <a:ext cx="111051" cy="57417"/>
            </a:xfrm>
            <a:custGeom>
              <a:avLst/>
              <a:gdLst/>
              <a:ahLst/>
              <a:cxnLst/>
              <a:rect l="l" t="t" r="r" b="b"/>
              <a:pathLst>
                <a:path w="1849" h="956" extrusionOk="0">
                  <a:moveTo>
                    <a:pt x="1782" y="1"/>
                  </a:moveTo>
                  <a:lnTo>
                    <a:pt x="73" y="814"/>
                  </a:lnTo>
                  <a:cubicBezTo>
                    <a:pt x="0" y="846"/>
                    <a:pt x="21" y="955"/>
                    <a:pt x="97" y="955"/>
                  </a:cubicBezTo>
                  <a:cubicBezTo>
                    <a:pt x="100" y="955"/>
                    <a:pt x="103" y="955"/>
                    <a:pt x="106" y="955"/>
                  </a:cubicBezTo>
                  <a:cubicBezTo>
                    <a:pt x="122" y="955"/>
                    <a:pt x="131" y="955"/>
                    <a:pt x="139" y="947"/>
                  </a:cubicBezTo>
                  <a:lnTo>
                    <a:pt x="1848" y="142"/>
                  </a:lnTo>
                  <a:cubicBezTo>
                    <a:pt x="1823" y="92"/>
                    <a:pt x="1798" y="50"/>
                    <a:pt x="1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7799388" y="1387537"/>
              <a:ext cx="99219" cy="75796"/>
            </a:xfrm>
            <a:custGeom>
              <a:avLst/>
              <a:gdLst/>
              <a:ahLst/>
              <a:cxnLst/>
              <a:rect l="l" t="t" r="r" b="b"/>
              <a:pathLst>
                <a:path w="1652" h="1262" extrusionOk="0">
                  <a:moveTo>
                    <a:pt x="1552" y="1"/>
                  </a:moveTo>
                  <a:lnTo>
                    <a:pt x="34" y="1129"/>
                  </a:lnTo>
                  <a:cubicBezTo>
                    <a:pt x="1" y="1154"/>
                    <a:pt x="1" y="1195"/>
                    <a:pt x="17" y="1229"/>
                  </a:cubicBezTo>
                  <a:cubicBezTo>
                    <a:pt x="34" y="1254"/>
                    <a:pt x="59" y="1262"/>
                    <a:pt x="84" y="1262"/>
                  </a:cubicBezTo>
                  <a:cubicBezTo>
                    <a:pt x="100" y="1262"/>
                    <a:pt x="117" y="1262"/>
                    <a:pt x="125" y="1245"/>
                  </a:cubicBezTo>
                  <a:lnTo>
                    <a:pt x="1652" y="117"/>
                  </a:lnTo>
                  <a:lnTo>
                    <a:pt x="1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7653862" y="1086575"/>
              <a:ext cx="118198" cy="25465"/>
            </a:xfrm>
            <a:custGeom>
              <a:avLst/>
              <a:gdLst/>
              <a:ahLst/>
              <a:cxnLst/>
              <a:rect l="l" t="t" r="r" b="b"/>
              <a:pathLst>
                <a:path w="1968" h="424" extrusionOk="0">
                  <a:moveTo>
                    <a:pt x="1942" y="0"/>
                  </a:moveTo>
                  <a:lnTo>
                    <a:pt x="76" y="274"/>
                  </a:lnTo>
                  <a:cubicBezTo>
                    <a:pt x="34" y="274"/>
                    <a:pt x="1" y="316"/>
                    <a:pt x="9" y="357"/>
                  </a:cubicBezTo>
                  <a:cubicBezTo>
                    <a:pt x="9" y="399"/>
                    <a:pt x="42" y="424"/>
                    <a:pt x="84" y="424"/>
                  </a:cubicBezTo>
                  <a:lnTo>
                    <a:pt x="92" y="424"/>
                  </a:lnTo>
                  <a:lnTo>
                    <a:pt x="1967" y="150"/>
                  </a:lnTo>
                  <a:cubicBezTo>
                    <a:pt x="1959" y="100"/>
                    <a:pt x="1951" y="42"/>
                    <a:pt x="1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7845214" y="1437387"/>
              <a:ext cx="93754" cy="84264"/>
            </a:xfrm>
            <a:custGeom>
              <a:avLst/>
              <a:gdLst/>
              <a:ahLst/>
              <a:cxnLst/>
              <a:rect l="l" t="t" r="r" b="b"/>
              <a:pathLst>
                <a:path w="1561" h="1403" extrusionOk="0">
                  <a:moveTo>
                    <a:pt x="1461" y="0"/>
                  </a:moveTo>
                  <a:lnTo>
                    <a:pt x="59" y="1270"/>
                  </a:lnTo>
                  <a:cubicBezTo>
                    <a:pt x="1" y="1320"/>
                    <a:pt x="34" y="1403"/>
                    <a:pt x="109" y="1403"/>
                  </a:cubicBezTo>
                  <a:cubicBezTo>
                    <a:pt x="125" y="1403"/>
                    <a:pt x="142" y="1394"/>
                    <a:pt x="159" y="1386"/>
                  </a:cubicBezTo>
                  <a:lnTo>
                    <a:pt x="1561" y="117"/>
                  </a:lnTo>
                  <a:cubicBezTo>
                    <a:pt x="1528" y="75"/>
                    <a:pt x="1494" y="42"/>
                    <a:pt x="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7668817" y="1151860"/>
              <a:ext cx="116216" cy="36456"/>
            </a:xfrm>
            <a:custGeom>
              <a:avLst/>
              <a:gdLst/>
              <a:ahLst/>
              <a:cxnLst/>
              <a:rect l="l" t="t" r="r" b="b"/>
              <a:pathLst>
                <a:path w="1935" h="607" extrusionOk="0">
                  <a:moveTo>
                    <a:pt x="1901" y="0"/>
                  </a:moveTo>
                  <a:lnTo>
                    <a:pt x="67" y="457"/>
                  </a:lnTo>
                  <a:cubicBezTo>
                    <a:pt x="26" y="465"/>
                    <a:pt x="1" y="506"/>
                    <a:pt x="9" y="548"/>
                  </a:cubicBezTo>
                  <a:cubicBezTo>
                    <a:pt x="17" y="589"/>
                    <a:pt x="51" y="606"/>
                    <a:pt x="84" y="606"/>
                  </a:cubicBezTo>
                  <a:lnTo>
                    <a:pt x="100" y="606"/>
                  </a:lnTo>
                  <a:lnTo>
                    <a:pt x="1934" y="150"/>
                  </a:lnTo>
                  <a:cubicBezTo>
                    <a:pt x="1926" y="100"/>
                    <a:pt x="1917" y="50"/>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8458673" y="1659610"/>
              <a:ext cx="15015" cy="118679"/>
            </a:xfrm>
            <a:custGeom>
              <a:avLst/>
              <a:gdLst/>
              <a:ahLst/>
              <a:cxnLst/>
              <a:rect l="l" t="t" r="r" b="b"/>
              <a:pathLst>
                <a:path w="250" h="1976" extrusionOk="0">
                  <a:moveTo>
                    <a:pt x="158" y="1"/>
                  </a:moveTo>
                  <a:lnTo>
                    <a:pt x="0" y="9"/>
                  </a:lnTo>
                  <a:lnTo>
                    <a:pt x="92" y="1901"/>
                  </a:lnTo>
                  <a:cubicBezTo>
                    <a:pt x="92" y="1942"/>
                    <a:pt x="133" y="1975"/>
                    <a:pt x="175" y="1975"/>
                  </a:cubicBezTo>
                  <a:cubicBezTo>
                    <a:pt x="216" y="1975"/>
                    <a:pt x="249" y="1934"/>
                    <a:pt x="241" y="1892"/>
                  </a:cubicBez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7645934" y="1022310"/>
              <a:ext cx="119640" cy="15015"/>
            </a:xfrm>
            <a:custGeom>
              <a:avLst/>
              <a:gdLst/>
              <a:ahLst/>
              <a:cxnLst/>
              <a:rect l="l" t="t" r="r" b="b"/>
              <a:pathLst>
                <a:path w="1992" h="250" extrusionOk="0">
                  <a:moveTo>
                    <a:pt x="1983" y="0"/>
                  </a:moveTo>
                  <a:lnTo>
                    <a:pt x="92" y="91"/>
                  </a:lnTo>
                  <a:cubicBezTo>
                    <a:pt x="0" y="108"/>
                    <a:pt x="0" y="241"/>
                    <a:pt x="92" y="249"/>
                  </a:cubicBezTo>
                  <a:lnTo>
                    <a:pt x="1983" y="158"/>
                  </a:lnTo>
                  <a:cubicBezTo>
                    <a:pt x="1991" y="108"/>
                    <a:pt x="1983" y="50"/>
                    <a:pt x="1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8234407" y="1639189"/>
              <a:ext cx="37477" cy="116156"/>
            </a:xfrm>
            <a:custGeom>
              <a:avLst/>
              <a:gdLst/>
              <a:ahLst/>
              <a:cxnLst/>
              <a:rect l="l" t="t" r="r" b="b"/>
              <a:pathLst>
                <a:path w="624" h="1934" extrusionOk="0">
                  <a:moveTo>
                    <a:pt x="474" y="1"/>
                  </a:moveTo>
                  <a:lnTo>
                    <a:pt x="9" y="1834"/>
                  </a:lnTo>
                  <a:cubicBezTo>
                    <a:pt x="1" y="1876"/>
                    <a:pt x="26" y="1917"/>
                    <a:pt x="67" y="1934"/>
                  </a:cubicBezTo>
                  <a:lnTo>
                    <a:pt x="84" y="1934"/>
                  </a:lnTo>
                  <a:cubicBezTo>
                    <a:pt x="117" y="1934"/>
                    <a:pt x="150" y="1909"/>
                    <a:pt x="158" y="1876"/>
                  </a:cubicBezTo>
                  <a:lnTo>
                    <a:pt x="623" y="42"/>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8162695" y="1620270"/>
              <a:ext cx="47868" cy="113153"/>
            </a:xfrm>
            <a:custGeom>
              <a:avLst/>
              <a:gdLst/>
              <a:ahLst/>
              <a:cxnLst/>
              <a:rect l="l" t="t" r="r" b="b"/>
              <a:pathLst>
                <a:path w="797" h="1884" extrusionOk="0">
                  <a:moveTo>
                    <a:pt x="647" y="0"/>
                  </a:moveTo>
                  <a:lnTo>
                    <a:pt x="17" y="1784"/>
                  </a:lnTo>
                  <a:cubicBezTo>
                    <a:pt x="0" y="1817"/>
                    <a:pt x="17" y="1867"/>
                    <a:pt x="58" y="1884"/>
                  </a:cubicBezTo>
                  <a:lnTo>
                    <a:pt x="83" y="1884"/>
                  </a:lnTo>
                  <a:cubicBezTo>
                    <a:pt x="116" y="1884"/>
                    <a:pt x="149" y="1867"/>
                    <a:pt x="158" y="1834"/>
                  </a:cubicBezTo>
                  <a:lnTo>
                    <a:pt x="797" y="50"/>
                  </a:lnTo>
                  <a:cubicBezTo>
                    <a:pt x="747" y="34"/>
                    <a:pt x="697" y="17"/>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7901551" y="1485195"/>
              <a:ext cx="85285" cy="91772"/>
            </a:xfrm>
            <a:custGeom>
              <a:avLst/>
              <a:gdLst/>
              <a:ahLst/>
              <a:cxnLst/>
              <a:rect l="l" t="t" r="r" b="b"/>
              <a:pathLst>
                <a:path w="1420" h="1528" extrusionOk="0">
                  <a:moveTo>
                    <a:pt x="1303" y="1"/>
                  </a:moveTo>
                  <a:lnTo>
                    <a:pt x="34" y="1403"/>
                  </a:lnTo>
                  <a:cubicBezTo>
                    <a:pt x="1" y="1428"/>
                    <a:pt x="9" y="1478"/>
                    <a:pt x="34" y="1503"/>
                  </a:cubicBezTo>
                  <a:cubicBezTo>
                    <a:pt x="50" y="1519"/>
                    <a:pt x="67" y="1528"/>
                    <a:pt x="92" y="1528"/>
                  </a:cubicBezTo>
                  <a:cubicBezTo>
                    <a:pt x="108" y="1528"/>
                    <a:pt x="133" y="1511"/>
                    <a:pt x="142" y="1503"/>
                  </a:cubicBezTo>
                  <a:lnTo>
                    <a:pt x="1419" y="92"/>
                  </a:lnTo>
                  <a:lnTo>
                    <a:pt x="1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8385880" y="1659610"/>
              <a:ext cx="15015" cy="118198"/>
            </a:xfrm>
            <a:custGeom>
              <a:avLst/>
              <a:gdLst/>
              <a:ahLst/>
              <a:cxnLst/>
              <a:rect l="l" t="t" r="r" b="b"/>
              <a:pathLst>
                <a:path w="250" h="1968" extrusionOk="0">
                  <a:moveTo>
                    <a:pt x="101" y="1"/>
                  </a:moveTo>
                  <a:lnTo>
                    <a:pt x="1" y="1892"/>
                  </a:lnTo>
                  <a:cubicBezTo>
                    <a:pt x="1" y="1934"/>
                    <a:pt x="34" y="1967"/>
                    <a:pt x="76" y="1967"/>
                  </a:cubicBezTo>
                  <a:cubicBezTo>
                    <a:pt x="117" y="1967"/>
                    <a:pt x="150" y="1942"/>
                    <a:pt x="159" y="1901"/>
                  </a:cubicBezTo>
                  <a:lnTo>
                    <a:pt x="250" y="9"/>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8089901" y="1594324"/>
              <a:ext cx="58859" cy="109189"/>
            </a:xfrm>
            <a:custGeom>
              <a:avLst/>
              <a:gdLst/>
              <a:ahLst/>
              <a:cxnLst/>
              <a:rect l="l" t="t" r="r" b="b"/>
              <a:pathLst>
                <a:path w="980" h="1818" extrusionOk="0">
                  <a:moveTo>
                    <a:pt x="839" y="1"/>
                  </a:moveTo>
                  <a:lnTo>
                    <a:pt x="26" y="1710"/>
                  </a:lnTo>
                  <a:cubicBezTo>
                    <a:pt x="1" y="1760"/>
                    <a:pt x="42" y="1818"/>
                    <a:pt x="100" y="1818"/>
                  </a:cubicBezTo>
                  <a:cubicBezTo>
                    <a:pt x="125" y="1818"/>
                    <a:pt x="150" y="1801"/>
                    <a:pt x="167" y="1776"/>
                  </a:cubicBezTo>
                  <a:lnTo>
                    <a:pt x="980" y="67"/>
                  </a:ln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7958309" y="1526096"/>
              <a:ext cx="77838" cy="98679"/>
            </a:xfrm>
            <a:custGeom>
              <a:avLst/>
              <a:gdLst/>
              <a:ahLst/>
              <a:cxnLst/>
              <a:rect l="l" t="t" r="r" b="b"/>
              <a:pathLst>
                <a:path w="1296" h="1643" extrusionOk="0">
                  <a:moveTo>
                    <a:pt x="1179" y="0"/>
                  </a:moveTo>
                  <a:lnTo>
                    <a:pt x="43" y="1519"/>
                  </a:lnTo>
                  <a:cubicBezTo>
                    <a:pt x="1" y="1578"/>
                    <a:pt x="54" y="1643"/>
                    <a:pt x="109" y="1643"/>
                  </a:cubicBezTo>
                  <a:cubicBezTo>
                    <a:pt x="130" y="1643"/>
                    <a:pt x="151" y="1633"/>
                    <a:pt x="167" y="1610"/>
                  </a:cubicBezTo>
                  <a:lnTo>
                    <a:pt x="1296" y="92"/>
                  </a:lnTo>
                  <a:lnTo>
                    <a:pt x="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8024615" y="1563453"/>
              <a:ext cx="67327" cy="104685"/>
            </a:xfrm>
            <a:custGeom>
              <a:avLst/>
              <a:gdLst/>
              <a:ahLst/>
              <a:cxnLst/>
              <a:rect l="l" t="t" r="r" b="b"/>
              <a:pathLst>
                <a:path w="1121" h="1743" extrusionOk="0">
                  <a:moveTo>
                    <a:pt x="988" y="1"/>
                  </a:moveTo>
                  <a:lnTo>
                    <a:pt x="17" y="1627"/>
                  </a:lnTo>
                  <a:cubicBezTo>
                    <a:pt x="1" y="1660"/>
                    <a:pt x="9" y="1710"/>
                    <a:pt x="42" y="1726"/>
                  </a:cubicBezTo>
                  <a:cubicBezTo>
                    <a:pt x="59" y="1735"/>
                    <a:pt x="67" y="1743"/>
                    <a:pt x="84" y="1743"/>
                  </a:cubicBezTo>
                  <a:cubicBezTo>
                    <a:pt x="109" y="1743"/>
                    <a:pt x="134" y="1726"/>
                    <a:pt x="150" y="1701"/>
                  </a:cubicBezTo>
                  <a:lnTo>
                    <a:pt x="1121" y="7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7785454" y="396422"/>
              <a:ext cx="1243302" cy="1195975"/>
            </a:xfrm>
            <a:custGeom>
              <a:avLst/>
              <a:gdLst/>
              <a:ahLst/>
              <a:cxnLst/>
              <a:rect l="l" t="t" r="r" b="b"/>
              <a:pathLst>
                <a:path w="20701" h="19913" extrusionOk="0">
                  <a:moveTo>
                    <a:pt x="10745" y="249"/>
                  </a:moveTo>
                  <a:cubicBezTo>
                    <a:pt x="16104" y="258"/>
                    <a:pt x="20444" y="4597"/>
                    <a:pt x="20452" y="9957"/>
                  </a:cubicBezTo>
                  <a:cubicBezTo>
                    <a:pt x="20452" y="13881"/>
                    <a:pt x="18087" y="17424"/>
                    <a:pt x="14462" y="18925"/>
                  </a:cubicBezTo>
                  <a:cubicBezTo>
                    <a:pt x="13259" y="19423"/>
                    <a:pt x="11997" y="19664"/>
                    <a:pt x="10746" y="19664"/>
                  </a:cubicBezTo>
                  <a:cubicBezTo>
                    <a:pt x="8217" y="19664"/>
                    <a:pt x="5734" y="18677"/>
                    <a:pt x="3875" y="16818"/>
                  </a:cubicBezTo>
                  <a:cubicBezTo>
                    <a:pt x="1096" y="14047"/>
                    <a:pt x="266" y="9865"/>
                    <a:pt x="1768" y="6240"/>
                  </a:cubicBezTo>
                  <a:cubicBezTo>
                    <a:pt x="3278" y="2614"/>
                    <a:pt x="6812" y="249"/>
                    <a:pt x="10745" y="249"/>
                  </a:cubicBezTo>
                  <a:close/>
                  <a:moveTo>
                    <a:pt x="10748" y="0"/>
                  </a:moveTo>
                  <a:cubicBezTo>
                    <a:pt x="8155" y="0"/>
                    <a:pt x="5605" y="1011"/>
                    <a:pt x="3701" y="2921"/>
                  </a:cubicBezTo>
                  <a:cubicBezTo>
                    <a:pt x="855" y="5767"/>
                    <a:pt x="0" y="10048"/>
                    <a:pt x="1544" y="13765"/>
                  </a:cubicBezTo>
                  <a:cubicBezTo>
                    <a:pt x="3087" y="17490"/>
                    <a:pt x="6712" y="19913"/>
                    <a:pt x="10745" y="19913"/>
                  </a:cubicBezTo>
                  <a:cubicBezTo>
                    <a:pt x="16237" y="19904"/>
                    <a:pt x="20693" y="15449"/>
                    <a:pt x="20701" y="9957"/>
                  </a:cubicBezTo>
                  <a:cubicBezTo>
                    <a:pt x="20701" y="5933"/>
                    <a:pt x="18270" y="2299"/>
                    <a:pt x="14553" y="755"/>
                  </a:cubicBezTo>
                  <a:cubicBezTo>
                    <a:pt x="13323" y="248"/>
                    <a:pt x="12030" y="0"/>
                    <a:pt x="10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7832782" y="396422"/>
              <a:ext cx="1226906" cy="1195975"/>
            </a:xfrm>
            <a:custGeom>
              <a:avLst/>
              <a:gdLst/>
              <a:ahLst/>
              <a:cxnLst/>
              <a:rect l="l" t="t" r="r" b="b"/>
              <a:pathLst>
                <a:path w="20428" h="19913" extrusionOk="0">
                  <a:moveTo>
                    <a:pt x="9957" y="0"/>
                  </a:moveTo>
                  <a:lnTo>
                    <a:pt x="9957" y="249"/>
                  </a:lnTo>
                  <a:cubicBezTo>
                    <a:pt x="13881" y="249"/>
                    <a:pt x="17424" y="2614"/>
                    <a:pt x="18926" y="6240"/>
                  </a:cubicBezTo>
                  <a:cubicBezTo>
                    <a:pt x="20427" y="9865"/>
                    <a:pt x="19598" y="14047"/>
                    <a:pt x="16818" y="16818"/>
                  </a:cubicBezTo>
                  <a:cubicBezTo>
                    <a:pt x="14964" y="18677"/>
                    <a:pt x="12479" y="19664"/>
                    <a:pt x="9952" y="19664"/>
                  </a:cubicBezTo>
                  <a:cubicBezTo>
                    <a:pt x="8701" y="19664"/>
                    <a:pt x="7440" y="19423"/>
                    <a:pt x="6240" y="18925"/>
                  </a:cubicBezTo>
                  <a:cubicBezTo>
                    <a:pt x="2614" y="17424"/>
                    <a:pt x="249" y="13881"/>
                    <a:pt x="249" y="9957"/>
                  </a:cubicBezTo>
                  <a:lnTo>
                    <a:pt x="1" y="9957"/>
                  </a:lnTo>
                  <a:cubicBezTo>
                    <a:pt x="9" y="15449"/>
                    <a:pt x="4456" y="19904"/>
                    <a:pt x="9957" y="19913"/>
                  </a:cubicBezTo>
                  <a:cubicBezTo>
                    <a:pt x="15457" y="19913"/>
                    <a:pt x="19913" y="15457"/>
                    <a:pt x="19913" y="9957"/>
                  </a:cubicBezTo>
                  <a:cubicBezTo>
                    <a:pt x="19913" y="4456"/>
                    <a:pt x="15457" y="0"/>
                    <a:pt x="99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8236389" y="802310"/>
              <a:ext cx="70330" cy="68048"/>
            </a:xfrm>
            <a:custGeom>
              <a:avLst/>
              <a:gdLst/>
              <a:ahLst/>
              <a:cxnLst/>
              <a:rect l="l" t="t" r="r" b="b"/>
              <a:pathLst>
                <a:path w="1171" h="1133" extrusionOk="0">
                  <a:moveTo>
                    <a:pt x="115" y="0"/>
                  </a:moveTo>
                  <a:cubicBezTo>
                    <a:pt x="54" y="0"/>
                    <a:pt x="1" y="79"/>
                    <a:pt x="59" y="137"/>
                  </a:cubicBezTo>
                  <a:lnTo>
                    <a:pt x="1063" y="1133"/>
                  </a:lnTo>
                  <a:cubicBezTo>
                    <a:pt x="1096" y="1100"/>
                    <a:pt x="1138" y="1058"/>
                    <a:pt x="1171" y="1033"/>
                  </a:cubicBezTo>
                  <a:lnTo>
                    <a:pt x="167" y="21"/>
                  </a:lnTo>
                  <a:cubicBezTo>
                    <a:pt x="151" y="6"/>
                    <a:pt x="133"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8071102" y="986875"/>
              <a:ext cx="179820" cy="9610"/>
            </a:xfrm>
            <a:custGeom>
              <a:avLst/>
              <a:gdLst/>
              <a:ahLst/>
              <a:cxnLst/>
              <a:rect l="l" t="t" r="r" b="b"/>
              <a:pathLst>
                <a:path w="2994" h="160" extrusionOk="0">
                  <a:moveTo>
                    <a:pt x="100" y="0"/>
                  </a:moveTo>
                  <a:cubicBezTo>
                    <a:pt x="1" y="0"/>
                    <a:pt x="3" y="159"/>
                    <a:pt x="107" y="159"/>
                  </a:cubicBezTo>
                  <a:cubicBezTo>
                    <a:pt x="109" y="159"/>
                    <a:pt x="112" y="159"/>
                    <a:pt x="115" y="159"/>
                  </a:cubicBezTo>
                  <a:lnTo>
                    <a:pt x="2994" y="159"/>
                  </a:lnTo>
                  <a:cubicBezTo>
                    <a:pt x="2994" y="142"/>
                    <a:pt x="2985" y="134"/>
                    <a:pt x="2985" y="126"/>
                  </a:cubicBezTo>
                  <a:cubicBezTo>
                    <a:pt x="2985" y="84"/>
                    <a:pt x="2994" y="43"/>
                    <a:pt x="2994" y="1"/>
                  </a:cubicBezTo>
                  <a:lnTo>
                    <a:pt x="115" y="1"/>
                  </a:lnTo>
                  <a:cubicBezTo>
                    <a:pt x="110" y="0"/>
                    <a:pt x="105"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8423297" y="637084"/>
              <a:ext cx="9009" cy="177477"/>
            </a:xfrm>
            <a:custGeom>
              <a:avLst/>
              <a:gdLst/>
              <a:ahLst/>
              <a:cxnLst/>
              <a:rect l="l" t="t" r="r" b="b"/>
              <a:pathLst>
                <a:path w="150" h="2955" extrusionOk="0">
                  <a:moveTo>
                    <a:pt x="75" y="1"/>
                  </a:moveTo>
                  <a:cubicBezTo>
                    <a:pt x="38" y="1"/>
                    <a:pt x="0" y="26"/>
                    <a:pt x="0" y="75"/>
                  </a:cubicBezTo>
                  <a:lnTo>
                    <a:pt x="0" y="2954"/>
                  </a:lnTo>
                  <a:cubicBezTo>
                    <a:pt x="42" y="2954"/>
                    <a:pt x="83" y="2946"/>
                    <a:pt x="125" y="2946"/>
                  </a:cubicBezTo>
                  <a:lnTo>
                    <a:pt x="150" y="2946"/>
                  </a:lnTo>
                  <a:lnTo>
                    <a:pt x="150" y="75"/>
                  </a:lnTo>
                  <a:cubicBezTo>
                    <a:pt x="150" y="26"/>
                    <a:pt x="112"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8551827" y="802190"/>
              <a:ext cx="67868" cy="65165"/>
            </a:xfrm>
            <a:custGeom>
              <a:avLst/>
              <a:gdLst/>
              <a:ahLst/>
              <a:cxnLst/>
              <a:rect l="l" t="t" r="r" b="b"/>
              <a:pathLst>
                <a:path w="1130" h="1085" extrusionOk="0">
                  <a:moveTo>
                    <a:pt x="1003" y="1"/>
                  </a:moveTo>
                  <a:cubicBezTo>
                    <a:pt x="988" y="1"/>
                    <a:pt x="974" y="7"/>
                    <a:pt x="963" y="23"/>
                  </a:cubicBezTo>
                  <a:lnTo>
                    <a:pt x="1" y="985"/>
                  </a:lnTo>
                  <a:cubicBezTo>
                    <a:pt x="34" y="1019"/>
                    <a:pt x="75" y="1052"/>
                    <a:pt x="117" y="1085"/>
                  </a:cubicBezTo>
                  <a:lnTo>
                    <a:pt x="1071" y="131"/>
                  </a:lnTo>
                  <a:cubicBezTo>
                    <a:pt x="1130" y="92"/>
                    <a:pt x="1060" y="1"/>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8610626" y="986935"/>
              <a:ext cx="172492" cy="9009"/>
            </a:xfrm>
            <a:custGeom>
              <a:avLst/>
              <a:gdLst/>
              <a:ahLst/>
              <a:cxnLst/>
              <a:rect l="l" t="t" r="r" b="b"/>
              <a:pathLst>
                <a:path w="2872" h="150" extrusionOk="0">
                  <a:moveTo>
                    <a:pt x="1" y="0"/>
                  </a:moveTo>
                  <a:cubicBezTo>
                    <a:pt x="1" y="42"/>
                    <a:pt x="9" y="75"/>
                    <a:pt x="9" y="116"/>
                  </a:cubicBezTo>
                  <a:lnTo>
                    <a:pt x="9" y="149"/>
                  </a:lnTo>
                  <a:lnTo>
                    <a:pt x="2780" y="149"/>
                  </a:lnTo>
                  <a:cubicBezTo>
                    <a:pt x="2872" y="141"/>
                    <a:pt x="2872" y="8"/>
                    <a:pt x="2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8555311" y="1118467"/>
              <a:ext cx="63844" cy="62342"/>
            </a:xfrm>
            <a:custGeom>
              <a:avLst/>
              <a:gdLst/>
              <a:ahLst/>
              <a:cxnLst/>
              <a:rect l="l" t="t" r="r" b="b"/>
              <a:pathLst>
                <a:path w="1063" h="1038" extrusionOk="0">
                  <a:moveTo>
                    <a:pt x="100" y="0"/>
                  </a:moveTo>
                  <a:cubicBezTo>
                    <a:pt x="67" y="34"/>
                    <a:pt x="34" y="67"/>
                    <a:pt x="1" y="100"/>
                  </a:cubicBezTo>
                  <a:lnTo>
                    <a:pt x="914" y="1013"/>
                  </a:lnTo>
                  <a:cubicBezTo>
                    <a:pt x="922" y="1029"/>
                    <a:pt x="947" y="1038"/>
                    <a:pt x="963" y="1038"/>
                  </a:cubicBezTo>
                  <a:cubicBezTo>
                    <a:pt x="1030" y="1038"/>
                    <a:pt x="1063" y="955"/>
                    <a:pt x="1021" y="905"/>
                  </a:cubicBez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8423297" y="1174263"/>
              <a:ext cx="9009" cy="171892"/>
            </a:xfrm>
            <a:custGeom>
              <a:avLst/>
              <a:gdLst/>
              <a:ahLst/>
              <a:cxnLst/>
              <a:rect l="l" t="t" r="r" b="b"/>
              <a:pathLst>
                <a:path w="150" h="2862" extrusionOk="0">
                  <a:moveTo>
                    <a:pt x="0" y="1"/>
                  </a:moveTo>
                  <a:lnTo>
                    <a:pt x="0" y="2780"/>
                  </a:lnTo>
                  <a:cubicBezTo>
                    <a:pt x="0" y="2834"/>
                    <a:pt x="38" y="2861"/>
                    <a:pt x="75" y="2861"/>
                  </a:cubicBezTo>
                  <a:cubicBezTo>
                    <a:pt x="112" y="2861"/>
                    <a:pt x="150" y="2834"/>
                    <a:pt x="150" y="2780"/>
                  </a:cubicBezTo>
                  <a:lnTo>
                    <a:pt x="150" y="1"/>
                  </a:lnTo>
                  <a:lnTo>
                    <a:pt x="125" y="9"/>
                  </a:lnTo>
                  <a:cubicBezTo>
                    <a:pt x="83" y="9"/>
                    <a:pt x="42" y="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8236930" y="1115464"/>
              <a:ext cx="66847" cy="65826"/>
            </a:xfrm>
            <a:custGeom>
              <a:avLst/>
              <a:gdLst/>
              <a:ahLst/>
              <a:cxnLst/>
              <a:rect l="l" t="t" r="r" b="b"/>
              <a:pathLst>
                <a:path w="1113" h="1096" extrusionOk="0">
                  <a:moveTo>
                    <a:pt x="1012" y="1"/>
                  </a:moveTo>
                  <a:lnTo>
                    <a:pt x="50" y="963"/>
                  </a:lnTo>
                  <a:cubicBezTo>
                    <a:pt x="0" y="1013"/>
                    <a:pt x="33" y="1088"/>
                    <a:pt x="100" y="1096"/>
                  </a:cubicBezTo>
                  <a:cubicBezTo>
                    <a:pt x="125" y="1096"/>
                    <a:pt x="141" y="1088"/>
                    <a:pt x="158" y="1071"/>
                  </a:cubicBezTo>
                  <a:lnTo>
                    <a:pt x="1112" y="117"/>
                  </a:lnTo>
                  <a:cubicBezTo>
                    <a:pt x="1079" y="75"/>
                    <a:pt x="1046" y="34"/>
                    <a:pt x="1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8081913" y="501047"/>
              <a:ext cx="885585" cy="986245"/>
            </a:xfrm>
            <a:custGeom>
              <a:avLst/>
              <a:gdLst/>
              <a:ahLst/>
              <a:cxnLst/>
              <a:rect l="l" t="t" r="r" b="b"/>
              <a:pathLst>
                <a:path w="14745" h="16421" extrusionOk="0">
                  <a:moveTo>
                    <a:pt x="5809" y="1"/>
                  </a:moveTo>
                  <a:lnTo>
                    <a:pt x="5809" y="747"/>
                  </a:lnTo>
                  <a:cubicBezTo>
                    <a:pt x="11127" y="747"/>
                    <a:pt x="14744" y="6157"/>
                    <a:pt x="12712" y="11077"/>
                  </a:cubicBezTo>
                  <a:cubicBezTo>
                    <a:pt x="11749" y="13383"/>
                    <a:pt x="9708" y="15059"/>
                    <a:pt x="7261" y="15541"/>
                  </a:cubicBezTo>
                  <a:cubicBezTo>
                    <a:pt x="6775" y="15638"/>
                    <a:pt x="6287" y="15685"/>
                    <a:pt x="5803" y="15685"/>
                  </a:cubicBezTo>
                  <a:cubicBezTo>
                    <a:pt x="3843" y="15685"/>
                    <a:pt x="1941" y="14908"/>
                    <a:pt x="524" y="13491"/>
                  </a:cubicBezTo>
                  <a:lnTo>
                    <a:pt x="1" y="14022"/>
                  </a:lnTo>
                  <a:cubicBezTo>
                    <a:pt x="1529" y="15558"/>
                    <a:pt x="3607" y="16420"/>
                    <a:pt x="5778" y="16420"/>
                  </a:cubicBezTo>
                  <a:cubicBezTo>
                    <a:pt x="5788" y="16420"/>
                    <a:pt x="5798" y="16420"/>
                    <a:pt x="5809" y="16420"/>
                  </a:cubicBezTo>
                  <a:cubicBezTo>
                    <a:pt x="10339" y="16420"/>
                    <a:pt x="14014" y="12745"/>
                    <a:pt x="14014" y="8215"/>
                  </a:cubicBezTo>
                  <a:cubicBezTo>
                    <a:pt x="14014" y="3676"/>
                    <a:pt x="10339" y="1"/>
                    <a:pt x="5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7921972" y="544891"/>
              <a:ext cx="1049969" cy="892071"/>
            </a:xfrm>
            <a:custGeom>
              <a:avLst/>
              <a:gdLst/>
              <a:ahLst/>
              <a:cxnLst/>
              <a:rect l="l" t="t" r="r" b="b"/>
              <a:pathLst>
                <a:path w="17482" h="14853" extrusionOk="0">
                  <a:moveTo>
                    <a:pt x="8347" y="1"/>
                  </a:moveTo>
                  <a:cubicBezTo>
                    <a:pt x="8349" y="1"/>
                    <a:pt x="8350" y="1"/>
                    <a:pt x="8352" y="1"/>
                  </a:cubicBezTo>
                  <a:lnTo>
                    <a:pt x="8351" y="1"/>
                  </a:lnTo>
                  <a:cubicBezTo>
                    <a:pt x="8353" y="1"/>
                    <a:pt x="8354" y="1"/>
                    <a:pt x="8356" y="1"/>
                  </a:cubicBezTo>
                  <a:close/>
                  <a:moveTo>
                    <a:pt x="8351" y="1"/>
                  </a:moveTo>
                  <a:lnTo>
                    <a:pt x="8351" y="1"/>
                  </a:lnTo>
                  <a:cubicBezTo>
                    <a:pt x="7714" y="1"/>
                    <a:pt x="7076" y="84"/>
                    <a:pt x="6464" y="242"/>
                  </a:cubicBezTo>
                  <a:lnTo>
                    <a:pt x="6514" y="441"/>
                  </a:lnTo>
                  <a:cubicBezTo>
                    <a:pt x="6016" y="573"/>
                    <a:pt x="5535" y="748"/>
                    <a:pt x="5070" y="980"/>
                  </a:cubicBezTo>
                  <a:lnTo>
                    <a:pt x="4979" y="797"/>
                  </a:lnTo>
                  <a:cubicBezTo>
                    <a:pt x="1602" y="2498"/>
                    <a:pt x="1" y="6439"/>
                    <a:pt x="1245" y="10015"/>
                  </a:cubicBezTo>
                  <a:lnTo>
                    <a:pt x="1444" y="9940"/>
                  </a:lnTo>
                  <a:cubicBezTo>
                    <a:pt x="2465" y="12886"/>
                    <a:pt x="5244" y="14852"/>
                    <a:pt x="8356" y="14852"/>
                  </a:cubicBezTo>
                  <a:lnTo>
                    <a:pt x="8356" y="13732"/>
                  </a:lnTo>
                  <a:cubicBezTo>
                    <a:pt x="5410" y="13732"/>
                    <a:pt x="2871" y="11666"/>
                    <a:pt x="2282" y="8779"/>
                  </a:cubicBezTo>
                  <a:cubicBezTo>
                    <a:pt x="2199" y="8372"/>
                    <a:pt x="2158" y="7949"/>
                    <a:pt x="2158" y="7534"/>
                  </a:cubicBezTo>
                  <a:lnTo>
                    <a:pt x="1668" y="7534"/>
                  </a:lnTo>
                  <a:cubicBezTo>
                    <a:pt x="1660" y="5784"/>
                    <a:pt x="2349" y="4100"/>
                    <a:pt x="3577" y="2855"/>
                  </a:cubicBezTo>
                  <a:lnTo>
                    <a:pt x="3925" y="3195"/>
                  </a:lnTo>
                  <a:cubicBezTo>
                    <a:pt x="5080" y="1999"/>
                    <a:pt x="6668" y="1328"/>
                    <a:pt x="8325" y="1328"/>
                  </a:cubicBezTo>
                  <a:cubicBezTo>
                    <a:pt x="8335" y="1328"/>
                    <a:pt x="8345" y="1328"/>
                    <a:pt x="8356" y="1328"/>
                  </a:cubicBezTo>
                  <a:cubicBezTo>
                    <a:pt x="8745" y="1328"/>
                    <a:pt x="9135" y="1362"/>
                    <a:pt x="9517" y="1428"/>
                  </a:cubicBezTo>
                  <a:lnTo>
                    <a:pt x="9608" y="955"/>
                  </a:lnTo>
                  <a:cubicBezTo>
                    <a:pt x="10148" y="1055"/>
                    <a:pt x="10670" y="1229"/>
                    <a:pt x="11168" y="1453"/>
                  </a:cubicBezTo>
                  <a:lnTo>
                    <a:pt x="10961" y="1893"/>
                  </a:lnTo>
                  <a:cubicBezTo>
                    <a:pt x="11492" y="2141"/>
                    <a:pt x="11998" y="2473"/>
                    <a:pt x="12446" y="2863"/>
                  </a:cubicBezTo>
                  <a:lnTo>
                    <a:pt x="12761" y="2498"/>
                  </a:lnTo>
                  <a:cubicBezTo>
                    <a:pt x="14985" y="4456"/>
                    <a:pt x="15665" y="7642"/>
                    <a:pt x="14421" y="10330"/>
                  </a:cubicBezTo>
                  <a:lnTo>
                    <a:pt x="15184" y="10679"/>
                  </a:lnTo>
                  <a:cubicBezTo>
                    <a:pt x="17481" y="5694"/>
                    <a:pt x="13842" y="4"/>
                    <a:pt x="8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8172605" y="737745"/>
              <a:ext cx="538738" cy="522282"/>
            </a:xfrm>
            <a:custGeom>
              <a:avLst/>
              <a:gdLst/>
              <a:ahLst/>
              <a:cxnLst/>
              <a:rect l="l" t="t" r="r" b="b"/>
              <a:pathLst>
                <a:path w="8970" h="8696" extrusionOk="0">
                  <a:moveTo>
                    <a:pt x="5535" y="1"/>
                  </a:moveTo>
                  <a:lnTo>
                    <a:pt x="5369" y="523"/>
                  </a:lnTo>
                  <a:cubicBezTo>
                    <a:pt x="7012" y="1030"/>
                    <a:pt x="8132" y="2540"/>
                    <a:pt x="8140" y="4257"/>
                  </a:cubicBezTo>
                  <a:cubicBezTo>
                    <a:pt x="8140" y="6174"/>
                    <a:pt x="6738" y="7816"/>
                    <a:pt x="4830" y="8098"/>
                  </a:cubicBezTo>
                  <a:cubicBezTo>
                    <a:pt x="4632" y="8129"/>
                    <a:pt x="4435" y="8143"/>
                    <a:pt x="4241" y="8143"/>
                  </a:cubicBezTo>
                  <a:cubicBezTo>
                    <a:pt x="2564" y="8143"/>
                    <a:pt x="1045" y="7053"/>
                    <a:pt x="532" y="5410"/>
                  </a:cubicBezTo>
                  <a:lnTo>
                    <a:pt x="1" y="5576"/>
                  </a:lnTo>
                  <a:cubicBezTo>
                    <a:pt x="572" y="7429"/>
                    <a:pt x="2288" y="8696"/>
                    <a:pt x="4230" y="8696"/>
                  </a:cubicBezTo>
                  <a:cubicBezTo>
                    <a:pt x="4236" y="8696"/>
                    <a:pt x="4243" y="8696"/>
                    <a:pt x="4249" y="8696"/>
                  </a:cubicBezTo>
                  <a:cubicBezTo>
                    <a:pt x="6456" y="8696"/>
                    <a:pt x="8331" y="7086"/>
                    <a:pt x="8646" y="4904"/>
                  </a:cubicBezTo>
                  <a:cubicBezTo>
                    <a:pt x="8970" y="2722"/>
                    <a:pt x="7642" y="631"/>
                    <a:pt x="5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8456691" y="906694"/>
              <a:ext cx="55375" cy="55375"/>
            </a:xfrm>
            <a:custGeom>
              <a:avLst/>
              <a:gdLst/>
              <a:ahLst/>
              <a:cxnLst/>
              <a:rect l="l" t="t" r="r" b="b"/>
              <a:pathLst>
                <a:path w="922" h="922" extrusionOk="0">
                  <a:moveTo>
                    <a:pt x="730" y="0"/>
                  </a:moveTo>
                  <a:lnTo>
                    <a:pt x="0" y="730"/>
                  </a:lnTo>
                  <a:cubicBezTo>
                    <a:pt x="75" y="780"/>
                    <a:pt x="141" y="847"/>
                    <a:pt x="199" y="921"/>
                  </a:cubicBezTo>
                  <a:lnTo>
                    <a:pt x="921" y="199"/>
                  </a:lnTo>
                  <a:lnTo>
                    <a:pt x="7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8339573" y="1025253"/>
              <a:ext cx="54354" cy="54414"/>
            </a:xfrm>
            <a:custGeom>
              <a:avLst/>
              <a:gdLst/>
              <a:ahLst/>
              <a:cxnLst/>
              <a:rect l="l" t="t" r="r" b="b"/>
              <a:pathLst>
                <a:path w="905" h="906" extrusionOk="0">
                  <a:moveTo>
                    <a:pt x="706" y="1"/>
                  </a:moveTo>
                  <a:lnTo>
                    <a:pt x="0" y="706"/>
                  </a:lnTo>
                  <a:lnTo>
                    <a:pt x="200" y="905"/>
                  </a:lnTo>
                  <a:lnTo>
                    <a:pt x="905" y="200"/>
                  </a:lnTo>
                  <a:cubicBezTo>
                    <a:pt x="822" y="142"/>
                    <a:pt x="764" y="76"/>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8458193" y="1025253"/>
              <a:ext cx="53874" cy="54414"/>
            </a:xfrm>
            <a:custGeom>
              <a:avLst/>
              <a:gdLst/>
              <a:ahLst/>
              <a:cxnLst/>
              <a:rect l="l" t="t" r="r" b="b"/>
              <a:pathLst>
                <a:path w="897" h="906" extrusionOk="0">
                  <a:moveTo>
                    <a:pt x="191" y="1"/>
                  </a:moveTo>
                  <a:cubicBezTo>
                    <a:pt x="141" y="76"/>
                    <a:pt x="75" y="142"/>
                    <a:pt x="0" y="200"/>
                  </a:cubicBezTo>
                  <a:lnTo>
                    <a:pt x="705" y="905"/>
                  </a:lnTo>
                  <a:lnTo>
                    <a:pt x="896" y="70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8339573" y="907175"/>
              <a:ext cx="55375" cy="55375"/>
            </a:xfrm>
            <a:custGeom>
              <a:avLst/>
              <a:gdLst/>
              <a:ahLst/>
              <a:cxnLst/>
              <a:rect l="l" t="t" r="r" b="b"/>
              <a:pathLst>
                <a:path w="922" h="922" extrusionOk="0">
                  <a:moveTo>
                    <a:pt x="200" y="1"/>
                  </a:moveTo>
                  <a:lnTo>
                    <a:pt x="0" y="191"/>
                  </a:lnTo>
                  <a:lnTo>
                    <a:pt x="731" y="922"/>
                  </a:lnTo>
                  <a:cubicBezTo>
                    <a:pt x="780" y="847"/>
                    <a:pt x="847" y="781"/>
                    <a:pt x="921" y="722"/>
                  </a:cubicBez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8375970" y="957505"/>
              <a:ext cx="87207" cy="74715"/>
            </a:xfrm>
            <a:custGeom>
              <a:avLst/>
              <a:gdLst/>
              <a:ahLst/>
              <a:cxnLst/>
              <a:rect l="l" t="t" r="r" b="b"/>
              <a:pathLst>
                <a:path w="1452" h="1244" extrusionOk="0">
                  <a:moveTo>
                    <a:pt x="830" y="1"/>
                  </a:moveTo>
                  <a:cubicBezTo>
                    <a:pt x="274" y="1"/>
                    <a:pt x="0" y="664"/>
                    <a:pt x="390" y="1063"/>
                  </a:cubicBezTo>
                  <a:cubicBezTo>
                    <a:pt x="515" y="1188"/>
                    <a:pt x="670" y="1244"/>
                    <a:pt x="822" y="1244"/>
                  </a:cubicBezTo>
                  <a:cubicBezTo>
                    <a:pt x="1142" y="1244"/>
                    <a:pt x="1452" y="994"/>
                    <a:pt x="1452" y="623"/>
                  </a:cubicBezTo>
                  <a:cubicBezTo>
                    <a:pt x="1452" y="274"/>
                    <a:pt x="1178"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7927848" y="457200"/>
            <a:ext cx="754393" cy="274312"/>
            <a:chOff x="7676375" y="402350"/>
            <a:chExt cx="754393" cy="274312"/>
          </a:xfrm>
        </p:grpSpPr>
        <p:sp>
          <p:nvSpPr>
            <p:cNvPr id="434" name="Google Shape;434;p25"/>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29"/>
          <p:cNvGrpSpPr/>
          <p:nvPr/>
        </p:nvGrpSpPr>
        <p:grpSpPr>
          <a:xfrm rot="5400000">
            <a:off x="4564296" y="729646"/>
            <a:ext cx="4055567" cy="3675279"/>
            <a:chOff x="549500" y="238125"/>
            <a:chExt cx="6512875" cy="5230225"/>
          </a:xfrm>
        </p:grpSpPr>
        <p:sp>
          <p:nvSpPr>
            <p:cNvPr id="509" name="Google Shape;509;p29"/>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3801450" y="2371450"/>
              <a:ext cx="1293525" cy="2544000"/>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9"/>
          <p:cNvSpPr txBox="1">
            <a:spLocks noGrp="1"/>
          </p:cNvSpPr>
          <p:nvPr>
            <p:ph type="title"/>
          </p:nvPr>
        </p:nvSpPr>
        <p:spPr>
          <a:xfrm>
            <a:off x="289932" y="2569542"/>
            <a:ext cx="4516605" cy="15498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Components &amp; Design</a:t>
            </a:r>
            <a:endParaRPr dirty="0"/>
          </a:p>
        </p:txBody>
      </p:sp>
      <p:sp>
        <p:nvSpPr>
          <p:cNvPr id="519" name="Google Shape;519;p29"/>
          <p:cNvSpPr txBox="1">
            <a:spLocks noGrp="1"/>
          </p:cNvSpPr>
          <p:nvPr>
            <p:ph type="title" idx="2"/>
          </p:nvPr>
        </p:nvSpPr>
        <p:spPr>
          <a:xfrm>
            <a:off x="1636774" y="743909"/>
            <a:ext cx="2044857"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0</a:t>
            </a:r>
            <a:r>
              <a:rPr lang="en-MY" dirty="0">
                <a:solidFill>
                  <a:schemeClr val="lt2"/>
                </a:solidFill>
              </a:rPr>
              <a:t>3</a:t>
            </a:r>
            <a:endParaRPr dirty="0">
              <a:solidFill>
                <a:schemeClr val="lt2"/>
              </a:solidFill>
            </a:endParaRPr>
          </a:p>
        </p:txBody>
      </p:sp>
      <p:cxnSp>
        <p:nvCxnSpPr>
          <p:cNvPr id="520" name="Google Shape;520;p29"/>
          <p:cNvCxnSpPr>
            <a:cxnSpLocks/>
          </p:cNvCxnSpPr>
          <p:nvPr/>
        </p:nvCxnSpPr>
        <p:spPr>
          <a:xfrm>
            <a:off x="648037" y="4172467"/>
            <a:ext cx="4022330" cy="0"/>
          </a:xfrm>
          <a:prstGeom prst="straightConnector1">
            <a:avLst/>
          </a:prstGeom>
          <a:noFill/>
          <a:ln w="19050" cap="flat" cmpd="sng">
            <a:solidFill>
              <a:schemeClr val="lt2"/>
            </a:solidFill>
            <a:prstDash val="solid"/>
            <a:round/>
            <a:headEnd type="diamond" w="med" len="med"/>
            <a:tailEnd type="diamond" w="med" len="med"/>
          </a:ln>
        </p:spPr>
      </p:cxnSp>
      <p:grpSp>
        <p:nvGrpSpPr>
          <p:cNvPr id="575" name="Google Shape;575;p29"/>
          <p:cNvGrpSpPr/>
          <p:nvPr/>
        </p:nvGrpSpPr>
        <p:grpSpPr>
          <a:xfrm>
            <a:off x="7881113" y="539491"/>
            <a:ext cx="548632" cy="540758"/>
            <a:chOff x="7861375" y="360625"/>
            <a:chExt cx="914387" cy="892635"/>
          </a:xfrm>
        </p:grpSpPr>
        <p:sp>
          <p:nvSpPr>
            <p:cNvPr id="576" name="Google Shape;576;p29"/>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rot="5400000">
            <a:off x="7766798" y="2290591"/>
            <a:ext cx="777283" cy="91445"/>
            <a:chOff x="457200" y="457200"/>
            <a:chExt cx="1555500" cy="183000"/>
          </a:xfrm>
        </p:grpSpPr>
        <p:sp>
          <p:nvSpPr>
            <p:cNvPr id="580" name="Google Shape;580;p29"/>
            <p:cNvSpPr/>
            <p:nvPr/>
          </p:nvSpPr>
          <p:spPr>
            <a:xfrm>
              <a:off x="7317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572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10062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12807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18297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15552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9"/>
          <p:cNvGrpSpPr/>
          <p:nvPr/>
        </p:nvGrpSpPr>
        <p:grpSpPr>
          <a:xfrm>
            <a:off x="7881129" y="1261872"/>
            <a:ext cx="548609" cy="501613"/>
            <a:chOff x="2770925" y="2832350"/>
            <a:chExt cx="640076" cy="588885"/>
          </a:xfrm>
        </p:grpSpPr>
        <p:sp>
          <p:nvSpPr>
            <p:cNvPr id="587" name="Google Shape;587;p29"/>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Bipedal Humanoid Hardware Design: a Technology Review | SpringerLink">
            <a:extLst>
              <a:ext uri="{FF2B5EF4-FFF2-40B4-BE49-F238E27FC236}">
                <a16:creationId xmlns:a16="http://schemas.microsoft.com/office/drawing/2014/main" id="{81E64AA9-A30A-4CCF-6D11-3F677870A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440" y="503101"/>
            <a:ext cx="4049234" cy="398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70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grpSp>
        <p:nvGrpSpPr>
          <p:cNvPr id="1139" name="Google Shape;1139;p39"/>
          <p:cNvGrpSpPr/>
          <p:nvPr/>
        </p:nvGrpSpPr>
        <p:grpSpPr>
          <a:xfrm rot="5400000">
            <a:off x="3287372" y="1482974"/>
            <a:ext cx="2568678" cy="2327973"/>
            <a:chOff x="549500" y="238125"/>
            <a:chExt cx="6512875" cy="5230225"/>
          </a:xfrm>
        </p:grpSpPr>
        <p:sp>
          <p:nvSpPr>
            <p:cNvPr id="1140" name="Google Shape;1140;p39"/>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1" name="Google Shape;1141;p39"/>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2" name="Google Shape;1142;p39"/>
            <p:cNvSpPr/>
            <p:nvPr/>
          </p:nvSpPr>
          <p:spPr>
            <a:xfrm>
              <a:off x="3801450" y="2371450"/>
              <a:ext cx="1293525" cy="2544000"/>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3" name="Google Shape;1143;p39"/>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4" name="Google Shape;1144;p39"/>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5" name="Google Shape;1145;p39"/>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6" name="Google Shape;1146;p39"/>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47" name="Google Shape;1147;p39"/>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1148" name="Google Shape;1148;p39"/>
          <p:cNvSpPr txBox="1">
            <a:spLocks noGrp="1"/>
          </p:cNvSpPr>
          <p:nvPr>
            <p:ph type="title"/>
          </p:nvPr>
        </p:nvSpPr>
        <p:spPr>
          <a:xfrm>
            <a:off x="713225" y="539500"/>
            <a:ext cx="7717500" cy="640200"/>
          </a:xfrm>
          <a:prstGeom prst="rect">
            <a:avLst/>
          </a:prstGeom>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Main Components </a:t>
            </a:r>
            <a:endParaRPr dirty="0"/>
          </a:p>
        </p:txBody>
      </p:sp>
      <p:sp>
        <p:nvSpPr>
          <p:cNvPr id="1149" name="Google Shape;1149;p39"/>
          <p:cNvSpPr txBox="1"/>
          <p:nvPr/>
        </p:nvSpPr>
        <p:spPr>
          <a:xfrm>
            <a:off x="535259" y="1534063"/>
            <a:ext cx="3118561"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MY" sz="2400" b="1" dirty="0">
                <a:solidFill>
                  <a:schemeClr val="dk1"/>
                </a:solidFill>
                <a:latin typeface="Aldrich"/>
                <a:ea typeface="Aldrich"/>
                <a:cs typeface="Aldrich"/>
                <a:sym typeface="Aldrich"/>
              </a:rPr>
              <a:t>Data Transmission</a:t>
            </a:r>
          </a:p>
        </p:txBody>
      </p:sp>
      <p:grpSp>
        <p:nvGrpSpPr>
          <p:cNvPr id="1157" name="Google Shape;1157;p39"/>
          <p:cNvGrpSpPr/>
          <p:nvPr/>
        </p:nvGrpSpPr>
        <p:grpSpPr>
          <a:xfrm>
            <a:off x="457200" y="457200"/>
            <a:ext cx="1281000" cy="183000"/>
            <a:chOff x="731700" y="457200"/>
            <a:chExt cx="1281000" cy="183000"/>
          </a:xfrm>
        </p:grpSpPr>
        <p:sp>
          <p:nvSpPr>
            <p:cNvPr id="1158" name="Google Shape;1158;p39"/>
            <p:cNvSpPr/>
            <p:nvPr/>
          </p:nvSpPr>
          <p:spPr>
            <a:xfrm>
              <a:off x="731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59" name="Google Shape;1159;p39"/>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0" name="Google Shape;1160;p39"/>
            <p:cNvSpPr/>
            <p:nvPr/>
          </p:nvSpPr>
          <p:spPr>
            <a:xfrm>
              <a:off x="12807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1" name="Google Shape;1161;p39"/>
            <p:cNvSpPr/>
            <p:nvPr/>
          </p:nvSpPr>
          <p:spPr>
            <a:xfrm>
              <a:off x="1829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2" name="Google Shape;1162;p39"/>
            <p:cNvSpPr/>
            <p:nvPr/>
          </p:nvSpPr>
          <p:spPr>
            <a:xfrm>
              <a:off x="1555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163" name="Google Shape;1163;p39"/>
          <p:cNvGrpSpPr/>
          <p:nvPr/>
        </p:nvGrpSpPr>
        <p:grpSpPr>
          <a:xfrm>
            <a:off x="3960558" y="1362710"/>
            <a:ext cx="1222883" cy="3241299"/>
            <a:chOff x="3960558" y="1362710"/>
            <a:chExt cx="1222883" cy="3241299"/>
          </a:xfrm>
        </p:grpSpPr>
        <p:sp>
          <p:nvSpPr>
            <p:cNvPr id="1164" name="Google Shape;1164;p39"/>
            <p:cNvSpPr/>
            <p:nvPr/>
          </p:nvSpPr>
          <p:spPr>
            <a:xfrm>
              <a:off x="4862166" y="2098105"/>
              <a:ext cx="208031" cy="342648"/>
            </a:xfrm>
            <a:custGeom>
              <a:avLst/>
              <a:gdLst/>
              <a:ahLst/>
              <a:cxnLst/>
              <a:rect l="l" t="t" r="r" b="b"/>
              <a:pathLst>
                <a:path w="4497" h="7407" extrusionOk="0">
                  <a:moveTo>
                    <a:pt x="3692" y="0"/>
                  </a:moveTo>
                  <a:lnTo>
                    <a:pt x="1319" y="714"/>
                  </a:lnTo>
                  <a:cubicBezTo>
                    <a:pt x="2000" y="1386"/>
                    <a:pt x="2016" y="2133"/>
                    <a:pt x="1220" y="2888"/>
                  </a:cubicBezTo>
                  <a:cubicBezTo>
                    <a:pt x="207" y="3842"/>
                    <a:pt x="0" y="5418"/>
                    <a:pt x="738" y="7393"/>
                  </a:cubicBezTo>
                  <a:cubicBezTo>
                    <a:pt x="860" y="7402"/>
                    <a:pt x="982" y="7407"/>
                    <a:pt x="1105" y="7407"/>
                  </a:cubicBezTo>
                  <a:cubicBezTo>
                    <a:pt x="1309" y="7407"/>
                    <a:pt x="1512" y="7394"/>
                    <a:pt x="1709" y="7368"/>
                  </a:cubicBezTo>
                  <a:cubicBezTo>
                    <a:pt x="1402" y="5675"/>
                    <a:pt x="1983" y="4846"/>
                    <a:pt x="2929" y="4381"/>
                  </a:cubicBezTo>
                  <a:cubicBezTo>
                    <a:pt x="3792" y="3958"/>
                    <a:pt x="4472" y="3369"/>
                    <a:pt x="4497" y="2323"/>
                  </a:cubicBezTo>
                  <a:cubicBezTo>
                    <a:pt x="4306" y="1527"/>
                    <a:pt x="4032" y="747"/>
                    <a:pt x="3692"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5" name="Google Shape;1165;p39"/>
            <p:cNvSpPr/>
            <p:nvPr/>
          </p:nvSpPr>
          <p:spPr>
            <a:xfrm>
              <a:off x="4074173" y="2098105"/>
              <a:ext cx="208077" cy="342833"/>
            </a:xfrm>
            <a:custGeom>
              <a:avLst/>
              <a:gdLst/>
              <a:ahLst/>
              <a:cxnLst/>
              <a:rect l="l" t="t" r="r" b="b"/>
              <a:pathLst>
                <a:path w="4498" h="7411" extrusionOk="0">
                  <a:moveTo>
                    <a:pt x="797" y="0"/>
                  </a:moveTo>
                  <a:cubicBezTo>
                    <a:pt x="465" y="747"/>
                    <a:pt x="192" y="1527"/>
                    <a:pt x="1" y="2323"/>
                  </a:cubicBezTo>
                  <a:cubicBezTo>
                    <a:pt x="26" y="3369"/>
                    <a:pt x="706" y="3958"/>
                    <a:pt x="1569" y="4381"/>
                  </a:cubicBezTo>
                  <a:cubicBezTo>
                    <a:pt x="2515" y="4846"/>
                    <a:pt x="3095" y="5675"/>
                    <a:pt x="2788" y="7368"/>
                  </a:cubicBezTo>
                  <a:cubicBezTo>
                    <a:pt x="2993" y="7394"/>
                    <a:pt x="3198" y="7410"/>
                    <a:pt x="3403" y="7410"/>
                  </a:cubicBezTo>
                  <a:cubicBezTo>
                    <a:pt x="3522" y="7410"/>
                    <a:pt x="3640" y="7405"/>
                    <a:pt x="3759" y="7393"/>
                  </a:cubicBezTo>
                  <a:cubicBezTo>
                    <a:pt x="4498" y="5418"/>
                    <a:pt x="4290" y="3842"/>
                    <a:pt x="3278" y="2888"/>
                  </a:cubicBezTo>
                  <a:cubicBezTo>
                    <a:pt x="2481" y="2133"/>
                    <a:pt x="2498" y="1386"/>
                    <a:pt x="3178" y="714"/>
                  </a:cubicBezTo>
                  <a:lnTo>
                    <a:pt x="797" y="0"/>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6" name="Google Shape;1166;p39"/>
            <p:cNvSpPr/>
            <p:nvPr/>
          </p:nvSpPr>
          <p:spPr>
            <a:xfrm>
              <a:off x="4927022" y="2205567"/>
              <a:ext cx="162003" cy="233382"/>
            </a:xfrm>
            <a:custGeom>
              <a:avLst/>
              <a:gdLst/>
              <a:ahLst/>
              <a:cxnLst/>
              <a:rect l="l" t="t" r="r" b="b"/>
              <a:pathLst>
                <a:path w="3502" h="5045" extrusionOk="0">
                  <a:moveTo>
                    <a:pt x="3095" y="0"/>
                  </a:moveTo>
                  <a:cubicBezTo>
                    <a:pt x="3078" y="1046"/>
                    <a:pt x="2398" y="1635"/>
                    <a:pt x="1527" y="2058"/>
                  </a:cubicBezTo>
                  <a:cubicBezTo>
                    <a:pt x="581" y="2523"/>
                    <a:pt x="0" y="3352"/>
                    <a:pt x="315" y="5045"/>
                  </a:cubicBezTo>
                  <a:cubicBezTo>
                    <a:pt x="1394" y="4904"/>
                    <a:pt x="2630" y="4406"/>
                    <a:pt x="3435" y="3684"/>
                  </a:cubicBezTo>
                  <a:cubicBezTo>
                    <a:pt x="3501" y="2448"/>
                    <a:pt x="3385" y="1203"/>
                    <a:pt x="3095"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7" name="Google Shape;1167;p39"/>
            <p:cNvSpPr/>
            <p:nvPr/>
          </p:nvSpPr>
          <p:spPr>
            <a:xfrm>
              <a:off x="4055391" y="2205567"/>
              <a:ext cx="161632" cy="233382"/>
            </a:xfrm>
            <a:custGeom>
              <a:avLst/>
              <a:gdLst/>
              <a:ahLst/>
              <a:cxnLst/>
              <a:rect l="l" t="t" r="r" b="b"/>
              <a:pathLst>
                <a:path w="3494" h="5045" extrusionOk="0">
                  <a:moveTo>
                    <a:pt x="407" y="0"/>
                  </a:moveTo>
                  <a:cubicBezTo>
                    <a:pt x="116" y="1203"/>
                    <a:pt x="0" y="2448"/>
                    <a:pt x="67" y="3684"/>
                  </a:cubicBezTo>
                  <a:cubicBezTo>
                    <a:pt x="871" y="4406"/>
                    <a:pt x="2099" y="4904"/>
                    <a:pt x="3186" y="5045"/>
                  </a:cubicBezTo>
                  <a:cubicBezTo>
                    <a:pt x="3493" y="3352"/>
                    <a:pt x="2921" y="2523"/>
                    <a:pt x="1975" y="2058"/>
                  </a:cubicBezTo>
                  <a:cubicBezTo>
                    <a:pt x="1104" y="1635"/>
                    <a:pt x="423" y="1046"/>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8" name="Google Shape;1168;p39"/>
            <p:cNvSpPr/>
            <p:nvPr/>
          </p:nvSpPr>
          <p:spPr>
            <a:xfrm>
              <a:off x="4272628" y="2752869"/>
              <a:ext cx="275987" cy="265856"/>
            </a:xfrm>
            <a:custGeom>
              <a:avLst/>
              <a:gdLst/>
              <a:ahLst/>
              <a:cxnLst/>
              <a:rect l="l" t="t" r="r" b="b"/>
              <a:pathLst>
                <a:path w="5966" h="5747" extrusionOk="0">
                  <a:moveTo>
                    <a:pt x="2871" y="1"/>
                  </a:moveTo>
                  <a:cubicBezTo>
                    <a:pt x="1286" y="9"/>
                    <a:pt x="0" y="1287"/>
                    <a:pt x="0" y="2871"/>
                  </a:cubicBezTo>
                  <a:cubicBezTo>
                    <a:pt x="0" y="4033"/>
                    <a:pt x="697" y="5087"/>
                    <a:pt x="1776" y="5526"/>
                  </a:cubicBezTo>
                  <a:cubicBezTo>
                    <a:pt x="2130" y="5675"/>
                    <a:pt x="2503" y="5747"/>
                    <a:pt x="2873" y="5747"/>
                  </a:cubicBezTo>
                  <a:cubicBezTo>
                    <a:pt x="3619" y="5747"/>
                    <a:pt x="4354" y="5453"/>
                    <a:pt x="4904" y="4904"/>
                  </a:cubicBezTo>
                  <a:cubicBezTo>
                    <a:pt x="5725" y="4083"/>
                    <a:pt x="5966" y="2846"/>
                    <a:pt x="5526" y="1776"/>
                  </a:cubicBezTo>
                  <a:cubicBezTo>
                    <a:pt x="5078" y="706"/>
                    <a:pt x="4032" y="1"/>
                    <a:pt x="2871"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69" name="Google Shape;1169;p39"/>
            <p:cNvSpPr/>
            <p:nvPr/>
          </p:nvSpPr>
          <p:spPr>
            <a:xfrm>
              <a:off x="4561245" y="2752869"/>
              <a:ext cx="310543" cy="265856"/>
            </a:xfrm>
            <a:custGeom>
              <a:avLst/>
              <a:gdLst/>
              <a:ahLst/>
              <a:cxnLst/>
              <a:rect l="l" t="t" r="r" b="b"/>
              <a:pathLst>
                <a:path w="6713" h="5747" extrusionOk="0">
                  <a:moveTo>
                    <a:pt x="3833" y="1"/>
                  </a:moveTo>
                  <a:cubicBezTo>
                    <a:pt x="1278" y="1"/>
                    <a:pt x="0" y="3095"/>
                    <a:pt x="1809" y="4904"/>
                  </a:cubicBezTo>
                  <a:cubicBezTo>
                    <a:pt x="2358" y="5453"/>
                    <a:pt x="3093" y="5747"/>
                    <a:pt x="3840" y="5747"/>
                  </a:cubicBezTo>
                  <a:cubicBezTo>
                    <a:pt x="4210" y="5747"/>
                    <a:pt x="4582" y="5675"/>
                    <a:pt x="4937" y="5526"/>
                  </a:cubicBezTo>
                  <a:cubicBezTo>
                    <a:pt x="6007" y="5087"/>
                    <a:pt x="6704" y="4033"/>
                    <a:pt x="6704" y="2871"/>
                  </a:cubicBezTo>
                  <a:cubicBezTo>
                    <a:pt x="6712" y="1287"/>
                    <a:pt x="5426" y="1"/>
                    <a:pt x="3833"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0" name="Google Shape;1170;p39"/>
            <p:cNvSpPr/>
            <p:nvPr/>
          </p:nvSpPr>
          <p:spPr>
            <a:xfrm>
              <a:off x="4701320" y="2815829"/>
              <a:ext cx="288662" cy="553501"/>
            </a:xfrm>
            <a:custGeom>
              <a:avLst/>
              <a:gdLst/>
              <a:ahLst/>
              <a:cxnLst/>
              <a:rect l="l" t="t" r="r" b="b"/>
              <a:pathLst>
                <a:path w="6240" h="11965" extrusionOk="0">
                  <a:moveTo>
                    <a:pt x="449" y="11964"/>
                  </a:moveTo>
                  <a:cubicBezTo>
                    <a:pt x="1992" y="11168"/>
                    <a:pt x="3610" y="9799"/>
                    <a:pt x="4398" y="8090"/>
                  </a:cubicBezTo>
                  <a:cubicBezTo>
                    <a:pt x="4406" y="5684"/>
                    <a:pt x="4423" y="3269"/>
                    <a:pt x="4423" y="2547"/>
                  </a:cubicBezTo>
                  <a:cubicBezTo>
                    <a:pt x="4423" y="1162"/>
                    <a:pt x="3801" y="423"/>
                    <a:pt x="3245" y="0"/>
                  </a:cubicBezTo>
                  <a:cubicBezTo>
                    <a:pt x="6240" y="3667"/>
                    <a:pt x="1" y="5169"/>
                    <a:pt x="449" y="11964"/>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1" name="Google Shape;1171;p39"/>
            <p:cNvSpPr/>
            <p:nvPr/>
          </p:nvSpPr>
          <p:spPr>
            <a:xfrm>
              <a:off x="4154388" y="2815829"/>
              <a:ext cx="288662" cy="553501"/>
            </a:xfrm>
            <a:custGeom>
              <a:avLst/>
              <a:gdLst/>
              <a:ahLst/>
              <a:cxnLst/>
              <a:rect l="l" t="t" r="r" b="b"/>
              <a:pathLst>
                <a:path w="6240" h="11965" extrusionOk="0">
                  <a:moveTo>
                    <a:pt x="2988" y="0"/>
                  </a:moveTo>
                  <a:lnTo>
                    <a:pt x="2988" y="0"/>
                  </a:lnTo>
                  <a:cubicBezTo>
                    <a:pt x="2440" y="423"/>
                    <a:pt x="1818" y="1162"/>
                    <a:pt x="1818" y="2547"/>
                  </a:cubicBezTo>
                  <a:cubicBezTo>
                    <a:pt x="1818" y="3269"/>
                    <a:pt x="1834" y="5684"/>
                    <a:pt x="1834" y="8090"/>
                  </a:cubicBezTo>
                  <a:cubicBezTo>
                    <a:pt x="2631" y="9799"/>
                    <a:pt x="4240" y="11168"/>
                    <a:pt x="5784" y="11964"/>
                  </a:cubicBezTo>
                  <a:cubicBezTo>
                    <a:pt x="6240" y="5169"/>
                    <a:pt x="1" y="3667"/>
                    <a:pt x="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2" name="Google Shape;1172;p39"/>
            <p:cNvSpPr/>
            <p:nvPr/>
          </p:nvSpPr>
          <p:spPr>
            <a:xfrm>
              <a:off x="4722044" y="3190026"/>
              <a:ext cx="186983" cy="394228"/>
            </a:xfrm>
            <a:custGeom>
              <a:avLst/>
              <a:gdLst/>
              <a:ahLst/>
              <a:cxnLst/>
              <a:rect l="l" t="t" r="r" b="b"/>
              <a:pathLst>
                <a:path w="4042" h="8522" extrusionOk="0">
                  <a:moveTo>
                    <a:pt x="3950" y="1"/>
                  </a:moveTo>
                  <a:cubicBezTo>
                    <a:pt x="3162" y="1710"/>
                    <a:pt x="1544" y="3079"/>
                    <a:pt x="1" y="3875"/>
                  </a:cubicBezTo>
                  <a:cubicBezTo>
                    <a:pt x="92" y="5203"/>
                    <a:pt x="432" y="6738"/>
                    <a:pt x="1154" y="8521"/>
                  </a:cubicBezTo>
                  <a:lnTo>
                    <a:pt x="2996" y="8521"/>
                  </a:lnTo>
                  <a:cubicBezTo>
                    <a:pt x="3253" y="8272"/>
                    <a:pt x="4041" y="7318"/>
                    <a:pt x="3983" y="5219"/>
                  </a:cubicBezTo>
                  <a:cubicBezTo>
                    <a:pt x="3950" y="4273"/>
                    <a:pt x="3950" y="2141"/>
                    <a:pt x="3950"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3" name="Google Shape;1173;p39"/>
            <p:cNvSpPr/>
            <p:nvPr/>
          </p:nvSpPr>
          <p:spPr>
            <a:xfrm>
              <a:off x="4235019" y="3190026"/>
              <a:ext cx="186937" cy="394228"/>
            </a:xfrm>
            <a:custGeom>
              <a:avLst/>
              <a:gdLst/>
              <a:ahLst/>
              <a:cxnLst/>
              <a:rect l="l" t="t" r="r" b="b"/>
              <a:pathLst>
                <a:path w="4041" h="8522" extrusionOk="0">
                  <a:moveTo>
                    <a:pt x="91" y="1"/>
                  </a:moveTo>
                  <a:lnTo>
                    <a:pt x="91" y="1"/>
                  </a:lnTo>
                  <a:cubicBezTo>
                    <a:pt x="100" y="2141"/>
                    <a:pt x="100" y="4273"/>
                    <a:pt x="66" y="5219"/>
                  </a:cubicBezTo>
                  <a:cubicBezTo>
                    <a:pt x="0" y="7318"/>
                    <a:pt x="788" y="8272"/>
                    <a:pt x="1045" y="8521"/>
                  </a:cubicBezTo>
                  <a:lnTo>
                    <a:pt x="2896" y="8521"/>
                  </a:lnTo>
                  <a:cubicBezTo>
                    <a:pt x="3617" y="6738"/>
                    <a:pt x="3958" y="5203"/>
                    <a:pt x="4041" y="3875"/>
                  </a:cubicBezTo>
                  <a:cubicBezTo>
                    <a:pt x="2497" y="3079"/>
                    <a:pt x="888" y="1710"/>
                    <a:pt x="91"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4" name="Google Shape;1174;p39"/>
            <p:cNvSpPr/>
            <p:nvPr/>
          </p:nvSpPr>
          <p:spPr>
            <a:xfrm>
              <a:off x="4667180" y="3368868"/>
              <a:ext cx="108248" cy="215387"/>
            </a:xfrm>
            <a:custGeom>
              <a:avLst/>
              <a:gdLst/>
              <a:ahLst/>
              <a:cxnLst/>
              <a:rect l="l" t="t" r="r" b="b"/>
              <a:pathLst>
                <a:path w="2340" h="4656" extrusionOk="0">
                  <a:moveTo>
                    <a:pt x="1187" y="1"/>
                  </a:moveTo>
                  <a:cubicBezTo>
                    <a:pt x="805" y="200"/>
                    <a:pt x="407" y="374"/>
                    <a:pt x="0" y="515"/>
                  </a:cubicBezTo>
                  <a:lnTo>
                    <a:pt x="0" y="963"/>
                  </a:lnTo>
                  <a:cubicBezTo>
                    <a:pt x="0" y="2905"/>
                    <a:pt x="573" y="3992"/>
                    <a:pt x="1029" y="4655"/>
                  </a:cubicBezTo>
                  <a:lnTo>
                    <a:pt x="2340" y="4655"/>
                  </a:lnTo>
                  <a:cubicBezTo>
                    <a:pt x="1618" y="2863"/>
                    <a:pt x="1278" y="1337"/>
                    <a:pt x="1187"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5" name="Google Shape;1175;p39"/>
            <p:cNvSpPr/>
            <p:nvPr/>
          </p:nvSpPr>
          <p:spPr>
            <a:xfrm>
              <a:off x="4368942" y="3368868"/>
              <a:ext cx="107925" cy="215387"/>
            </a:xfrm>
            <a:custGeom>
              <a:avLst/>
              <a:gdLst/>
              <a:ahLst/>
              <a:cxnLst/>
              <a:rect l="l" t="t" r="r" b="b"/>
              <a:pathLst>
                <a:path w="2333" h="4656" extrusionOk="0">
                  <a:moveTo>
                    <a:pt x="1146" y="1"/>
                  </a:moveTo>
                  <a:cubicBezTo>
                    <a:pt x="1063" y="1337"/>
                    <a:pt x="722" y="2863"/>
                    <a:pt x="1" y="4655"/>
                  </a:cubicBezTo>
                  <a:lnTo>
                    <a:pt x="1295" y="4655"/>
                  </a:lnTo>
                  <a:cubicBezTo>
                    <a:pt x="1768" y="3992"/>
                    <a:pt x="2332" y="2905"/>
                    <a:pt x="2332" y="963"/>
                  </a:cubicBezTo>
                  <a:lnTo>
                    <a:pt x="2332" y="515"/>
                  </a:lnTo>
                  <a:cubicBezTo>
                    <a:pt x="1926" y="374"/>
                    <a:pt x="1527" y="200"/>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6" name="Google Shape;1176;p39"/>
            <p:cNvSpPr/>
            <p:nvPr/>
          </p:nvSpPr>
          <p:spPr>
            <a:xfrm>
              <a:off x="4667180" y="2815829"/>
              <a:ext cx="322802" cy="576908"/>
            </a:xfrm>
            <a:custGeom>
              <a:avLst/>
              <a:gdLst/>
              <a:ahLst/>
              <a:cxnLst/>
              <a:rect l="l" t="t" r="r" b="b"/>
              <a:pathLst>
                <a:path w="6978" h="12471" extrusionOk="0">
                  <a:moveTo>
                    <a:pt x="3983" y="0"/>
                  </a:moveTo>
                  <a:lnTo>
                    <a:pt x="3983" y="0"/>
                  </a:lnTo>
                  <a:cubicBezTo>
                    <a:pt x="4738" y="2962"/>
                    <a:pt x="0" y="1925"/>
                    <a:pt x="0" y="4920"/>
                  </a:cubicBezTo>
                  <a:lnTo>
                    <a:pt x="0" y="12470"/>
                  </a:lnTo>
                  <a:cubicBezTo>
                    <a:pt x="407" y="12329"/>
                    <a:pt x="805" y="12155"/>
                    <a:pt x="1187" y="11956"/>
                  </a:cubicBezTo>
                  <a:cubicBezTo>
                    <a:pt x="739" y="5169"/>
                    <a:pt x="6978" y="3667"/>
                    <a:pt x="3983"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7" name="Google Shape;1177;p39"/>
            <p:cNvSpPr/>
            <p:nvPr/>
          </p:nvSpPr>
          <p:spPr>
            <a:xfrm>
              <a:off x="4154388" y="2815829"/>
              <a:ext cx="322478" cy="576908"/>
            </a:xfrm>
            <a:custGeom>
              <a:avLst/>
              <a:gdLst/>
              <a:ahLst/>
              <a:cxnLst/>
              <a:rect l="l" t="t" r="r" b="b"/>
              <a:pathLst>
                <a:path w="6971" h="12471" extrusionOk="0">
                  <a:moveTo>
                    <a:pt x="2988" y="0"/>
                  </a:moveTo>
                  <a:lnTo>
                    <a:pt x="2988" y="0"/>
                  </a:lnTo>
                  <a:cubicBezTo>
                    <a:pt x="1" y="3667"/>
                    <a:pt x="6240" y="5169"/>
                    <a:pt x="5784" y="11956"/>
                  </a:cubicBezTo>
                  <a:cubicBezTo>
                    <a:pt x="6165" y="12155"/>
                    <a:pt x="6564" y="12329"/>
                    <a:pt x="6970" y="12470"/>
                  </a:cubicBezTo>
                  <a:lnTo>
                    <a:pt x="6970" y="4920"/>
                  </a:lnTo>
                  <a:cubicBezTo>
                    <a:pt x="6970" y="1925"/>
                    <a:pt x="2241" y="2962"/>
                    <a:pt x="2988"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8" name="Google Shape;1178;p39"/>
            <p:cNvSpPr/>
            <p:nvPr/>
          </p:nvSpPr>
          <p:spPr>
            <a:xfrm>
              <a:off x="4816091" y="2015577"/>
              <a:ext cx="217931" cy="186567"/>
            </a:xfrm>
            <a:custGeom>
              <a:avLst/>
              <a:gdLst/>
              <a:ahLst/>
              <a:cxnLst/>
              <a:rect l="l" t="t" r="r" b="b"/>
              <a:pathLst>
                <a:path w="4711" h="4033" extrusionOk="0">
                  <a:moveTo>
                    <a:pt x="2697" y="0"/>
                  </a:moveTo>
                  <a:cubicBezTo>
                    <a:pt x="896" y="0"/>
                    <a:pt x="0" y="2174"/>
                    <a:pt x="1270" y="3444"/>
                  </a:cubicBezTo>
                  <a:cubicBezTo>
                    <a:pt x="1679" y="3850"/>
                    <a:pt x="2183" y="4033"/>
                    <a:pt x="2677" y="4033"/>
                  </a:cubicBezTo>
                  <a:cubicBezTo>
                    <a:pt x="3714" y="4033"/>
                    <a:pt x="4710" y="3228"/>
                    <a:pt x="4705" y="2008"/>
                  </a:cubicBezTo>
                  <a:cubicBezTo>
                    <a:pt x="4705" y="897"/>
                    <a:pt x="3800" y="0"/>
                    <a:pt x="2697"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9" name="Google Shape;1179;p39"/>
            <p:cNvSpPr/>
            <p:nvPr/>
          </p:nvSpPr>
          <p:spPr>
            <a:xfrm>
              <a:off x="4865219" y="2047543"/>
              <a:ext cx="165842" cy="154092"/>
            </a:xfrm>
            <a:custGeom>
              <a:avLst/>
              <a:gdLst/>
              <a:ahLst/>
              <a:cxnLst/>
              <a:rect l="l" t="t" r="r" b="b"/>
              <a:pathLst>
                <a:path w="3585" h="3331" extrusionOk="0">
                  <a:moveTo>
                    <a:pt x="1787" y="1"/>
                  </a:moveTo>
                  <a:cubicBezTo>
                    <a:pt x="982" y="1"/>
                    <a:pt x="277" y="586"/>
                    <a:pt x="150" y="1400"/>
                  </a:cubicBezTo>
                  <a:cubicBezTo>
                    <a:pt x="0" y="2313"/>
                    <a:pt x="614" y="3167"/>
                    <a:pt x="1527" y="3309"/>
                  </a:cubicBezTo>
                  <a:cubicBezTo>
                    <a:pt x="1617" y="3323"/>
                    <a:pt x="1707" y="3331"/>
                    <a:pt x="1796" y="3331"/>
                  </a:cubicBezTo>
                  <a:cubicBezTo>
                    <a:pt x="2595" y="3331"/>
                    <a:pt x="3301" y="2745"/>
                    <a:pt x="3435" y="1931"/>
                  </a:cubicBezTo>
                  <a:cubicBezTo>
                    <a:pt x="3585" y="1027"/>
                    <a:pt x="2962" y="164"/>
                    <a:pt x="2058" y="23"/>
                  </a:cubicBezTo>
                  <a:cubicBezTo>
                    <a:pt x="1967" y="8"/>
                    <a:pt x="1876" y="1"/>
                    <a:pt x="1787"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0" name="Google Shape;1180;p39"/>
            <p:cNvSpPr/>
            <p:nvPr/>
          </p:nvSpPr>
          <p:spPr>
            <a:xfrm>
              <a:off x="4900145" y="2080527"/>
              <a:ext cx="113661" cy="105797"/>
            </a:xfrm>
            <a:custGeom>
              <a:avLst/>
              <a:gdLst/>
              <a:ahLst/>
              <a:cxnLst/>
              <a:rect l="l" t="t" r="r" b="b"/>
              <a:pathLst>
                <a:path w="2457" h="2287" extrusionOk="0">
                  <a:moveTo>
                    <a:pt x="1229" y="1"/>
                  </a:moveTo>
                  <a:cubicBezTo>
                    <a:pt x="678" y="1"/>
                    <a:pt x="190" y="400"/>
                    <a:pt x="100" y="961"/>
                  </a:cubicBezTo>
                  <a:cubicBezTo>
                    <a:pt x="0" y="1583"/>
                    <a:pt x="424" y="2172"/>
                    <a:pt x="1046" y="2272"/>
                  </a:cubicBezTo>
                  <a:cubicBezTo>
                    <a:pt x="1107" y="2282"/>
                    <a:pt x="1168" y="2286"/>
                    <a:pt x="1228" y="2286"/>
                  </a:cubicBezTo>
                  <a:cubicBezTo>
                    <a:pt x="1778" y="2286"/>
                    <a:pt x="2259" y="1887"/>
                    <a:pt x="2357" y="1326"/>
                  </a:cubicBezTo>
                  <a:cubicBezTo>
                    <a:pt x="2456" y="704"/>
                    <a:pt x="2033" y="115"/>
                    <a:pt x="1411" y="15"/>
                  </a:cubicBezTo>
                  <a:cubicBezTo>
                    <a:pt x="1350" y="5"/>
                    <a:pt x="1289" y="1"/>
                    <a:pt x="1229"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1" name="Google Shape;1181;p39"/>
            <p:cNvSpPr/>
            <p:nvPr/>
          </p:nvSpPr>
          <p:spPr>
            <a:xfrm>
              <a:off x="3960558" y="2995040"/>
              <a:ext cx="161632" cy="281770"/>
            </a:xfrm>
            <a:custGeom>
              <a:avLst/>
              <a:gdLst/>
              <a:ahLst/>
              <a:cxnLst/>
              <a:rect l="l" t="t" r="r" b="b"/>
              <a:pathLst>
                <a:path w="3494" h="6091" extrusionOk="0">
                  <a:moveTo>
                    <a:pt x="2606" y="1"/>
                  </a:moveTo>
                  <a:lnTo>
                    <a:pt x="648" y="399"/>
                  </a:lnTo>
                  <a:cubicBezTo>
                    <a:pt x="1" y="2730"/>
                    <a:pt x="806" y="5054"/>
                    <a:pt x="2515" y="6091"/>
                  </a:cubicBezTo>
                  <a:lnTo>
                    <a:pt x="3046" y="5551"/>
                  </a:lnTo>
                  <a:cubicBezTo>
                    <a:pt x="3046" y="5551"/>
                    <a:pt x="1984" y="4796"/>
                    <a:pt x="2133" y="4182"/>
                  </a:cubicBezTo>
                  <a:cubicBezTo>
                    <a:pt x="2341" y="3353"/>
                    <a:pt x="2855" y="3029"/>
                    <a:pt x="3137" y="2382"/>
                  </a:cubicBezTo>
                  <a:cubicBezTo>
                    <a:pt x="3444" y="1702"/>
                    <a:pt x="3494" y="689"/>
                    <a:pt x="2606"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2" name="Google Shape;1182;p39"/>
            <p:cNvSpPr/>
            <p:nvPr/>
          </p:nvSpPr>
          <p:spPr>
            <a:xfrm>
              <a:off x="4110256" y="2015577"/>
              <a:ext cx="218070" cy="186567"/>
            </a:xfrm>
            <a:custGeom>
              <a:avLst/>
              <a:gdLst/>
              <a:ahLst/>
              <a:cxnLst/>
              <a:rect l="l" t="t" r="r" b="b"/>
              <a:pathLst>
                <a:path w="4714" h="4033" extrusionOk="0">
                  <a:moveTo>
                    <a:pt x="2017" y="0"/>
                  </a:moveTo>
                  <a:cubicBezTo>
                    <a:pt x="905" y="0"/>
                    <a:pt x="9" y="897"/>
                    <a:pt x="1" y="2008"/>
                  </a:cubicBezTo>
                  <a:cubicBezTo>
                    <a:pt x="1" y="3228"/>
                    <a:pt x="995" y="4033"/>
                    <a:pt x="2030" y="4033"/>
                  </a:cubicBezTo>
                  <a:cubicBezTo>
                    <a:pt x="2523" y="4033"/>
                    <a:pt x="3026" y="3850"/>
                    <a:pt x="3435" y="3444"/>
                  </a:cubicBezTo>
                  <a:cubicBezTo>
                    <a:pt x="4713" y="2174"/>
                    <a:pt x="3809" y="0"/>
                    <a:pt x="2017"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3" name="Google Shape;1183;p39"/>
            <p:cNvSpPr/>
            <p:nvPr/>
          </p:nvSpPr>
          <p:spPr>
            <a:xfrm>
              <a:off x="4119091" y="2047821"/>
              <a:ext cx="180044" cy="154138"/>
            </a:xfrm>
            <a:custGeom>
              <a:avLst/>
              <a:gdLst/>
              <a:ahLst/>
              <a:cxnLst/>
              <a:rect l="l" t="t" r="r" b="b"/>
              <a:pathLst>
                <a:path w="3892" h="3332" extrusionOk="0">
                  <a:moveTo>
                    <a:pt x="1668" y="0"/>
                  </a:moveTo>
                  <a:cubicBezTo>
                    <a:pt x="747" y="0"/>
                    <a:pt x="0" y="739"/>
                    <a:pt x="0" y="1660"/>
                  </a:cubicBezTo>
                  <a:cubicBezTo>
                    <a:pt x="0" y="2664"/>
                    <a:pt x="821" y="3331"/>
                    <a:pt x="1678" y="3331"/>
                  </a:cubicBezTo>
                  <a:cubicBezTo>
                    <a:pt x="2087" y="3331"/>
                    <a:pt x="2505" y="3179"/>
                    <a:pt x="2846" y="2838"/>
                  </a:cubicBezTo>
                  <a:cubicBezTo>
                    <a:pt x="3892" y="1793"/>
                    <a:pt x="3145" y="0"/>
                    <a:pt x="1668"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4" name="Google Shape;1184;p39"/>
            <p:cNvSpPr/>
            <p:nvPr/>
          </p:nvSpPr>
          <p:spPr>
            <a:xfrm>
              <a:off x="4059971" y="2496496"/>
              <a:ext cx="145534" cy="141371"/>
            </a:xfrm>
            <a:custGeom>
              <a:avLst/>
              <a:gdLst/>
              <a:ahLst/>
              <a:cxnLst/>
              <a:rect l="l" t="t" r="r" b="b"/>
              <a:pathLst>
                <a:path w="3146" h="3056" extrusionOk="0">
                  <a:moveTo>
                    <a:pt x="1527" y="0"/>
                  </a:moveTo>
                  <a:cubicBezTo>
                    <a:pt x="681" y="0"/>
                    <a:pt x="1" y="689"/>
                    <a:pt x="1" y="1535"/>
                  </a:cubicBezTo>
                  <a:cubicBezTo>
                    <a:pt x="1" y="1651"/>
                    <a:pt x="17" y="1768"/>
                    <a:pt x="42" y="1884"/>
                  </a:cubicBezTo>
                  <a:cubicBezTo>
                    <a:pt x="222" y="2629"/>
                    <a:pt x="874" y="3055"/>
                    <a:pt x="1535" y="3055"/>
                  </a:cubicBezTo>
                  <a:cubicBezTo>
                    <a:pt x="1970" y="3055"/>
                    <a:pt x="2409" y="2871"/>
                    <a:pt x="2722" y="2473"/>
                  </a:cubicBezTo>
                  <a:cubicBezTo>
                    <a:pt x="3062" y="2050"/>
                    <a:pt x="3145" y="1469"/>
                    <a:pt x="2946" y="963"/>
                  </a:cubicBezTo>
                  <a:cubicBezTo>
                    <a:pt x="2714" y="382"/>
                    <a:pt x="2150" y="0"/>
                    <a:pt x="1527"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5" name="Google Shape;1185;p39"/>
            <p:cNvSpPr/>
            <p:nvPr/>
          </p:nvSpPr>
          <p:spPr>
            <a:xfrm>
              <a:off x="3980173" y="2943183"/>
              <a:ext cx="117454" cy="117177"/>
            </a:xfrm>
            <a:custGeom>
              <a:avLst/>
              <a:gdLst/>
              <a:ahLst/>
              <a:cxnLst/>
              <a:rect l="l" t="t" r="r" b="b"/>
              <a:pathLst>
                <a:path w="2539" h="2533" extrusionOk="0">
                  <a:moveTo>
                    <a:pt x="1270" y="1"/>
                  </a:moveTo>
                  <a:cubicBezTo>
                    <a:pt x="1027" y="1"/>
                    <a:pt x="781" y="71"/>
                    <a:pt x="564" y="218"/>
                  </a:cubicBezTo>
                  <a:cubicBezTo>
                    <a:pt x="506" y="259"/>
                    <a:pt x="448" y="309"/>
                    <a:pt x="398" y="359"/>
                  </a:cubicBezTo>
                  <a:cubicBezTo>
                    <a:pt x="141" y="591"/>
                    <a:pt x="0" y="923"/>
                    <a:pt x="0" y="1271"/>
                  </a:cubicBezTo>
                  <a:cubicBezTo>
                    <a:pt x="0" y="1968"/>
                    <a:pt x="564" y="2532"/>
                    <a:pt x="1269" y="2532"/>
                  </a:cubicBezTo>
                  <a:cubicBezTo>
                    <a:pt x="1966" y="2532"/>
                    <a:pt x="2539" y="1968"/>
                    <a:pt x="2539" y="1271"/>
                  </a:cubicBezTo>
                  <a:cubicBezTo>
                    <a:pt x="2539" y="1105"/>
                    <a:pt x="2506" y="948"/>
                    <a:pt x="2448" y="798"/>
                  </a:cubicBezTo>
                  <a:cubicBezTo>
                    <a:pt x="2414" y="724"/>
                    <a:pt x="2381" y="657"/>
                    <a:pt x="2340" y="591"/>
                  </a:cubicBezTo>
                  <a:cubicBezTo>
                    <a:pt x="2098" y="208"/>
                    <a:pt x="1688" y="1"/>
                    <a:pt x="1270"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6" name="Google Shape;1186;p39"/>
            <p:cNvSpPr/>
            <p:nvPr/>
          </p:nvSpPr>
          <p:spPr>
            <a:xfrm>
              <a:off x="4134820" y="2080434"/>
              <a:ext cx="123237" cy="105843"/>
            </a:xfrm>
            <a:custGeom>
              <a:avLst/>
              <a:gdLst/>
              <a:ahLst/>
              <a:cxnLst/>
              <a:rect l="l" t="t" r="r" b="b"/>
              <a:pathLst>
                <a:path w="2664" h="2288" extrusionOk="0">
                  <a:moveTo>
                    <a:pt x="1137" y="1"/>
                  </a:moveTo>
                  <a:cubicBezTo>
                    <a:pt x="507" y="1"/>
                    <a:pt x="1" y="515"/>
                    <a:pt x="1" y="1146"/>
                  </a:cubicBezTo>
                  <a:cubicBezTo>
                    <a:pt x="1" y="1831"/>
                    <a:pt x="563" y="2288"/>
                    <a:pt x="1148" y="2288"/>
                  </a:cubicBezTo>
                  <a:cubicBezTo>
                    <a:pt x="1427" y="2288"/>
                    <a:pt x="1711" y="2184"/>
                    <a:pt x="1942" y="1950"/>
                  </a:cubicBezTo>
                  <a:cubicBezTo>
                    <a:pt x="2664" y="1229"/>
                    <a:pt x="2158" y="1"/>
                    <a:pt x="1137"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7" name="Google Shape;1187;p39"/>
            <p:cNvSpPr/>
            <p:nvPr/>
          </p:nvSpPr>
          <p:spPr>
            <a:xfrm>
              <a:off x="4033881" y="3067992"/>
              <a:ext cx="65319" cy="138595"/>
            </a:xfrm>
            <a:custGeom>
              <a:avLst/>
              <a:gdLst/>
              <a:ahLst/>
              <a:cxnLst/>
              <a:rect l="l" t="t" r="r" b="b"/>
              <a:pathLst>
                <a:path w="1412" h="2996" extrusionOk="0">
                  <a:moveTo>
                    <a:pt x="697" y="0"/>
                  </a:moveTo>
                  <a:cubicBezTo>
                    <a:pt x="308" y="0"/>
                    <a:pt x="1" y="349"/>
                    <a:pt x="50" y="739"/>
                  </a:cubicBezTo>
                  <a:lnTo>
                    <a:pt x="366" y="2995"/>
                  </a:lnTo>
                  <a:lnTo>
                    <a:pt x="855" y="2995"/>
                  </a:lnTo>
                  <a:lnTo>
                    <a:pt x="1328" y="780"/>
                  </a:lnTo>
                  <a:cubicBezTo>
                    <a:pt x="1411" y="382"/>
                    <a:pt x="1112" y="0"/>
                    <a:pt x="697"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8" name="Google Shape;1188;p39"/>
            <p:cNvSpPr/>
            <p:nvPr/>
          </p:nvSpPr>
          <p:spPr>
            <a:xfrm>
              <a:off x="4375094" y="1362710"/>
              <a:ext cx="394228" cy="499007"/>
            </a:xfrm>
            <a:custGeom>
              <a:avLst/>
              <a:gdLst/>
              <a:ahLst/>
              <a:cxnLst/>
              <a:rect l="l" t="t" r="r" b="b"/>
              <a:pathLst>
                <a:path w="8522" h="10787" extrusionOk="0">
                  <a:moveTo>
                    <a:pt x="6464" y="10372"/>
                  </a:moveTo>
                  <a:cubicBezTo>
                    <a:pt x="6464" y="10372"/>
                    <a:pt x="6356" y="10413"/>
                    <a:pt x="6157" y="10479"/>
                  </a:cubicBezTo>
                  <a:cubicBezTo>
                    <a:pt x="5825" y="10587"/>
                    <a:pt x="5485" y="10662"/>
                    <a:pt x="5144" y="10704"/>
                  </a:cubicBezTo>
                  <a:cubicBezTo>
                    <a:pt x="4555" y="10786"/>
                    <a:pt x="3958" y="10786"/>
                    <a:pt x="3377" y="10704"/>
                  </a:cubicBezTo>
                  <a:cubicBezTo>
                    <a:pt x="3029" y="10662"/>
                    <a:pt x="2689" y="10587"/>
                    <a:pt x="2357" y="10479"/>
                  </a:cubicBezTo>
                  <a:cubicBezTo>
                    <a:pt x="2158" y="10413"/>
                    <a:pt x="2058" y="10372"/>
                    <a:pt x="2058" y="10372"/>
                  </a:cubicBezTo>
                  <a:cubicBezTo>
                    <a:pt x="548" y="7974"/>
                    <a:pt x="0" y="6074"/>
                    <a:pt x="83" y="4157"/>
                  </a:cubicBezTo>
                  <a:cubicBezTo>
                    <a:pt x="150" y="2664"/>
                    <a:pt x="930" y="1253"/>
                    <a:pt x="2274" y="590"/>
                  </a:cubicBezTo>
                  <a:cubicBezTo>
                    <a:pt x="3535" y="1"/>
                    <a:pt x="4987" y="1"/>
                    <a:pt x="6248" y="590"/>
                  </a:cubicBezTo>
                  <a:cubicBezTo>
                    <a:pt x="7584" y="1253"/>
                    <a:pt x="8372" y="2664"/>
                    <a:pt x="8438" y="4157"/>
                  </a:cubicBezTo>
                  <a:cubicBezTo>
                    <a:pt x="8521" y="6074"/>
                    <a:pt x="7965" y="7974"/>
                    <a:pt x="6464" y="10372"/>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9" name="Google Shape;1189;p39"/>
            <p:cNvSpPr/>
            <p:nvPr/>
          </p:nvSpPr>
          <p:spPr>
            <a:xfrm>
              <a:off x="4405811" y="1407629"/>
              <a:ext cx="332424" cy="353935"/>
            </a:xfrm>
            <a:custGeom>
              <a:avLst/>
              <a:gdLst/>
              <a:ahLst/>
              <a:cxnLst/>
              <a:rect l="l" t="t" r="r" b="b"/>
              <a:pathLst>
                <a:path w="7186" h="7651" extrusionOk="0">
                  <a:moveTo>
                    <a:pt x="3593" y="0"/>
                  </a:moveTo>
                  <a:cubicBezTo>
                    <a:pt x="1610" y="0"/>
                    <a:pt x="0" y="1610"/>
                    <a:pt x="8" y="3593"/>
                  </a:cubicBezTo>
                  <a:cubicBezTo>
                    <a:pt x="8" y="3999"/>
                    <a:pt x="67" y="4398"/>
                    <a:pt x="191" y="4779"/>
                  </a:cubicBezTo>
                  <a:cubicBezTo>
                    <a:pt x="315" y="5194"/>
                    <a:pt x="498" y="5584"/>
                    <a:pt x="739" y="5941"/>
                  </a:cubicBezTo>
                  <a:cubicBezTo>
                    <a:pt x="946" y="6256"/>
                    <a:pt x="1187" y="6538"/>
                    <a:pt x="1460" y="6787"/>
                  </a:cubicBezTo>
                  <a:cubicBezTo>
                    <a:pt x="1535" y="6854"/>
                    <a:pt x="1618" y="6920"/>
                    <a:pt x="1701" y="6978"/>
                  </a:cubicBezTo>
                  <a:cubicBezTo>
                    <a:pt x="2240" y="7409"/>
                    <a:pt x="2904" y="7642"/>
                    <a:pt x="3593" y="7650"/>
                  </a:cubicBezTo>
                  <a:cubicBezTo>
                    <a:pt x="5576" y="7650"/>
                    <a:pt x="7185" y="5576"/>
                    <a:pt x="7185" y="3593"/>
                  </a:cubicBezTo>
                  <a:cubicBezTo>
                    <a:pt x="7185" y="2946"/>
                    <a:pt x="7019" y="2315"/>
                    <a:pt x="6687" y="1768"/>
                  </a:cubicBezTo>
                  <a:cubicBezTo>
                    <a:pt x="6596" y="1610"/>
                    <a:pt x="6497" y="1461"/>
                    <a:pt x="6380" y="1320"/>
                  </a:cubicBezTo>
                  <a:cubicBezTo>
                    <a:pt x="6281" y="1203"/>
                    <a:pt x="6181" y="1096"/>
                    <a:pt x="6065" y="996"/>
                  </a:cubicBezTo>
                  <a:cubicBezTo>
                    <a:pt x="5650" y="598"/>
                    <a:pt x="5144" y="299"/>
                    <a:pt x="4588" y="150"/>
                  </a:cubicBezTo>
                  <a:cubicBezTo>
                    <a:pt x="4265" y="50"/>
                    <a:pt x="3933" y="0"/>
                    <a:pt x="3593" y="0"/>
                  </a:cubicBezTo>
                  <a:close/>
                </a:path>
              </a:pathLst>
            </a:custGeom>
            <a:solidFill>
              <a:schemeClr val="l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0" name="Google Shape;1190;p39"/>
            <p:cNvSpPr/>
            <p:nvPr/>
          </p:nvSpPr>
          <p:spPr>
            <a:xfrm>
              <a:off x="4651822" y="1901593"/>
              <a:ext cx="100615" cy="158533"/>
            </a:xfrm>
            <a:custGeom>
              <a:avLst/>
              <a:gdLst/>
              <a:ahLst/>
              <a:cxnLst/>
              <a:rect l="l" t="t" r="r" b="b"/>
              <a:pathLst>
                <a:path w="2175" h="3427" extrusionOk="0">
                  <a:moveTo>
                    <a:pt x="2174" y="0"/>
                  </a:moveTo>
                  <a:lnTo>
                    <a:pt x="755" y="415"/>
                  </a:lnTo>
                  <a:cubicBezTo>
                    <a:pt x="598" y="631"/>
                    <a:pt x="465" y="871"/>
                    <a:pt x="365" y="1129"/>
                  </a:cubicBezTo>
                  <a:cubicBezTo>
                    <a:pt x="249" y="1419"/>
                    <a:pt x="158" y="1709"/>
                    <a:pt x="92" y="2016"/>
                  </a:cubicBezTo>
                  <a:cubicBezTo>
                    <a:pt x="34" y="2299"/>
                    <a:pt x="0" y="2581"/>
                    <a:pt x="0" y="2871"/>
                  </a:cubicBezTo>
                  <a:cubicBezTo>
                    <a:pt x="473" y="3394"/>
                    <a:pt x="1286" y="3427"/>
                    <a:pt x="1286" y="3427"/>
                  </a:cubicBezTo>
                  <a:cubicBezTo>
                    <a:pt x="1286" y="1668"/>
                    <a:pt x="2174" y="0"/>
                    <a:pt x="2174"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1" name="Google Shape;1191;p39"/>
            <p:cNvSpPr/>
            <p:nvPr/>
          </p:nvSpPr>
          <p:spPr>
            <a:xfrm>
              <a:off x="4391979" y="1901963"/>
              <a:ext cx="100615" cy="158163"/>
            </a:xfrm>
            <a:custGeom>
              <a:avLst/>
              <a:gdLst/>
              <a:ahLst/>
              <a:cxnLst/>
              <a:rect l="l" t="t" r="r" b="b"/>
              <a:pathLst>
                <a:path w="2175" h="3419" extrusionOk="0">
                  <a:moveTo>
                    <a:pt x="0" y="1"/>
                  </a:moveTo>
                  <a:cubicBezTo>
                    <a:pt x="0" y="1"/>
                    <a:pt x="880" y="1660"/>
                    <a:pt x="880" y="3419"/>
                  </a:cubicBezTo>
                  <a:cubicBezTo>
                    <a:pt x="880" y="3419"/>
                    <a:pt x="1701" y="3386"/>
                    <a:pt x="2174" y="2863"/>
                  </a:cubicBezTo>
                  <a:cubicBezTo>
                    <a:pt x="2166" y="2581"/>
                    <a:pt x="2133" y="2291"/>
                    <a:pt x="2075" y="2017"/>
                  </a:cubicBezTo>
                  <a:cubicBezTo>
                    <a:pt x="2008" y="1710"/>
                    <a:pt x="1917" y="1411"/>
                    <a:pt x="1801" y="1129"/>
                  </a:cubicBezTo>
                  <a:cubicBezTo>
                    <a:pt x="1710" y="872"/>
                    <a:pt x="1577" y="631"/>
                    <a:pt x="1411" y="415"/>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2" name="Google Shape;1192;p39"/>
            <p:cNvSpPr/>
            <p:nvPr/>
          </p:nvSpPr>
          <p:spPr>
            <a:xfrm>
              <a:off x="4711682" y="1901963"/>
              <a:ext cx="63006" cy="158163"/>
            </a:xfrm>
            <a:custGeom>
              <a:avLst/>
              <a:gdLst/>
              <a:ahLst/>
              <a:cxnLst/>
              <a:rect l="l" t="t" r="r" b="b"/>
              <a:pathLst>
                <a:path w="1362" h="3419" extrusionOk="0">
                  <a:moveTo>
                    <a:pt x="880" y="1"/>
                  </a:moveTo>
                  <a:cubicBezTo>
                    <a:pt x="880" y="1"/>
                    <a:pt x="1" y="1660"/>
                    <a:pt x="1" y="3419"/>
                  </a:cubicBezTo>
                  <a:lnTo>
                    <a:pt x="1361" y="1295"/>
                  </a:lnTo>
                  <a:cubicBezTo>
                    <a:pt x="1361" y="1295"/>
                    <a:pt x="1312" y="1170"/>
                    <a:pt x="1229" y="980"/>
                  </a:cubicBezTo>
                  <a:cubicBezTo>
                    <a:pt x="1129" y="739"/>
                    <a:pt x="996" y="391"/>
                    <a:pt x="880"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3" name="Google Shape;1193;p39"/>
            <p:cNvSpPr/>
            <p:nvPr/>
          </p:nvSpPr>
          <p:spPr>
            <a:xfrm>
              <a:off x="4369312" y="1901593"/>
              <a:ext cx="63376" cy="158533"/>
            </a:xfrm>
            <a:custGeom>
              <a:avLst/>
              <a:gdLst/>
              <a:ahLst/>
              <a:cxnLst/>
              <a:rect l="l" t="t" r="r" b="b"/>
              <a:pathLst>
                <a:path w="1370" h="3427" extrusionOk="0">
                  <a:moveTo>
                    <a:pt x="490" y="0"/>
                  </a:moveTo>
                  <a:cubicBezTo>
                    <a:pt x="366" y="399"/>
                    <a:pt x="242" y="747"/>
                    <a:pt x="142" y="979"/>
                  </a:cubicBezTo>
                  <a:cubicBezTo>
                    <a:pt x="59" y="1187"/>
                    <a:pt x="1" y="1303"/>
                    <a:pt x="1" y="1303"/>
                  </a:cubicBezTo>
                  <a:lnTo>
                    <a:pt x="1370" y="3427"/>
                  </a:lnTo>
                  <a:cubicBezTo>
                    <a:pt x="1370" y="1668"/>
                    <a:pt x="490" y="0"/>
                    <a:pt x="490"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4" name="Google Shape;1194;p39"/>
            <p:cNvSpPr/>
            <p:nvPr/>
          </p:nvSpPr>
          <p:spPr>
            <a:xfrm>
              <a:off x="4611899" y="1884292"/>
              <a:ext cx="74895" cy="49174"/>
            </a:xfrm>
            <a:custGeom>
              <a:avLst/>
              <a:gdLst/>
              <a:ahLst/>
              <a:cxnLst/>
              <a:rect l="l" t="t" r="r" b="b"/>
              <a:pathLst>
                <a:path w="1619" h="1063" extrusionOk="0">
                  <a:moveTo>
                    <a:pt x="1097" y="0"/>
                  </a:moveTo>
                  <a:cubicBezTo>
                    <a:pt x="805" y="0"/>
                    <a:pt x="517" y="102"/>
                    <a:pt x="291" y="300"/>
                  </a:cubicBezTo>
                  <a:cubicBezTo>
                    <a:pt x="175" y="540"/>
                    <a:pt x="75" y="797"/>
                    <a:pt x="1" y="1063"/>
                  </a:cubicBezTo>
                  <a:cubicBezTo>
                    <a:pt x="256" y="777"/>
                    <a:pt x="615" y="624"/>
                    <a:pt x="981" y="624"/>
                  </a:cubicBezTo>
                  <a:cubicBezTo>
                    <a:pt x="1198" y="624"/>
                    <a:pt x="1418" y="678"/>
                    <a:pt x="1618" y="789"/>
                  </a:cubicBezTo>
                  <a:lnTo>
                    <a:pt x="1502" y="67"/>
                  </a:lnTo>
                  <a:cubicBezTo>
                    <a:pt x="1370" y="22"/>
                    <a:pt x="1233" y="0"/>
                    <a:pt x="1097"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5" name="Google Shape;1195;p39"/>
            <p:cNvSpPr/>
            <p:nvPr/>
          </p:nvSpPr>
          <p:spPr>
            <a:xfrm>
              <a:off x="4625731" y="1842473"/>
              <a:ext cx="55697" cy="55327"/>
            </a:xfrm>
            <a:custGeom>
              <a:avLst/>
              <a:gdLst/>
              <a:ahLst/>
              <a:cxnLst/>
              <a:rect l="l" t="t" r="r" b="b"/>
              <a:pathLst>
                <a:path w="1204" h="1196" extrusionOk="0">
                  <a:moveTo>
                    <a:pt x="1046" y="1"/>
                  </a:moveTo>
                  <a:cubicBezTo>
                    <a:pt x="1046" y="1"/>
                    <a:pt x="938" y="42"/>
                    <a:pt x="739" y="108"/>
                  </a:cubicBezTo>
                  <a:cubicBezTo>
                    <a:pt x="440" y="432"/>
                    <a:pt x="191" y="797"/>
                    <a:pt x="0" y="1195"/>
                  </a:cubicBezTo>
                  <a:cubicBezTo>
                    <a:pt x="226" y="1004"/>
                    <a:pt x="508" y="900"/>
                    <a:pt x="796" y="900"/>
                  </a:cubicBezTo>
                  <a:cubicBezTo>
                    <a:pt x="933" y="900"/>
                    <a:pt x="1070" y="923"/>
                    <a:pt x="1203" y="971"/>
                  </a:cubicBezTo>
                  <a:lnTo>
                    <a:pt x="1046" y="1"/>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6" name="Google Shape;1196;p39"/>
            <p:cNvSpPr/>
            <p:nvPr/>
          </p:nvSpPr>
          <p:spPr>
            <a:xfrm>
              <a:off x="4462988" y="1842473"/>
              <a:ext cx="55697" cy="55327"/>
            </a:xfrm>
            <a:custGeom>
              <a:avLst/>
              <a:gdLst/>
              <a:ahLst/>
              <a:cxnLst/>
              <a:rect l="l" t="t" r="r" b="b"/>
              <a:pathLst>
                <a:path w="1204" h="1196" extrusionOk="0">
                  <a:moveTo>
                    <a:pt x="158" y="1"/>
                  </a:moveTo>
                  <a:lnTo>
                    <a:pt x="0" y="971"/>
                  </a:lnTo>
                  <a:cubicBezTo>
                    <a:pt x="131" y="923"/>
                    <a:pt x="267" y="900"/>
                    <a:pt x="404" y="900"/>
                  </a:cubicBezTo>
                  <a:cubicBezTo>
                    <a:pt x="692" y="900"/>
                    <a:pt x="978" y="1004"/>
                    <a:pt x="1203" y="1195"/>
                  </a:cubicBezTo>
                  <a:cubicBezTo>
                    <a:pt x="1013" y="797"/>
                    <a:pt x="764" y="432"/>
                    <a:pt x="457" y="108"/>
                  </a:cubicBezTo>
                  <a:cubicBezTo>
                    <a:pt x="258" y="42"/>
                    <a:pt x="158" y="1"/>
                    <a:pt x="158"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7" name="Google Shape;1197;p39"/>
            <p:cNvSpPr/>
            <p:nvPr/>
          </p:nvSpPr>
          <p:spPr>
            <a:xfrm>
              <a:off x="4457206" y="1884014"/>
              <a:ext cx="74895" cy="49452"/>
            </a:xfrm>
            <a:custGeom>
              <a:avLst/>
              <a:gdLst/>
              <a:ahLst/>
              <a:cxnLst/>
              <a:rect l="l" t="t" r="r" b="b"/>
              <a:pathLst>
                <a:path w="1619" h="1069" extrusionOk="0">
                  <a:moveTo>
                    <a:pt x="536" y="1"/>
                  </a:moveTo>
                  <a:cubicBezTo>
                    <a:pt x="398" y="1"/>
                    <a:pt x="258" y="24"/>
                    <a:pt x="125" y="73"/>
                  </a:cubicBezTo>
                  <a:lnTo>
                    <a:pt x="1" y="795"/>
                  </a:lnTo>
                  <a:cubicBezTo>
                    <a:pt x="202" y="684"/>
                    <a:pt x="421" y="630"/>
                    <a:pt x="638" y="630"/>
                  </a:cubicBezTo>
                  <a:cubicBezTo>
                    <a:pt x="1004" y="630"/>
                    <a:pt x="1364" y="783"/>
                    <a:pt x="1619" y="1069"/>
                  </a:cubicBezTo>
                  <a:cubicBezTo>
                    <a:pt x="1552" y="803"/>
                    <a:pt x="1453" y="546"/>
                    <a:pt x="1328" y="297"/>
                  </a:cubicBezTo>
                  <a:cubicBezTo>
                    <a:pt x="1105" y="102"/>
                    <a:pt x="822"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8" name="Google Shape;1198;p39"/>
            <p:cNvSpPr/>
            <p:nvPr/>
          </p:nvSpPr>
          <p:spPr>
            <a:xfrm>
              <a:off x="4603850" y="1946928"/>
              <a:ext cx="64903" cy="56807"/>
            </a:xfrm>
            <a:custGeom>
              <a:avLst/>
              <a:gdLst/>
              <a:ahLst/>
              <a:cxnLst/>
              <a:rect l="l" t="t" r="r" b="b"/>
              <a:pathLst>
                <a:path w="1403" h="1228" extrusionOk="0">
                  <a:moveTo>
                    <a:pt x="869" y="0"/>
                  </a:moveTo>
                  <a:cubicBezTo>
                    <a:pt x="555" y="0"/>
                    <a:pt x="247" y="143"/>
                    <a:pt x="42" y="406"/>
                  </a:cubicBezTo>
                  <a:cubicBezTo>
                    <a:pt x="9" y="680"/>
                    <a:pt x="0" y="953"/>
                    <a:pt x="17" y="1227"/>
                  </a:cubicBezTo>
                  <a:lnTo>
                    <a:pt x="1129" y="1036"/>
                  </a:lnTo>
                  <a:cubicBezTo>
                    <a:pt x="1195" y="738"/>
                    <a:pt x="1286" y="439"/>
                    <a:pt x="1402" y="149"/>
                  </a:cubicBezTo>
                  <a:cubicBezTo>
                    <a:pt x="1235" y="48"/>
                    <a:pt x="1051" y="0"/>
                    <a:pt x="869"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99" name="Google Shape;1199;p39"/>
            <p:cNvSpPr/>
            <p:nvPr/>
          </p:nvSpPr>
          <p:spPr>
            <a:xfrm>
              <a:off x="4475247" y="1946928"/>
              <a:ext cx="64949" cy="56807"/>
            </a:xfrm>
            <a:custGeom>
              <a:avLst/>
              <a:gdLst/>
              <a:ahLst/>
              <a:cxnLst/>
              <a:rect l="l" t="t" r="r" b="b"/>
              <a:pathLst>
                <a:path w="1404" h="1228" extrusionOk="0">
                  <a:moveTo>
                    <a:pt x="537" y="0"/>
                  </a:moveTo>
                  <a:cubicBezTo>
                    <a:pt x="353" y="0"/>
                    <a:pt x="168" y="48"/>
                    <a:pt x="1" y="149"/>
                  </a:cubicBezTo>
                  <a:cubicBezTo>
                    <a:pt x="117" y="439"/>
                    <a:pt x="208" y="738"/>
                    <a:pt x="275" y="1036"/>
                  </a:cubicBezTo>
                  <a:lnTo>
                    <a:pt x="1386" y="1227"/>
                  </a:lnTo>
                  <a:cubicBezTo>
                    <a:pt x="1403" y="953"/>
                    <a:pt x="1395" y="680"/>
                    <a:pt x="1370" y="406"/>
                  </a:cubicBezTo>
                  <a:cubicBezTo>
                    <a:pt x="1165" y="143"/>
                    <a:pt x="854"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0" name="Google Shape;1200;p39"/>
            <p:cNvSpPr/>
            <p:nvPr/>
          </p:nvSpPr>
          <p:spPr>
            <a:xfrm>
              <a:off x="4457206" y="1913158"/>
              <a:ext cx="81418" cy="52551"/>
            </a:xfrm>
            <a:custGeom>
              <a:avLst/>
              <a:gdLst/>
              <a:ahLst/>
              <a:cxnLst/>
              <a:rect l="l" t="t" r="r" b="b"/>
              <a:pathLst>
                <a:path w="1760" h="1136" extrusionOk="0">
                  <a:moveTo>
                    <a:pt x="638" y="0"/>
                  </a:moveTo>
                  <a:cubicBezTo>
                    <a:pt x="421" y="0"/>
                    <a:pt x="202" y="54"/>
                    <a:pt x="1" y="165"/>
                  </a:cubicBezTo>
                  <a:cubicBezTo>
                    <a:pt x="167" y="381"/>
                    <a:pt x="300" y="621"/>
                    <a:pt x="391" y="879"/>
                  </a:cubicBezTo>
                  <a:cubicBezTo>
                    <a:pt x="558" y="778"/>
                    <a:pt x="743" y="730"/>
                    <a:pt x="927" y="730"/>
                  </a:cubicBezTo>
                  <a:cubicBezTo>
                    <a:pt x="1244" y="730"/>
                    <a:pt x="1555" y="873"/>
                    <a:pt x="1760" y="1136"/>
                  </a:cubicBezTo>
                  <a:cubicBezTo>
                    <a:pt x="1735" y="904"/>
                    <a:pt x="1685" y="671"/>
                    <a:pt x="1619" y="439"/>
                  </a:cubicBezTo>
                  <a:cubicBezTo>
                    <a:pt x="1364" y="153"/>
                    <a:pt x="1004"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1" name="Google Shape;1201;p39"/>
            <p:cNvSpPr/>
            <p:nvPr/>
          </p:nvSpPr>
          <p:spPr>
            <a:xfrm>
              <a:off x="4605747" y="1913158"/>
              <a:ext cx="81048" cy="52551"/>
            </a:xfrm>
            <a:custGeom>
              <a:avLst/>
              <a:gdLst/>
              <a:ahLst/>
              <a:cxnLst/>
              <a:rect l="l" t="t" r="r" b="b"/>
              <a:pathLst>
                <a:path w="1752" h="1136" extrusionOk="0">
                  <a:moveTo>
                    <a:pt x="1114" y="0"/>
                  </a:moveTo>
                  <a:cubicBezTo>
                    <a:pt x="748" y="0"/>
                    <a:pt x="389" y="153"/>
                    <a:pt x="134" y="439"/>
                  </a:cubicBezTo>
                  <a:cubicBezTo>
                    <a:pt x="67" y="671"/>
                    <a:pt x="26" y="904"/>
                    <a:pt x="1" y="1136"/>
                  </a:cubicBezTo>
                  <a:cubicBezTo>
                    <a:pt x="206" y="873"/>
                    <a:pt x="514" y="730"/>
                    <a:pt x="828" y="730"/>
                  </a:cubicBezTo>
                  <a:cubicBezTo>
                    <a:pt x="1010" y="730"/>
                    <a:pt x="1194" y="778"/>
                    <a:pt x="1361" y="879"/>
                  </a:cubicBezTo>
                  <a:cubicBezTo>
                    <a:pt x="1461" y="621"/>
                    <a:pt x="1594" y="381"/>
                    <a:pt x="1751" y="165"/>
                  </a:cubicBezTo>
                  <a:cubicBezTo>
                    <a:pt x="1551" y="54"/>
                    <a:pt x="1331"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2" name="Google Shape;1202;p39"/>
            <p:cNvSpPr/>
            <p:nvPr/>
          </p:nvSpPr>
          <p:spPr>
            <a:xfrm>
              <a:off x="4230763" y="1956087"/>
              <a:ext cx="123653" cy="303234"/>
            </a:xfrm>
            <a:custGeom>
              <a:avLst/>
              <a:gdLst/>
              <a:ahLst/>
              <a:cxnLst/>
              <a:rect l="l" t="t" r="r" b="b"/>
              <a:pathLst>
                <a:path w="2673" h="6555" extrusionOk="0">
                  <a:moveTo>
                    <a:pt x="1561" y="0"/>
                  </a:moveTo>
                  <a:lnTo>
                    <a:pt x="1561" y="0"/>
                  </a:lnTo>
                  <a:cubicBezTo>
                    <a:pt x="1" y="2091"/>
                    <a:pt x="465" y="5053"/>
                    <a:pt x="2598" y="6555"/>
                  </a:cubicBezTo>
                  <a:cubicBezTo>
                    <a:pt x="2672" y="5626"/>
                    <a:pt x="2656" y="4696"/>
                    <a:pt x="2548" y="3784"/>
                  </a:cubicBezTo>
                  <a:cubicBezTo>
                    <a:pt x="2399" y="2481"/>
                    <a:pt x="2067" y="1212"/>
                    <a:pt x="1561"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3" name="Google Shape;1203;p39"/>
            <p:cNvSpPr/>
            <p:nvPr/>
          </p:nvSpPr>
          <p:spPr>
            <a:xfrm>
              <a:off x="4572347" y="1847839"/>
              <a:ext cx="87570" cy="161632"/>
            </a:xfrm>
            <a:custGeom>
              <a:avLst/>
              <a:gdLst/>
              <a:ahLst/>
              <a:cxnLst/>
              <a:rect l="l" t="t" r="r" b="b"/>
              <a:pathLst>
                <a:path w="1893" h="3494" extrusionOk="0">
                  <a:moveTo>
                    <a:pt x="1893" y="1"/>
                  </a:moveTo>
                  <a:lnTo>
                    <a:pt x="1893" y="1"/>
                  </a:lnTo>
                  <a:cubicBezTo>
                    <a:pt x="1569" y="100"/>
                    <a:pt x="1229" y="175"/>
                    <a:pt x="880" y="217"/>
                  </a:cubicBezTo>
                  <a:cubicBezTo>
                    <a:pt x="316" y="1212"/>
                    <a:pt x="9" y="2340"/>
                    <a:pt x="1" y="3494"/>
                  </a:cubicBezTo>
                  <a:lnTo>
                    <a:pt x="706" y="3369"/>
                  </a:lnTo>
                  <a:cubicBezTo>
                    <a:pt x="690" y="3095"/>
                    <a:pt x="690" y="2822"/>
                    <a:pt x="723" y="2548"/>
                  </a:cubicBezTo>
                  <a:cubicBezTo>
                    <a:pt x="748" y="2316"/>
                    <a:pt x="797" y="2083"/>
                    <a:pt x="856" y="1851"/>
                  </a:cubicBezTo>
                  <a:cubicBezTo>
                    <a:pt x="930" y="1585"/>
                    <a:pt x="1030" y="1328"/>
                    <a:pt x="1154" y="1088"/>
                  </a:cubicBezTo>
                  <a:cubicBezTo>
                    <a:pt x="1345" y="689"/>
                    <a:pt x="1594" y="316"/>
                    <a:pt x="1893"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4" name="Google Shape;1204;p39"/>
            <p:cNvSpPr/>
            <p:nvPr/>
          </p:nvSpPr>
          <p:spPr>
            <a:xfrm>
              <a:off x="4531314" y="1857831"/>
              <a:ext cx="81788" cy="151640"/>
            </a:xfrm>
            <a:custGeom>
              <a:avLst/>
              <a:gdLst/>
              <a:ahLst/>
              <a:cxnLst/>
              <a:rect l="l" t="t" r="r" b="b"/>
              <a:pathLst>
                <a:path w="1768" h="3278" extrusionOk="0">
                  <a:moveTo>
                    <a:pt x="0" y="1"/>
                  </a:moveTo>
                  <a:lnTo>
                    <a:pt x="0" y="1"/>
                  </a:lnTo>
                  <a:cubicBezTo>
                    <a:pt x="564" y="996"/>
                    <a:pt x="871" y="2124"/>
                    <a:pt x="880" y="3278"/>
                  </a:cubicBezTo>
                  <a:cubicBezTo>
                    <a:pt x="896" y="2124"/>
                    <a:pt x="1203" y="996"/>
                    <a:pt x="1767" y="1"/>
                  </a:cubicBezTo>
                  <a:lnTo>
                    <a:pt x="1767" y="1"/>
                  </a:lnTo>
                  <a:cubicBezTo>
                    <a:pt x="1473" y="42"/>
                    <a:pt x="1176" y="63"/>
                    <a:pt x="881" y="63"/>
                  </a:cubicBezTo>
                  <a:cubicBezTo>
                    <a:pt x="585" y="63"/>
                    <a:pt x="291" y="4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5" name="Google Shape;1205;p39"/>
            <p:cNvSpPr/>
            <p:nvPr/>
          </p:nvSpPr>
          <p:spPr>
            <a:xfrm>
              <a:off x="4484453" y="1847839"/>
              <a:ext cx="87940" cy="161632"/>
            </a:xfrm>
            <a:custGeom>
              <a:avLst/>
              <a:gdLst/>
              <a:ahLst/>
              <a:cxnLst/>
              <a:rect l="l" t="t" r="r" b="b"/>
              <a:pathLst>
                <a:path w="1901" h="3494" extrusionOk="0">
                  <a:moveTo>
                    <a:pt x="1" y="1"/>
                  </a:moveTo>
                  <a:cubicBezTo>
                    <a:pt x="300" y="316"/>
                    <a:pt x="549" y="689"/>
                    <a:pt x="739" y="1088"/>
                  </a:cubicBezTo>
                  <a:cubicBezTo>
                    <a:pt x="864" y="1328"/>
                    <a:pt x="963" y="1585"/>
                    <a:pt x="1030" y="1851"/>
                  </a:cubicBezTo>
                  <a:cubicBezTo>
                    <a:pt x="1096" y="2083"/>
                    <a:pt x="1146" y="2316"/>
                    <a:pt x="1171" y="2548"/>
                  </a:cubicBezTo>
                  <a:cubicBezTo>
                    <a:pt x="1196" y="2822"/>
                    <a:pt x="1204" y="3095"/>
                    <a:pt x="1187" y="3369"/>
                  </a:cubicBezTo>
                  <a:lnTo>
                    <a:pt x="1901" y="3494"/>
                  </a:lnTo>
                  <a:cubicBezTo>
                    <a:pt x="1884" y="2340"/>
                    <a:pt x="1577" y="1220"/>
                    <a:pt x="1013" y="217"/>
                  </a:cubicBezTo>
                  <a:cubicBezTo>
                    <a:pt x="665" y="175"/>
                    <a:pt x="325" y="10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6" name="Google Shape;1206;p39"/>
            <p:cNvSpPr/>
            <p:nvPr/>
          </p:nvSpPr>
          <p:spPr>
            <a:xfrm>
              <a:off x="4303299" y="1946095"/>
              <a:ext cx="537772" cy="185040"/>
            </a:xfrm>
            <a:custGeom>
              <a:avLst/>
              <a:gdLst/>
              <a:ahLst/>
              <a:cxnLst/>
              <a:rect l="l" t="t" r="r" b="b"/>
              <a:pathLst>
                <a:path w="11625" h="4000" extrusionOk="0">
                  <a:moveTo>
                    <a:pt x="11625" y="216"/>
                  </a:moveTo>
                  <a:cubicBezTo>
                    <a:pt x="11127" y="1428"/>
                    <a:pt x="10795" y="2697"/>
                    <a:pt x="10637" y="4000"/>
                  </a:cubicBezTo>
                  <a:cubicBezTo>
                    <a:pt x="10106" y="3718"/>
                    <a:pt x="9542" y="3477"/>
                    <a:pt x="8970" y="3286"/>
                  </a:cubicBezTo>
                  <a:cubicBezTo>
                    <a:pt x="7949" y="2954"/>
                    <a:pt x="6887" y="2772"/>
                    <a:pt x="5817" y="2755"/>
                  </a:cubicBezTo>
                  <a:cubicBezTo>
                    <a:pt x="4738" y="2772"/>
                    <a:pt x="3676" y="2954"/>
                    <a:pt x="2656" y="3286"/>
                  </a:cubicBezTo>
                  <a:cubicBezTo>
                    <a:pt x="2083" y="3477"/>
                    <a:pt x="1519" y="3709"/>
                    <a:pt x="988" y="4000"/>
                  </a:cubicBezTo>
                  <a:cubicBezTo>
                    <a:pt x="831" y="2697"/>
                    <a:pt x="499" y="1428"/>
                    <a:pt x="1" y="216"/>
                  </a:cubicBezTo>
                  <a:cubicBezTo>
                    <a:pt x="507" y="67"/>
                    <a:pt x="1038" y="1"/>
                    <a:pt x="1569" y="17"/>
                  </a:cubicBezTo>
                  <a:lnTo>
                    <a:pt x="1569" y="17"/>
                  </a:lnTo>
                  <a:cubicBezTo>
                    <a:pt x="1486" y="225"/>
                    <a:pt x="1428" y="341"/>
                    <a:pt x="1428" y="341"/>
                  </a:cubicBezTo>
                  <a:lnTo>
                    <a:pt x="2797" y="2465"/>
                  </a:lnTo>
                  <a:cubicBezTo>
                    <a:pt x="2797" y="2465"/>
                    <a:pt x="3610" y="2432"/>
                    <a:pt x="4083" y="1909"/>
                  </a:cubicBezTo>
                  <a:cubicBezTo>
                    <a:pt x="4083" y="1627"/>
                    <a:pt x="4050" y="1337"/>
                    <a:pt x="3992" y="1054"/>
                  </a:cubicBezTo>
                  <a:lnTo>
                    <a:pt x="5809" y="1370"/>
                  </a:lnTo>
                  <a:lnTo>
                    <a:pt x="7626" y="1054"/>
                  </a:lnTo>
                  <a:cubicBezTo>
                    <a:pt x="7568" y="1337"/>
                    <a:pt x="7534" y="1627"/>
                    <a:pt x="7534" y="1909"/>
                  </a:cubicBezTo>
                  <a:cubicBezTo>
                    <a:pt x="8007" y="2432"/>
                    <a:pt x="8820" y="2465"/>
                    <a:pt x="8820" y="2465"/>
                  </a:cubicBezTo>
                  <a:lnTo>
                    <a:pt x="10189" y="341"/>
                  </a:lnTo>
                  <a:cubicBezTo>
                    <a:pt x="10189" y="341"/>
                    <a:pt x="10131" y="225"/>
                    <a:pt x="10048" y="17"/>
                  </a:cubicBezTo>
                  <a:lnTo>
                    <a:pt x="10048" y="17"/>
                  </a:lnTo>
                  <a:cubicBezTo>
                    <a:pt x="10579" y="1"/>
                    <a:pt x="11119" y="67"/>
                    <a:pt x="11625" y="216"/>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7" name="Google Shape;1207;p39"/>
            <p:cNvSpPr/>
            <p:nvPr/>
          </p:nvSpPr>
          <p:spPr>
            <a:xfrm>
              <a:off x="4689431" y="2098105"/>
              <a:ext cx="113661" cy="262155"/>
            </a:xfrm>
            <a:custGeom>
              <a:avLst/>
              <a:gdLst/>
              <a:ahLst/>
              <a:cxnLst/>
              <a:rect l="l" t="t" r="r" b="b"/>
              <a:pathLst>
                <a:path w="2457" h="5667" extrusionOk="0">
                  <a:moveTo>
                    <a:pt x="614" y="0"/>
                  </a:moveTo>
                  <a:cubicBezTo>
                    <a:pt x="0" y="2016"/>
                    <a:pt x="573" y="4207"/>
                    <a:pt x="2100" y="5667"/>
                  </a:cubicBezTo>
                  <a:cubicBezTo>
                    <a:pt x="2241" y="5484"/>
                    <a:pt x="2357" y="5294"/>
                    <a:pt x="2456" y="5095"/>
                  </a:cubicBezTo>
                  <a:cubicBezTo>
                    <a:pt x="2357" y="4564"/>
                    <a:pt x="2282" y="4024"/>
                    <a:pt x="2241" y="3485"/>
                  </a:cubicBezTo>
                  <a:cubicBezTo>
                    <a:pt x="2166" y="2556"/>
                    <a:pt x="2183" y="1626"/>
                    <a:pt x="2290" y="714"/>
                  </a:cubicBezTo>
                  <a:cubicBezTo>
                    <a:pt x="1751" y="432"/>
                    <a:pt x="1195" y="191"/>
                    <a:pt x="614"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8" name="Google Shape;1208;p39"/>
            <p:cNvSpPr/>
            <p:nvPr/>
          </p:nvSpPr>
          <p:spPr>
            <a:xfrm>
              <a:off x="4340908" y="2098105"/>
              <a:ext cx="113661" cy="262155"/>
            </a:xfrm>
            <a:custGeom>
              <a:avLst/>
              <a:gdLst/>
              <a:ahLst/>
              <a:cxnLst/>
              <a:rect l="l" t="t" r="r" b="b"/>
              <a:pathLst>
                <a:path w="2457" h="5667" extrusionOk="0">
                  <a:moveTo>
                    <a:pt x="1843" y="0"/>
                  </a:moveTo>
                  <a:lnTo>
                    <a:pt x="1843" y="0"/>
                  </a:lnTo>
                  <a:cubicBezTo>
                    <a:pt x="1270" y="191"/>
                    <a:pt x="706" y="423"/>
                    <a:pt x="175" y="714"/>
                  </a:cubicBezTo>
                  <a:cubicBezTo>
                    <a:pt x="275" y="1626"/>
                    <a:pt x="291" y="2556"/>
                    <a:pt x="217" y="3485"/>
                  </a:cubicBezTo>
                  <a:cubicBezTo>
                    <a:pt x="175" y="4024"/>
                    <a:pt x="109" y="4564"/>
                    <a:pt x="1" y="5095"/>
                  </a:cubicBezTo>
                  <a:cubicBezTo>
                    <a:pt x="101" y="5294"/>
                    <a:pt x="225" y="5484"/>
                    <a:pt x="366" y="5667"/>
                  </a:cubicBezTo>
                  <a:cubicBezTo>
                    <a:pt x="1884" y="4207"/>
                    <a:pt x="2457" y="2016"/>
                    <a:pt x="1843"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09" name="Google Shape;1209;p39"/>
            <p:cNvSpPr/>
            <p:nvPr/>
          </p:nvSpPr>
          <p:spPr>
            <a:xfrm>
              <a:off x="4358579" y="2073541"/>
              <a:ext cx="427998" cy="329325"/>
            </a:xfrm>
            <a:custGeom>
              <a:avLst/>
              <a:gdLst/>
              <a:ahLst/>
              <a:cxnLst/>
              <a:rect l="l" t="t" r="r" b="b"/>
              <a:pathLst>
                <a:path w="9252" h="7119" extrusionOk="0">
                  <a:moveTo>
                    <a:pt x="9252" y="6198"/>
                  </a:moveTo>
                  <a:cubicBezTo>
                    <a:pt x="9111" y="6372"/>
                    <a:pt x="8953" y="6530"/>
                    <a:pt x="8770" y="6663"/>
                  </a:cubicBezTo>
                  <a:cubicBezTo>
                    <a:pt x="8521" y="6862"/>
                    <a:pt x="8248" y="7011"/>
                    <a:pt x="7941" y="7119"/>
                  </a:cubicBezTo>
                  <a:cubicBezTo>
                    <a:pt x="7534" y="5319"/>
                    <a:pt x="6306" y="3809"/>
                    <a:pt x="4622" y="3037"/>
                  </a:cubicBezTo>
                  <a:cubicBezTo>
                    <a:pt x="2946" y="3809"/>
                    <a:pt x="1718" y="5319"/>
                    <a:pt x="1303" y="7119"/>
                  </a:cubicBezTo>
                  <a:cubicBezTo>
                    <a:pt x="1005" y="7011"/>
                    <a:pt x="722" y="6862"/>
                    <a:pt x="474" y="6663"/>
                  </a:cubicBezTo>
                  <a:cubicBezTo>
                    <a:pt x="299" y="6530"/>
                    <a:pt x="142" y="6372"/>
                    <a:pt x="1" y="6198"/>
                  </a:cubicBezTo>
                  <a:cubicBezTo>
                    <a:pt x="1527" y="4738"/>
                    <a:pt x="2100" y="2547"/>
                    <a:pt x="1477" y="531"/>
                  </a:cubicBezTo>
                  <a:cubicBezTo>
                    <a:pt x="2498" y="199"/>
                    <a:pt x="3560" y="17"/>
                    <a:pt x="4630" y="0"/>
                  </a:cubicBezTo>
                  <a:cubicBezTo>
                    <a:pt x="5709" y="17"/>
                    <a:pt x="6771" y="199"/>
                    <a:pt x="7783" y="531"/>
                  </a:cubicBezTo>
                  <a:cubicBezTo>
                    <a:pt x="7169" y="2547"/>
                    <a:pt x="7733" y="4738"/>
                    <a:pt x="9252" y="6198"/>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0" name="Google Shape;1210;p39"/>
            <p:cNvSpPr/>
            <p:nvPr/>
          </p:nvSpPr>
          <p:spPr>
            <a:xfrm>
              <a:off x="4785004" y="1956087"/>
              <a:ext cx="105612" cy="303234"/>
            </a:xfrm>
            <a:custGeom>
              <a:avLst/>
              <a:gdLst/>
              <a:ahLst/>
              <a:cxnLst/>
              <a:rect l="l" t="t" r="r" b="b"/>
              <a:pathLst>
                <a:path w="2283" h="6555" extrusionOk="0">
                  <a:moveTo>
                    <a:pt x="1212" y="0"/>
                  </a:moveTo>
                  <a:cubicBezTo>
                    <a:pt x="349" y="2075"/>
                    <a:pt x="0" y="4315"/>
                    <a:pt x="175" y="6555"/>
                  </a:cubicBezTo>
                  <a:cubicBezTo>
                    <a:pt x="1195" y="5833"/>
                    <a:pt x="1884" y="4738"/>
                    <a:pt x="2083" y="3502"/>
                  </a:cubicBezTo>
                  <a:cubicBezTo>
                    <a:pt x="2282" y="2265"/>
                    <a:pt x="1967" y="1004"/>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1" name="Google Shape;1211;p39"/>
            <p:cNvSpPr/>
            <p:nvPr/>
          </p:nvSpPr>
          <p:spPr>
            <a:xfrm>
              <a:off x="4475247" y="2213987"/>
              <a:ext cx="193506" cy="94463"/>
            </a:xfrm>
            <a:custGeom>
              <a:avLst/>
              <a:gdLst/>
              <a:ahLst/>
              <a:cxnLst/>
              <a:rect l="l" t="t" r="r" b="b"/>
              <a:pathLst>
                <a:path w="4183" h="2042" extrusionOk="0">
                  <a:moveTo>
                    <a:pt x="2092" y="1"/>
                  </a:moveTo>
                  <a:cubicBezTo>
                    <a:pt x="1287" y="374"/>
                    <a:pt x="573" y="914"/>
                    <a:pt x="1" y="1594"/>
                  </a:cubicBezTo>
                  <a:cubicBezTo>
                    <a:pt x="669" y="1893"/>
                    <a:pt x="1382" y="2042"/>
                    <a:pt x="2095" y="2042"/>
                  </a:cubicBezTo>
                  <a:cubicBezTo>
                    <a:pt x="2807" y="2042"/>
                    <a:pt x="3519" y="1893"/>
                    <a:pt x="4182" y="1594"/>
                  </a:cubicBezTo>
                  <a:cubicBezTo>
                    <a:pt x="3618" y="914"/>
                    <a:pt x="2905" y="374"/>
                    <a:pt x="2092"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2" name="Google Shape;1212;p39"/>
            <p:cNvSpPr/>
            <p:nvPr/>
          </p:nvSpPr>
          <p:spPr>
            <a:xfrm>
              <a:off x="4459519" y="2287679"/>
              <a:ext cx="225332" cy="249156"/>
            </a:xfrm>
            <a:custGeom>
              <a:avLst/>
              <a:gdLst/>
              <a:ahLst/>
              <a:cxnLst/>
              <a:rect l="l" t="t" r="r" b="b"/>
              <a:pathLst>
                <a:path w="4871" h="5386" extrusionOk="0">
                  <a:moveTo>
                    <a:pt x="341" y="1"/>
                  </a:moveTo>
                  <a:lnTo>
                    <a:pt x="341" y="1"/>
                  </a:lnTo>
                  <a:cubicBezTo>
                    <a:pt x="963" y="1652"/>
                    <a:pt x="839" y="3486"/>
                    <a:pt x="1" y="5029"/>
                  </a:cubicBezTo>
                  <a:lnTo>
                    <a:pt x="864" y="5377"/>
                  </a:lnTo>
                  <a:cubicBezTo>
                    <a:pt x="1348" y="5017"/>
                    <a:pt x="1883" y="4837"/>
                    <a:pt x="2418" y="4837"/>
                  </a:cubicBezTo>
                  <a:cubicBezTo>
                    <a:pt x="2955" y="4837"/>
                    <a:pt x="3492" y="5019"/>
                    <a:pt x="3975" y="5385"/>
                  </a:cubicBezTo>
                  <a:lnTo>
                    <a:pt x="4871" y="5029"/>
                  </a:lnTo>
                  <a:cubicBezTo>
                    <a:pt x="4033" y="3486"/>
                    <a:pt x="3908" y="1652"/>
                    <a:pt x="4522" y="1"/>
                  </a:cubicBezTo>
                  <a:lnTo>
                    <a:pt x="4522" y="1"/>
                  </a:lnTo>
                  <a:cubicBezTo>
                    <a:pt x="3859" y="300"/>
                    <a:pt x="3145" y="449"/>
                    <a:pt x="2432" y="449"/>
                  </a:cubicBezTo>
                  <a:cubicBezTo>
                    <a:pt x="1718" y="449"/>
                    <a:pt x="1005" y="300"/>
                    <a:pt x="341"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3" name="Google Shape;1213;p39"/>
            <p:cNvSpPr/>
            <p:nvPr/>
          </p:nvSpPr>
          <p:spPr>
            <a:xfrm>
              <a:off x="4639933" y="2287679"/>
              <a:ext cx="124393" cy="232271"/>
            </a:xfrm>
            <a:custGeom>
              <a:avLst/>
              <a:gdLst/>
              <a:ahLst/>
              <a:cxnLst/>
              <a:rect l="l" t="t" r="r" b="b"/>
              <a:pathLst>
                <a:path w="2689" h="5021" extrusionOk="0">
                  <a:moveTo>
                    <a:pt x="2688" y="2034"/>
                  </a:moveTo>
                  <a:lnTo>
                    <a:pt x="2688" y="2034"/>
                  </a:lnTo>
                  <a:cubicBezTo>
                    <a:pt x="2647" y="2930"/>
                    <a:pt x="2415" y="3809"/>
                    <a:pt x="2000" y="4606"/>
                  </a:cubicBezTo>
                  <a:lnTo>
                    <a:pt x="963" y="5020"/>
                  </a:lnTo>
                  <a:cubicBezTo>
                    <a:pt x="125" y="3477"/>
                    <a:pt x="0" y="1644"/>
                    <a:pt x="622" y="1"/>
                  </a:cubicBezTo>
                  <a:cubicBezTo>
                    <a:pt x="1228" y="714"/>
                    <a:pt x="1651" y="1569"/>
                    <a:pt x="1859" y="2490"/>
                  </a:cubicBezTo>
                  <a:cubicBezTo>
                    <a:pt x="2157" y="2382"/>
                    <a:pt x="2439" y="2233"/>
                    <a:pt x="2688" y="2034"/>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4" name="Google Shape;1214;p39"/>
            <p:cNvSpPr/>
            <p:nvPr/>
          </p:nvSpPr>
          <p:spPr>
            <a:xfrm>
              <a:off x="4379674" y="2288095"/>
              <a:ext cx="124023" cy="232225"/>
            </a:xfrm>
            <a:custGeom>
              <a:avLst/>
              <a:gdLst/>
              <a:ahLst/>
              <a:cxnLst/>
              <a:rect l="l" t="t" r="r" b="b"/>
              <a:pathLst>
                <a:path w="2681" h="5020" extrusionOk="0">
                  <a:moveTo>
                    <a:pt x="2067" y="0"/>
                  </a:moveTo>
                  <a:lnTo>
                    <a:pt x="2067" y="0"/>
                  </a:lnTo>
                  <a:cubicBezTo>
                    <a:pt x="1461" y="714"/>
                    <a:pt x="1038" y="1568"/>
                    <a:pt x="831" y="2481"/>
                  </a:cubicBezTo>
                  <a:cubicBezTo>
                    <a:pt x="532" y="2381"/>
                    <a:pt x="250" y="2224"/>
                    <a:pt x="1" y="2033"/>
                  </a:cubicBezTo>
                  <a:lnTo>
                    <a:pt x="1" y="2033"/>
                  </a:lnTo>
                  <a:cubicBezTo>
                    <a:pt x="42" y="2929"/>
                    <a:pt x="283" y="3800"/>
                    <a:pt x="690" y="4605"/>
                  </a:cubicBezTo>
                  <a:lnTo>
                    <a:pt x="1727" y="5020"/>
                  </a:lnTo>
                  <a:cubicBezTo>
                    <a:pt x="2556" y="3477"/>
                    <a:pt x="2681" y="1643"/>
                    <a:pt x="2067"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5" name="Google Shape;1215;p39"/>
            <p:cNvSpPr/>
            <p:nvPr/>
          </p:nvSpPr>
          <p:spPr>
            <a:xfrm>
              <a:off x="4499441" y="2511438"/>
              <a:ext cx="143961" cy="54170"/>
            </a:xfrm>
            <a:custGeom>
              <a:avLst/>
              <a:gdLst/>
              <a:ahLst/>
              <a:cxnLst/>
              <a:rect l="l" t="t" r="r" b="b"/>
              <a:pathLst>
                <a:path w="3112" h="1171" extrusionOk="0">
                  <a:moveTo>
                    <a:pt x="1559" y="1"/>
                  </a:moveTo>
                  <a:cubicBezTo>
                    <a:pt x="1023" y="1"/>
                    <a:pt x="486" y="183"/>
                    <a:pt x="1" y="548"/>
                  </a:cubicBezTo>
                  <a:lnTo>
                    <a:pt x="1569" y="1171"/>
                  </a:lnTo>
                  <a:lnTo>
                    <a:pt x="3112" y="548"/>
                  </a:lnTo>
                  <a:cubicBezTo>
                    <a:pt x="2631" y="183"/>
                    <a:pt x="2096" y="1"/>
                    <a:pt x="1559"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6" name="Google Shape;1216;p39"/>
            <p:cNvSpPr/>
            <p:nvPr/>
          </p:nvSpPr>
          <p:spPr>
            <a:xfrm>
              <a:off x="4303299" y="2669278"/>
              <a:ext cx="537772" cy="107832"/>
            </a:xfrm>
            <a:custGeom>
              <a:avLst/>
              <a:gdLst/>
              <a:ahLst/>
              <a:cxnLst/>
              <a:rect l="l" t="t" r="r" b="b"/>
              <a:pathLst>
                <a:path w="11625" h="2331" extrusionOk="0">
                  <a:moveTo>
                    <a:pt x="5813" y="1"/>
                  </a:moveTo>
                  <a:cubicBezTo>
                    <a:pt x="4917" y="1"/>
                    <a:pt x="4021" y="61"/>
                    <a:pt x="3129" y="181"/>
                  </a:cubicBezTo>
                  <a:cubicBezTo>
                    <a:pt x="2764" y="231"/>
                    <a:pt x="2399" y="289"/>
                    <a:pt x="2042" y="364"/>
                  </a:cubicBezTo>
                  <a:cubicBezTo>
                    <a:pt x="1353" y="497"/>
                    <a:pt x="673" y="671"/>
                    <a:pt x="1" y="878"/>
                  </a:cubicBezTo>
                  <a:lnTo>
                    <a:pt x="1055" y="2330"/>
                  </a:lnTo>
                  <a:cubicBezTo>
                    <a:pt x="2619" y="1944"/>
                    <a:pt x="4216" y="1752"/>
                    <a:pt x="5813" y="1752"/>
                  </a:cubicBezTo>
                  <a:cubicBezTo>
                    <a:pt x="7410" y="1752"/>
                    <a:pt x="9007" y="1944"/>
                    <a:pt x="10571" y="2330"/>
                  </a:cubicBezTo>
                  <a:lnTo>
                    <a:pt x="11625" y="878"/>
                  </a:lnTo>
                  <a:cubicBezTo>
                    <a:pt x="10953" y="671"/>
                    <a:pt x="10272" y="497"/>
                    <a:pt x="9584" y="364"/>
                  </a:cubicBezTo>
                  <a:cubicBezTo>
                    <a:pt x="9227" y="289"/>
                    <a:pt x="8862" y="231"/>
                    <a:pt x="8497" y="181"/>
                  </a:cubicBezTo>
                  <a:cubicBezTo>
                    <a:pt x="7605" y="61"/>
                    <a:pt x="6709" y="1"/>
                    <a:pt x="5813"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7" name="Google Shape;1217;p39"/>
            <p:cNvSpPr/>
            <p:nvPr/>
          </p:nvSpPr>
          <p:spPr>
            <a:xfrm>
              <a:off x="4352057" y="2740610"/>
              <a:ext cx="439886" cy="272934"/>
            </a:xfrm>
            <a:custGeom>
              <a:avLst/>
              <a:gdLst/>
              <a:ahLst/>
              <a:cxnLst/>
              <a:rect l="l" t="t" r="r" b="b"/>
              <a:pathLst>
                <a:path w="9509" h="5900" extrusionOk="0">
                  <a:moveTo>
                    <a:pt x="9509" y="788"/>
                  </a:moveTo>
                  <a:lnTo>
                    <a:pt x="9135" y="1303"/>
                  </a:lnTo>
                  <a:cubicBezTo>
                    <a:pt x="7302" y="2124"/>
                    <a:pt x="6066" y="3891"/>
                    <a:pt x="5933" y="5899"/>
                  </a:cubicBezTo>
                  <a:lnTo>
                    <a:pt x="3577" y="5899"/>
                  </a:lnTo>
                  <a:cubicBezTo>
                    <a:pt x="3452" y="3891"/>
                    <a:pt x="2216" y="2116"/>
                    <a:pt x="374" y="1294"/>
                  </a:cubicBezTo>
                  <a:lnTo>
                    <a:pt x="1" y="780"/>
                  </a:lnTo>
                  <a:cubicBezTo>
                    <a:pt x="3120" y="0"/>
                    <a:pt x="6389" y="0"/>
                    <a:pt x="9509" y="78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8" name="Google Shape;1218;p39"/>
            <p:cNvSpPr/>
            <p:nvPr/>
          </p:nvSpPr>
          <p:spPr>
            <a:xfrm>
              <a:off x="4431115" y="2508755"/>
              <a:ext cx="281770" cy="169312"/>
            </a:xfrm>
            <a:custGeom>
              <a:avLst/>
              <a:gdLst/>
              <a:ahLst/>
              <a:cxnLst/>
              <a:rect l="l" t="t" r="r" b="b"/>
              <a:pathLst>
                <a:path w="6091" h="3660" extrusionOk="0">
                  <a:moveTo>
                    <a:pt x="1" y="1"/>
                  </a:moveTo>
                  <a:lnTo>
                    <a:pt x="366" y="3660"/>
                  </a:lnTo>
                  <a:cubicBezTo>
                    <a:pt x="1254" y="3535"/>
                    <a:pt x="2150" y="3473"/>
                    <a:pt x="3047" y="3473"/>
                  </a:cubicBezTo>
                  <a:cubicBezTo>
                    <a:pt x="3944" y="3473"/>
                    <a:pt x="4842" y="3535"/>
                    <a:pt x="5734" y="3660"/>
                  </a:cubicBezTo>
                  <a:lnTo>
                    <a:pt x="6091" y="1"/>
                  </a:lnTo>
                  <a:lnTo>
                    <a:pt x="6091" y="1"/>
                  </a:lnTo>
                  <a:lnTo>
                    <a:pt x="3046" y="122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19" name="Google Shape;1219;p39"/>
            <p:cNvSpPr/>
            <p:nvPr/>
          </p:nvSpPr>
          <p:spPr>
            <a:xfrm>
              <a:off x="4696324" y="2555200"/>
              <a:ext cx="56483" cy="131332"/>
            </a:xfrm>
            <a:custGeom>
              <a:avLst/>
              <a:gdLst/>
              <a:ahLst/>
              <a:cxnLst/>
              <a:rect l="l" t="t" r="r" b="b"/>
              <a:pathLst>
                <a:path w="1221" h="2839" extrusionOk="0">
                  <a:moveTo>
                    <a:pt x="258" y="1"/>
                  </a:moveTo>
                  <a:lnTo>
                    <a:pt x="1" y="2656"/>
                  </a:lnTo>
                  <a:cubicBezTo>
                    <a:pt x="366" y="2705"/>
                    <a:pt x="731" y="2764"/>
                    <a:pt x="1088" y="2838"/>
                  </a:cubicBezTo>
                  <a:lnTo>
                    <a:pt x="1220" y="1096"/>
                  </a:lnTo>
                  <a:lnTo>
                    <a:pt x="258" y="1"/>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0" name="Google Shape;1220;p39"/>
            <p:cNvSpPr/>
            <p:nvPr/>
          </p:nvSpPr>
          <p:spPr>
            <a:xfrm>
              <a:off x="4391193" y="2555200"/>
              <a:ext cx="56483" cy="130916"/>
            </a:xfrm>
            <a:custGeom>
              <a:avLst/>
              <a:gdLst/>
              <a:ahLst/>
              <a:cxnLst/>
              <a:rect l="l" t="t" r="r" b="b"/>
              <a:pathLst>
                <a:path w="1221" h="2830" extrusionOk="0">
                  <a:moveTo>
                    <a:pt x="963" y="1"/>
                  </a:moveTo>
                  <a:lnTo>
                    <a:pt x="1" y="1096"/>
                  </a:lnTo>
                  <a:lnTo>
                    <a:pt x="134" y="2830"/>
                  </a:lnTo>
                  <a:cubicBezTo>
                    <a:pt x="499" y="2755"/>
                    <a:pt x="855" y="2697"/>
                    <a:pt x="1221" y="2656"/>
                  </a:cubicBezTo>
                  <a:lnTo>
                    <a:pt x="963" y="1"/>
                  </a:ln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1" name="Google Shape;1221;p39"/>
            <p:cNvSpPr/>
            <p:nvPr/>
          </p:nvSpPr>
          <p:spPr>
            <a:xfrm>
              <a:off x="4708999" y="4291569"/>
              <a:ext cx="166258" cy="166629"/>
            </a:xfrm>
            <a:custGeom>
              <a:avLst/>
              <a:gdLst/>
              <a:ahLst/>
              <a:cxnLst/>
              <a:rect l="l" t="t" r="r" b="b"/>
              <a:pathLst>
                <a:path w="3594" h="3602" extrusionOk="0">
                  <a:moveTo>
                    <a:pt x="1793" y="0"/>
                  </a:moveTo>
                  <a:cubicBezTo>
                    <a:pt x="805" y="9"/>
                    <a:pt x="1" y="813"/>
                    <a:pt x="1" y="1801"/>
                  </a:cubicBezTo>
                  <a:cubicBezTo>
                    <a:pt x="1" y="2796"/>
                    <a:pt x="805" y="3601"/>
                    <a:pt x="1793" y="3601"/>
                  </a:cubicBezTo>
                  <a:cubicBezTo>
                    <a:pt x="2788" y="3601"/>
                    <a:pt x="3593" y="2796"/>
                    <a:pt x="3593" y="1801"/>
                  </a:cubicBezTo>
                  <a:cubicBezTo>
                    <a:pt x="3593" y="813"/>
                    <a:pt x="2788" y="0"/>
                    <a:pt x="1793"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2" name="Google Shape;1222;p39"/>
            <p:cNvSpPr/>
            <p:nvPr/>
          </p:nvSpPr>
          <p:spPr>
            <a:xfrm>
              <a:off x="4268789" y="4291801"/>
              <a:ext cx="166629" cy="166397"/>
            </a:xfrm>
            <a:custGeom>
              <a:avLst/>
              <a:gdLst/>
              <a:ahLst/>
              <a:cxnLst/>
              <a:rect l="l" t="t" r="r" b="b"/>
              <a:pathLst>
                <a:path w="3602" h="3597" extrusionOk="0">
                  <a:moveTo>
                    <a:pt x="1799" y="1"/>
                  </a:moveTo>
                  <a:cubicBezTo>
                    <a:pt x="1656" y="1"/>
                    <a:pt x="1512" y="18"/>
                    <a:pt x="1369" y="53"/>
                  </a:cubicBezTo>
                  <a:cubicBezTo>
                    <a:pt x="564" y="244"/>
                    <a:pt x="0" y="966"/>
                    <a:pt x="0" y="1796"/>
                  </a:cubicBezTo>
                  <a:cubicBezTo>
                    <a:pt x="0" y="2791"/>
                    <a:pt x="805" y="3596"/>
                    <a:pt x="1801" y="3596"/>
                  </a:cubicBezTo>
                  <a:cubicBezTo>
                    <a:pt x="2796" y="3596"/>
                    <a:pt x="3601" y="2791"/>
                    <a:pt x="3601" y="1796"/>
                  </a:cubicBezTo>
                  <a:cubicBezTo>
                    <a:pt x="3601" y="1505"/>
                    <a:pt x="3526" y="1223"/>
                    <a:pt x="3394" y="966"/>
                  </a:cubicBezTo>
                  <a:cubicBezTo>
                    <a:pt x="3080" y="366"/>
                    <a:pt x="2457" y="1"/>
                    <a:pt x="1799"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3" name="Google Shape;1223;p39"/>
            <p:cNvSpPr/>
            <p:nvPr/>
          </p:nvSpPr>
          <p:spPr>
            <a:xfrm>
              <a:off x="4699007" y="3510146"/>
              <a:ext cx="186196" cy="185780"/>
            </a:xfrm>
            <a:custGeom>
              <a:avLst/>
              <a:gdLst/>
              <a:ahLst/>
              <a:cxnLst/>
              <a:rect l="l" t="t" r="r" b="b"/>
              <a:pathLst>
                <a:path w="4025" h="4016" extrusionOk="0">
                  <a:moveTo>
                    <a:pt x="2009" y="0"/>
                  </a:moveTo>
                  <a:cubicBezTo>
                    <a:pt x="897" y="0"/>
                    <a:pt x="1" y="913"/>
                    <a:pt x="26" y="2033"/>
                  </a:cubicBezTo>
                  <a:cubicBezTo>
                    <a:pt x="26" y="2215"/>
                    <a:pt x="51" y="2398"/>
                    <a:pt x="109" y="2580"/>
                  </a:cubicBezTo>
                  <a:cubicBezTo>
                    <a:pt x="349" y="3427"/>
                    <a:pt x="1129" y="4016"/>
                    <a:pt x="2009" y="4016"/>
                  </a:cubicBezTo>
                  <a:cubicBezTo>
                    <a:pt x="2896" y="4016"/>
                    <a:pt x="3676" y="3427"/>
                    <a:pt x="3917" y="2580"/>
                  </a:cubicBezTo>
                  <a:cubicBezTo>
                    <a:pt x="3967" y="2398"/>
                    <a:pt x="4000" y="2215"/>
                    <a:pt x="4000" y="2033"/>
                  </a:cubicBezTo>
                  <a:cubicBezTo>
                    <a:pt x="4025" y="913"/>
                    <a:pt x="3129" y="0"/>
                    <a:pt x="2009"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4" name="Google Shape;1224;p39"/>
            <p:cNvSpPr/>
            <p:nvPr/>
          </p:nvSpPr>
          <p:spPr>
            <a:xfrm>
              <a:off x="4259167" y="3510146"/>
              <a:ext cx="185826" cy="185780"/>
            </a:xfrm>
            <a:custGeom>
              <a:avLst/>
              <a:gdLst/>
              <a:ahLst/>
              <a:cxnLst/>
              <a:rect l="l" t="t" r="r" b="b"/>
              <a:pathLst>
                <a:path w="4017" h="4016" extrusionOk="0">
                  <a:moveTo>
                    <a:pt x="2009" y="0"/>
                  </a:moveTo>
                  <a:cubicBezTo>
                    <a:pt x="897" y="0"/>
                    <a:pt x="1" y="913"/>
                    <a:pt x="26" y="2033"/>
                  </a:cubicBezTo>
                  <a:cubicBezTo>
                    <a:pt x="26" y="2215"/>
                    <a:pt x="51" y="2398"/>
                    <a:pt x="109" y="2580"/>
                  </a:cubicBezTo>
                  <a:cubicBezTo>
                    <a:pt x="349" y="3427"/>
                    <a:pt x="1121" y="4016"/>
                    <a:pt x="2009" y="4016"/>
                  </a:cubicBezTo>
                  <a:cubicBezTo>
                    <a:pt x="2896" y="4016"/>
                    <a:pt x="3676" y="3427"/>
                    <a:pt x="3917" y="2580"/>
                  </a:cubicBezTo>
                  <a:cubicBezTo>
                    <a:pt x="3967" y="2398"/>
                    <a:pt x="3992" y="2215"/>
                    <a:pt x="3992" y="2033"/>
                  </a:cubicBezTo>
                  <a:cubicBezTo>
                    <a:pt x="4016" y="913"/>
                    <a:pt x="3120" y="0"/>
                    <a:pt x="2009"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5" name="Google Shape;1225;p39"/>
            <p:cNvSpPr/>
            <p:nvPr/>
          </p:nvSpPr>
          <p:spPr>
            <a:xfrm>
              <a:off x="4680595" y="4391260"/>
              <a:ext cx="223066" cy="121432"/>
            </a:xfrm>
            <a:custGeom>
              <a:avLst/>
              <a:gdLst/>
              <a:ahLst/>
              <a:cxnLst/>
              <a:rect l="l" t="t" r="r" b="b"/>
              <a:pathLst>
                <a:path w="4822" h="2625" extrusionOk="0">
                  <a:moveTo>
                    <a:pt x="2396" y="0"/>
                  </a:moveTo>
                  <a:cubicBezTo>
                    <a:pt x="1777" y="0"/>
                    <a:pt x="1159" y="171"/>
                    <a:pt x="615" y="509"/>
                  </a:cubicBezTo>
                  <a:lnTo>
                    <a:pt x="1" y="2608"/>
                  </a:lnTo>
                  <a:cubicBezTo>
                    <a:pt x="761" y="2271"/>
                    <a:pt x="1575" y="2103"/>
                    <a:pt x="2388" y="2103"/>
                  </a:cubicBezTo>
                  <a:cubicBezTo>
                    <a:pt x="3217" y="2103"/>
                    <a:pt x="4047" y="2277"/>
                    <a:pt x="4821" y="2624"/>
                  </a:cubicBezTo>
                  <a:lnTo>
                    <a:pt x="4207" y="525"/>
                  </a:lnTo>
                  <a:cubicBezTo>
                    <a:pt x="3652" y="175"/>
                    <a:pt x="3024" y="0"/>
                    <a:pt x="2396"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6" name="Google Shape;1226;p39"/>
            <p:cNvSpPr/>
            <p:nvPr/>
          </p:nvSpPr>
          <p:spPr>
            <a:xfrm>
              <a:off x="4240385" y="4391260"/>
              <a:ext cx="223019" cy="121432"/>
            </a:xfrm>
            <a:custGeom>
              <a:avLst/>
              <a:gdLst/>
              <a:ahLst/>
              <a:cxnLst/>
              <a:rect l="l" t="t" r="r" b="b"/>
              <a:pathLst>
                <a:path w="4821" h="2625" extrusionOk="0">
                  <a:moveTo>
                    <a:pt x="2426" y="0"/>
                  </a:moveTo>
                  <a:cubicBezTo>
                    <a:pt x="1800" y="0"/>
                    <a:pt x="1173" y="175"/>
                    <a:pt x="622" y="525"/>
                  </a:cubicBezTo>
                  <a:lnTo>
                    <a:pt x="0" y="2624"/>
                  </a:lnTo>
                  <a:cubicBezTo>
                    <a:pt x="775" y="2277"/>
                    <a:pt x="1604" y="2103"/>
                    <a:pt x="2433" y="2103"/>
                  </a:cubicBezTo>
                  <a:cubicBezTo>
                    <a:pt x="3247" y="2103"/>
                    <a:pt x="4060" y="2271"/>
                    <a:pt x="4821" y="2608"/>
                  </a:cubicBezTo>
                  <a:lnTo>
                    <a:pt x="4207" y="509"/>
                  </a:lnTo>
                  <a:cubicBezTo>
                    <a:pt x="3662" y="171"/>
                    <a:pt x="3044" y="0"/>
                    <a:pt x="2426" y="0"/>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7" name="Google Shape;1227;p39"/>
            <p:cNvSpPr/>
            <p:nvPr/>
          </p:nvSpPr>
          <p:spPr>
            <a:xfrm>
              <a:off x="4680595" y="4488498"/>
              <a:ext cx="223066" cy="115511"/>
            </a:xfrm>
            <a:custGeom>
              <a:avLst/>
              <a:gdLst/>
              <a:ahLst/>
              <a:cxnLst/>
              <a:rect l="l" t="t" r="r" b="b"/>
              <a:pathLst>
                <a:path w="4822" h="2497" extrusionOk="0">
                  <a:moveTo>
                    <a:pt x="2388" y="1"/>
                  </a:moveTo>
                  <a:cubicBezTo>
                    <a:pt x="1575" y="1"/>
                    <a:pt x="761" y="169"/>
                    <a:pt x="1" y="506"/>
                  </a:cubicBezTo>
                  <a:lnTo>
                    <a:pt x="1" y="2107"/>
                  </a:lnTo>
                  <a:cubicBezTo>
                    <a:pt x="741" y="2366"/>
                    <a:pt x="1584" y="2497"/>
                    <a:pt x="2428" y="2497"/>
                  </a:cubicBezTo>
                  <a:cubicBezTo>
                    <a:pt x="3258" y="2497"/>
                    <a:pt x="4089" y="2370"/>
                    <a:pt x="4821" y="2115"/>
                  </a:cubicBezTo>
                  <a:lnTo>
                    <a:pt x="4821" y="522"/>
                  </a:lnTo>
                  <a:cubicBezTo>
                    <a:pt x="4047" y="175"/>
                    <a:pt x="3217" y="1"/>
                    <a:pt x="2388"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8" name="Google Shape;1228;p39"/>
            <p:cNvSpPr/>
            <p:nvPr/>
          </p:nvSpPr>
          <p:spPr>
            <a:xfrm>
              <a:off x="4240385" y="4488498"/>
              <a:ext cx="223019" cy="115511"/>
            </a:xfrm>
            <a:custGeom>
              <a:avLst/>
              <a:gdLst/>
              <a:ahLst/>
              <a:cxnLst/>
              <a:rect l="l" t="t" r="r" b="b"/>
              <a:pathLst>
                <a:path w="4821" h="2497" extrusionOk="0">
                  <a:moveTo>
                    <a:pt x="2433" y="1"/>
                  </a:moveTo>
                  <a:cubicBezTo>
                    <a:pt x="1604" y="1"/>
                    <a:pt x="775" y="175"/>
                    <a:pt x="0" y="522"/>
                  </a:cubicBezTo>
                  <a:lnTo>
                    <a:pt x="0" y="2115"/>
                  </a:lnTo>
                  <a:cubicBezTo>
                    <a:pt x="737" y="2370"/>
                    <a:pt x="1567" y="2497"/>
                    <a:pt x="2396" y="2497"/>
                  </a:cubicBezTo>
                  <a:cubicBezTo>
                    <a:pt x="3239" y="2497"/>
                    <a:pt x="4080" y="2366"/>
                    <a:pt x="4821" y="2107"/>
                  </a:cubicBezTo>
                  <a:lnTo>
                    <a:pt x="4821" y="506"/>
                  </a:lnTo>
                  <a:cubicBezTo>
                    <a:pt x="4060" y="169"/>
                    <a:pt x="3247" y="1"/>
                    <a:pt x="2433"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9" name="Google Shape;1229;p39"/>
            <p:cNvSpPr/>
            <p:nvPr/>
          </p:nvSpPr>
          <p:spPr>
            <a:xfrm>
              <a:off x="4414600" y="1414521"/>
              <a:ext cx="272194" cy="267938"/>
            </a:xfrm>
            <a:custGeom>
              <a:avLst/>
              <a:gdLst/>
              <a:ahLst/>
              <a:cxnLst/>
              <a:rect l="l" t="t" r="r" b="b"/>
              <a:pathLst>
                <a:path w="5884" h="5792" extrusionOk="0">
                  <a:moveTo>
                    <a:pt x="4398" y="1"/>
                  </a:moveTo>
                  <a:cubicBezTo>
                    <a:pt x="3959" y="75"/>
                    <a:pt x="3535" y="216"/>
                    <a:pt x="3137" y="424"/>
                  </a:cubicBezTo>
                  <a:cubicBezTo>
                    <a:pt x="1901" y="1054"/>
                    <a:pt x="565" y="2457"/>
                    <a:pt x="1" y="4630"/>
                  </a:cubicBezTo>
                  <a:cubicBezTo>
                    <a:pt x="125" y="5045"/>
                    <a:pt x="308" y="5435"/>
                    <a:pt x="549" y="5792"/>
                  </a:cubicBezTo>
                  <a:cubicBezTo>
                    <a:pt x="856" y="3295"/>
                    <a:pt x="2233" y="1735"/>
                    <a:pt x="3486" y="1096"/>
                  </a:cubicBezTo>
                  <a:cubicBezTo>
                    <a:pt x="4003" y="827"/>
                    <a:pt x="4533" y="693"/>
                    <a:pt x="5030" y="693"/>
                  </a:cubicBezTo>
                  <a:cubicBezTo>
                    <a:pt x="5330" y="693"/>
                    <a:pt x="5618" y="742"/>
                    <a:pt x="5883" y="839"/>
                  </a:cubicBezTo>
                  <a:cubicBezTo>
                    <a:pt x="5460" y="440"/>
                    <a:pt x="4954" y="150"/>
                    <a:pt x="4398" y="1"/>
                  </a:cubicBezTo>
                  <a:close/>
                </a:path>
              </a:pathLst>
            </a:cu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0" name="Google Shape;1230;p39"/>
            <p:cNvSpPr/>
            <p:nvPr/>
          </p:nvSpPr>
          <p:spPr>
            <a:xfrm>
              <a:off x="4453783" y="1458422"/>
              <a:ext cx="261415" cy="272009"/>
            </a:xfrm>
            <a:custGeom>
              <a:avLst/>
              <a:gdLst/>
              <a:ahLst/>
              <a:cxnLst/>
              <a:rect l="l" t="t" r="r" b="b"/>
              <a:pathLst>
                <a:path w="5651" h="5880" extrusionOk="0">
                  <a:moveTo>
                    <a:pt x="4368" y="1"/>
                  </a:moveTo>
                  <a:cubicBezTo>
                    <a:pt x="3869" y="1"/>
                    <a:pt x="3323" y="151"/>
                    <a:pt x="2771" y="454"/>
                  </a:cubicBezTo>
                  <a:cubicBezTo>
                    <a:pt x="946" y="1508"/>
                    <a:pt x="0" y="3615"/>
                    <a:pt x="423" y="5689"/>
                  </a:cubicBezTo>
                  <a:cubicBezTo>
                    <a:pt x="498" y="5756"/>
                    <a:pt x="581" y="5822"/>
                    <a:pt x="664" y="5880"/>
                  </a:cubicBezTo>
                  <a:cubicBezTo>
                    <a:pt x="125" y="3831"/>
                    <a:pt x="1029" y="1674"/>
                    <a:pt x="2871" y="620"/>
                  </a:cubicBezTo>
                  <a:cubicBezTo>
                    <a:pt x="3391" y="329"/>
                    <a:pt x="3904" y="186"/>
                    <a:pt x="4371" y="186"/>
                  </a:cubicBezTo>
                  <a:cubicBezTo>
                    <a:pt x="4864" y="186"/>
                    <a:pt x="5305" y="346"/>
                    <a:pt x="5650" y="661"/>
                  </a:cubicBezTo>
                  <a:cubicBezTo>
                    <a:pt x="5559" y="504"/>
                    <a:pt x="5451" y="363"/>
                    <a:pt x="5335" y="222"/>
                  </a:cubicBezTo>
                  <a:cubicBezTo>
                    <a:pt x="5045" y="75"/>
                    <a:pt x="4718" y="1"/>
                    <a:pt x="4368" y="1"/>
                  </a:cubicBezTo>
                  <a:close/>
                </a:path>
              </a:pathLst>
            </a:cu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1" name="Google Shape;1231;p39"/>
            <p:cNvSpPr/>
            <p:nvPr/>
          </p:nvSpPr>
          <p:spPr>
            <a:xfrm>
              <a:off x="5021809" y="2995040"/>
              <a:ext cx="161632" cy="281770"/>
            </a:xfrm>
            <a:custGeom>
              <a:avLst/>
              <a:gdLst/>
              <a:ahLst/>
              <a:cxnLst/>
              <a:rect l="l" t="t" r="r" b="b"/>
              <a:pathLst>
                <a:path w="3494" h="6091" extrusionOk="0">
                  <a:moveTo>
                    <a:pt x="888" y="1"/>
                  </a:moveTo>
                  <a:cubicBezTo>
                    <a:pt x="1" y="698"/>
                    <a:pt x="50" y="1702"/>
                    <a:pt x="357" y="2390"/>
                  </a:cubicBezTo>
                  <a:cubicBezTo>
                    <a:pt x="639" y="3037"/>
                    <a:pt x="1154" y="3353"/>
                    <a:pt x="1361" y="4182"/>
                  </a:cubicBezTo>
                  <a:cubicBezTo>
                    <a:pt x="1511" y="4796"/>
                    <a:pt x="449" y="5551"/>
                    <a:pt x="449" y="5551"/>
                  </a:cubicBezTo>
                  <a:lnTo>
                    <a:pt x="980" y="6091"/>
                  </a:lnTo>
                  <a:cubicBezTo>
                    <a:pt x="2697" y="5054"/>
                    <a:pt x="3493" y="2730"/>
                    <a:pt x="2855" y="399"/>
                  </a:cubicBezTo>
                  <a:lnTo>
                    <a:pt x="888" y="1"/>
                  </a:ln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2" name="Google Shape;1232;p39"/>
            <p:cNvSpPr/>
            <p:nvPr/>
          </p:nvSpPr>
          <p:spPr>
            <a:xfrm>
              <a:off x="4938541" y="2496867"/>
              <a:ext cx="145858" cy="141000"/>
            </a:xfrm>
            <a:custGeom>
              <a:avLst/>
              <a:gdLst/>
              <a:ahLst/>
              <a:cxnLst/>
              <a:rect l="l" t="t" r="r" b="b"/>
              <a:pathLst>
                <a:path w="3153" h="3048" extrusionOk="0">
                  <a:moveTo>
                    <a:pt x="1626" y="1"/>
                  </a:moveTo>
                  <a:cubicBezTo>
                    <a:pt x="1004" y="1"/>
                    <a:pt x="440" y="374"/>
                    <a:pt x="208" y="955"/>
                  </a:cubicBezTo>
                  <a:cubicBezTo>
                    <a:pt x="0" y="1461"/>
                    <a:pt x="83" y="2042"/>
                    <a:pt x="423" y="2465"/>
                  </a:cubicBezTo>
                  <a:cubicBezTo>
                    <a:pt x="739" y="2863"/>
                    <a:pt x="1181" y="3047"/>
                    <a:pt x="1617" y="3047"/>
                  </a:cubicBezTo>
                  <a:cubicBezTo>
                    <a:pt x="2280" y="3047"/>
                    <a:pt x="2931" y="2621"/>
                    <a:pt x="3111" y="1876"/>
                  </a:cubicBezTo>
                  <a:cubicBezTo>
                    <a:pt x="3136" y="1760"/>
                    <a:pt x="3153" y="1643"/>
                    <a:pt x="3153" y="1527"/>
                  </a:cubicBezTo>
                  <a:cubicBezTo>
                    <a:pt x="3145" y="681"/>
                    <a:pt x="2473" y="1"/>
                    <a:pt x="1626"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3" name="Google Shape;1233;p39"/>
            <p:cNvSpPr/>
            <p:nvPr/>
          </p:nvSpPr>
          <p:spPr>
            <a:xfrm>
              <a:off x="5046743" y="2942905"/>
              <a:ext cx="117500" cy="117454"/>
            </a:xfrm>
            <a:custGeom>
              <a:avLst/>
              <a:gdLst/>
              <a:ahLst/>
              <a:cxnLst/>
              <a:rect l="l" t="t" r="r" b="b"/>
              <a:pathLst>
                <a:path w="2540" h="2539" extrusionOk="0">
                  <a:moveTo>
                    <a:pt x="1272" y="1"/>
                  </a:moveTo>
                  <a:cubicBezTo>
                    <a:pt x="774" y="1"/>
                    <a:pt x="294" y="295"/>
                    <a:pt x="92" y="804"/>
                  </a:cubicBezTo>
                  <a:cubicBezTo>
                    <a:pt x="26" y="954"/>
                    <a:pt x="1" y="1111"/>
                    <a:pt x="1" y="1277"/>
                  </a:cubicBezTo>
                  <a:cubicBezTo>
                    <a:pt x="1" y="1974"/>
                    <a:pt x="565" y="2538"/>
                    <a:pt x="1270" y="2538"/>
                  </a:cubicBezTo>
                  <a:cubicBezTo>
                    <a:pt x="1967" y="2538"/>
                    <a:pt x="2531" y="1974"/>
                    <a:pt x="2540" y="1277"/>
                  </a:cubicBezTo>
                  <a:cubicBezTo>
                    <a:pt x="2540" y="929"/>
                    <a:pt x="2390" y="597"/>
                    <a:pt x="2141" y="356"/>
                  </a:cubicBezTo>
                  <a:cubicBezTo>
                    <a:pt x="2092" y="306"/>
                    <a:pt x="2034" y="265"/>
                    <a:pt x="1975" y="215"/>
                  </a:cubicBezTo>
                  <a:cubicBezTo>
                    <a:pt x="1757" y="69"/>
                    <a:pt x="1512" y="1"/>
                    <a:pt x="1272"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4" name="Google Shape;1234;p39"/>
            <p:cNvSpPr/>
            <p:nvPr/>
          </p:nvSpPr>
          <p:spPr>
            <a:xfrm>
              <a:off x="5044847" y="3067992"/>
              <a:ext cx="65689" cy="138595"/>
            </a:xfrm>
            <a:custGeom>
              <a:avLst/>
              <a:gdLst/>
              <a:ahLst/>
              <a:cxnLst/>
              <a:rect l="l" t="t" r="r" b="b"/>
              <a:pathLst>
                <a:path w="1420" h="2996" extrusionOk="0">
                  <a:moveTo>
                    <a:pt x="714" y="0"/>
                  </a:moveTo>
                  <a:cubicBezTo>
                    <a:pt x="307" y="0"/>
                    <a:pt x="0" y="374"/>
                    <a:pt x="83" y="780"/>
                  </a:cubicBezTo>
                  <a:lnTo>
                    <a:pt x="556" y="2995"/>
                  </a:lnTo>
                  <a:lnTo>
                    <a:pt x="1054" y="2995"/>
                  </a:lnTo>
                  <a:lnTo>
                    <a:pt x="1361" y="739"/>
                  </a:lnTo>
                  <a:cubicBezTo>
                    <a:pt x="1419" y="349"/>
                    <a:pt x="111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5" name="Google Shape;1235;p39"/>
            <p:cNvSpPr/>
            <p:nvPr/>
          </p:nvSpPr>
          <p:spPr>
            <a:xfrm>
              <a:off x="4713209" y="4006007"/>
              <a:ext cx="236897" cy="315539"/>
            </a:xfrm>
            <a:custGeom>
              <a:avLst/>
              <a:gdLst/>
              <a:ahLst/>
              <a:cxnLst/>
              <a:rect l="l" t="t" r="r" b="b"/>
              <a:pathLst>
                <a:path w="5121" h="6821" extrusionOk="0">
                  <a:moveTo>
                    <a:pt x="1" y="3386"/>
                  </a:moveTo>
                  <a:cubicBezTo>
                    <a:pt x="183" y="4406"/>
                    <a:pt x="474" y="5418"/>
                    <a:pt x="864" y="6389"/>
                  </a:cubicBezTo>
                  <a:cubicBezTo>
                    <a:pt x="1610" y="5991"/>
                    <a:pt x="2531" y="6173"/>
                    <a:pt x="3079" y="6821"/>
                  </a:cubicBezTo>
                  <a:cubicBezTo>
                    <a:pt x="4249" y="4721"/>
                    <a:pt x="4946" y="2398"/>
                    <a:pt x="5120" y="1"/>
                  </a:cubicBezTo>
                  <a:cubicBezTo>
                    <a:pt x="4025" y="1834"/>
                    <a:pt x="1859" y="2904"/>
                    <a:pt x="1" y="3386"/>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6" name="Google Shape;1236;p39"/>
            <p:cNvSpPr/>
            <p:nvPr/>
          </p:nvSpPr>
          <p:spPr>
            <a:xfrm>
              <a:off x="4193940" y="4006007"/>
              <a:ext cx="237221" cy="315539"/>
            </a:xfrm>
            <a:custGeom>
              <a:avLst/>
              <a:gdLst/>
              <a:ahLst/>
              <a:cxnLst/>
              <a:rect l="l" t="t" r="r" b="b"/>
              <a:pathLst>
                <a:path w="5128" h="6821" extrusionOk="0">
                  <a:moveTo>
                    <a:pt x="0" y="1"/>
                  </a:moveTo>
                  <a:cubicBezTo>
                    <a:pt x="175" y="2398"/>
                    <a:pt x="871" y="4721"/>
                    <a:pt x="2041" y="6821"/>
                  </a:cubicBezTo>
                  <a:cubicBezTo>
                    <a:pt x="2394" y="6403"/>
                    <a:pt x="2902" y="6179"/>
                    <a:pt x="3421" y="6179"/>
                  </a:cubicBezTo>
                  <a:cubicBezTo>
                    <a:pt x="3707" y="6179"/>
                    <a:pt x="3996" y="6248"/>
                    <a:pt x="4265" y="6389"/>
                  </a:cubicBezTo>
                  <a:cubicBezTo>
                    <a:pt x="4647" y="5418"/>
                    <a:pt x="4937" y="4406"/>
                    <a:pt x="5128" y="3386"/>
                  </a:cubicBezTo>
                  <a:cubicBezTo>
                    <a:pt x="3269" y="2904"/>
                    <a:pt x="1095" y="18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7" name="Google Shape;1237;p39"/>
            <p:cNvSpPr/>
            <p:nvPr/>
          </p:nvSpPr>
          <p:spPr>
            <a:xfrm>
              <a:off x="4662970" y="3662110"/>
              <a:ext cx="295925" cy="500533"/>
            </a:xfrm>
            <a:custGeom>
              <a:avLst/>
              <a:gdLst/>
              <a:ahLst/>
              <a:cxnLst/>
              <a:rect l="l" t="t" r="r" b="b"/>
              <a:pathLst>
                <a:path w="6397" h="10820" extrusionOk="0">
                  <a:moveTo>
                    <a:pt x="1087" y="10820"/>
                  </a:moveTo>
                  <a:cubicBezTo>
                    <a:pt x="2945" y="10338"/>
                    <a:pt x="5111" y="9268"/>
                    <a:pt x="6206" y="7435"/>
                  </a:cubicBezTo>
                  <a:cubicBezTo>
                    <a:pt x="6397" y="4896"/>
                    <a:pt x="5982" y="2357"/>
                    <a:pt x="5011" y="1"/>
                  </a:cubicBezTo>
                  <a:cubicBezTo>
                    <a:pt x="6364" y="5418"/>
                    <a:pt x="0" y="4373"/>
                    <a:pt x="1087" y="1082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8" name="Google Shape;1238;p39"/>
            <p:cNvSpPr/>
            <p:nvPr/>
          </p:nvSpPr>
          <p:spPr>
            <a:xfrm>
              <a:off x="4185475" y="3662110"/>
              <a:ext cx="295971" cy="500533"/>
            </a:xfrm>
            <a:custGeom>
              <a:avLst/>
              <a:gdLst/>
              <a:ahLst/>
              <a:cxnLst/>
              <a:rect l="l" t="t" r="r" b="b"/>
              <a:pathLst>
                <a:path w="6398" h="10820" extrusionOk="0">
                  <a:moveTo>
                    <a:pt x="1386" y="1"/>
                  </a:moveTo>
                  <a:lnTo>
                    <a:pt x="1386" y="1"/>
                  </a:lnTo>
                  <a:cubicBezTo>
                    <a:pt x="407" y="2357"/>
                    <a:pt x="1" y="4896"/>
                    <a:pt x="183" y="7435"/>
                  </a:cubicBezTo>
                  <a:cubicBezTo>
                    <a:pt x="1278" y="9268"/>
                    <a:pt x="3452" y="10338"/>
                    <a:pt x="5311" y="10820"/>
                  </a:cubicBezTo>
                  <a:cubicBezTo>
                    <a:pt x="6398" y="4373"/>
                    <a:pt x="34" y="5418"/>
                    <a:pt x="1386" y="1"/>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39" name="Google Shape;1239;p39"/>
            <p:cNvSpPr/>
            <p:nvPr/>
          </p:nvSpPr>
          <p:spPr>
            <a:xfrm>
              <a:off x="4664081" y="4162597"/>
              <a:ext cx="89097" cy="173938"/>
            </a:xfrm>
            <a:custGeom>
              <a:avLst/>
              <a:gdLst/>
              <a:ahLst/>
              <a:cxnLst/>
              <a:rect l="l" t="t" r="r" b="b"/>
              <a:pathLst>
                <a:path w="1926" h="3760" extrusionOk="0">
                  <a:moveTo>
                    <a:pt x="1063" y="1"/>
                  </a:moveTo>
                  <a:cubicBezTo>
                    <a:pt x="714" y="92"/>
                    <a:pt x="358" y="167"/>
                    <a:pt x="1" y="216"/>
                  </a:cubicBezTo>
                  <a:cubicBezTo>
                    <a:pt x="283" y="1436"/>
                    <a:pt x="673" y="2622"/>
                    <a:pt x="1171" y="3759"/>
                  </a:cubicBezTo>
                  <a:cubicBezTo>
                    <a:pt x="1345" y="3436"/>
                    <a:pt x="1602" y="3170"/>
                    <a:pt x="1926" y="2996"/>
                  </a:cubicBezTo>
                  <a:cubicBezTo>
                    <a:pt x="1536" y="2033"/>
                    <a:pt x="1245" y="1021"/>
                    <a:pt x="1063"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0" name="Google Shape;1240;p39"/>
            <p:cNvSpPr/>
            <p:nvPr/>
          </p:nvSpPr>
          <p:spPr>
            <a:xfrm>
              <a:off x="4391193" y="4162597"/>
              <a:ext cx="88727" cy="173938"/>
            </a:xfrm>
            <a:custGeom>
              <a:avLst/>
              <a:gdLst/>
              <a:ahLst/>
              <a:cxnLst/>
              <a:rect l="l" t="t" r="r" b="b"/>
              <a:pathLst>
                <a:path w="1918" h="3760" extrusionOk="0">
                  <a:moveTo>
                    <a:pt x="864" y="1"/>
                  </a:moveTo>
                  <a:cubicBezTo>
                    <a:pt x="673" y="1021"/>
                    <a:pt x="383" y="2033"/>
                    <a:pt x="1" y="2996"/>
                  </a:cubicBezTo>
                  <a:cubicBezTo>
                    <a:pt x="316" y="3170"/>
                    <a:pt x="582" y="3436"/>
                    <a:pt x="748" y="3759"/>
                  </a:cubicBezTo>
                  <a:cubicBezTo>
                    <a:pt x="1254" y="2622"/>
                    <a:pt x="1644" y="1436"/>
                    <a:pt x="1917" y="216"/>
                  </a:cubicBezTo>
                  <a:cubicBezTo>
                    <a:pt x="1561" y="167"/>
                    <a:pt x="1212" y="92"/>
                    <a:pt x="864"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1" name="Google Shape;1241;p39"/>
            <p:cNvSpPr/>
            <p:nvPr/>
          </p:nvSpPr>
          <p:spPr>
            <a:xfrm>
              <a:off x="4622632" y="3629496"/>
              <a:ext cx="334737" cy="543139"/>
            </a:xfrm>
            <a:custGeom>
              <a:avLst/>
              <a:gdLst/>
              <a:ahLst/>
              <a:cxnLst/>
              <a:rect l="l" t="t" r="r" b="b"/>
              <a:pathLst>
                <a:path w="7236" h="11741" extrusionOk="0">
                  <a:moveTo>
                    <a:pt x="1760" y="0"/>
                  </a:moveTo>
                  <a:cubicBezTo>
                    <a:pt x="300" y="3734"/>
                    <a:pt x="1" y="7833"/>
                    <a:pt x="905" y="11740"/>
                  </a:cubicBezTo>
                  <a:cubicBezTo>
                    <a:pt x="1262" y="11691"/>
                    <a:pt x="1610" y="11616"/>
                    <a:pt x="1959" y="11525"/>
                  </a:cubicBezTo>
                  <a:cubicBezTo>
                    <a:pt x="872" y="5078"/>
                    <a:pt x="7236" y="6123"/>
                    <a:pt x="5883" y="706"/>
                  </a:cubicBezTo>
                  <a:cubicBezTo>
                    <a:pt x="5784" y="473"/>
                    <a:pt x="5676" y="233"/>
                    <a:pt x="5568" y="0"/>
                  </a:cubicBezTo>
                  <a:cubicBezTo>
                    <a:pt x="5327" y="847"/>
                    <a:pt x="4547" y="1436"/>
                    <a:pt x="3668" y="1436"/>
                  </a:cubicBezTo>
                  <a:cubicBezTo>
                    <a:pt x="2780" y="1436"/>
                    <a:pt x="2000" y="847"/>
                    <a:pt x="1760"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2" name="Google Shape;1242;p39"/>
            <p:cNvSpPr/>
            <p:nvPr/>
          </p:nvSpPr>
          <p:spPr>
            <a:xfrm>
              <a:off x="4187001" y="3629496"/>
              <a:ext cx="334367" cy="543139"/>
            </a:xfrm>
            <a:custGeom>
              <a:avLst/>
              <a:gdLst/>
              <a:ahLst/>
              <a:cxnLst/>
              <a:rect l="l" t="t" r="r" b="b"/>
              <a:pathLst>
                <a:path w="7228" h="11741" extrusionOk="0">
                  <a:moveTo>
                    <a:pt x="1660" y="0"/>
                  </a:moveTo>
                  <a:cubicBezTo>
                    <a:pt x="1561" y="233"/>
                    <a:pt x="1453" y="473"/>
                    <a:pt x="1353" y="706"/>
                  </a:cubicBezTo>
                  <a:cubicBezTo>
                    <a:pt x="1" y="6123"/>
                    <a:pt x="6365" y="5078"/>
                    <a:pt x="5269" y="11525"/>
                  </a:cubicBezTo>
                  <a:cubicBezTo>
                    <a:pt x="5618" y="11616"/>
                    <a:pt x="5975" y="11691"/>
                    <a:pt x="6331" y="11740"/>
                  </a:cubicBezTo>
                  <a:cubicBezTo>
                    <a:pt x="7227" y="7833"/>
                    <a:pt x="6929" y="3734"/>
                    <a:pt x="5469" y="0"/>
                  </a:cubicBezTo>
                  <a:cubicBezTo>
                    <a:pt x="5228" y="847"/>
                    <a:pt x="4448" y="1436"/>
                    <a:pt x="3569" y="1436"/>
                  </a:cubicBezTo>
                  <a:cubicBezTo>
                    <a:pt x="2681" y="1436"/>
                    <a:pt x="1901" y="847"/>
                    <a:pt x="1660"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3" name="Google Shape;1243;p39"/>
            <p:cNvSpPr/>
            <p:nvPr/>
          </p:nvSpPr>
          <p:spPr>
            <a:xfrm>
              <a:off x="4933915" y="2584020"/>
              <a:ext cx="211547" cy="272934"/>
            </a:xfrm>
            <a:custGeom>
              <a:avLst/>
              <a:gdLst/>
              <a:ahLst/>
              <a:cxnLst/>
              <a:rect l="l" t="t" r="r" b="b"/>
              <a:pathLst>
                <a:path w="4573" h="5900" extrusionOk="0">
                  <a:moveTo>
                    <a:pt x="3211" y="0"/>
                  </a:moveTo>
                  <a:cubicBezTo>
                    <a:pt x="3031" y="745"/>
                    <a:pt x="2381" y="1168"/>
                    <a:pt x="1718" y="1168"/>
                  </a:cubicBezTo>
                  <a:cubicBezTo>
                    <a:pt x="1282" y="1168"/>
                    <a:pt x="840" y="984"/>
                    <a:pt x="523" y="589"/>
                  </a:cubicBezTo>
                  <a:lnTo>
                    <a:pt x="523" y="589"/>
                  </a:lnTo>
                  <a:cubicBezTo>
                    <a:pt x="1" y="2099"/>
                    <a:pt x="374" y="4148"/>
                    <a:pt x="1137" y="5899"/>
                  </a:cubicBezTo>
                  <a:cubicBezTo>
                    <a:pt x="2299" y="5766"/>
                    <a:pt x="4207" y="4721"/>
                    <a:pt x="4572" y="3078"/>
                  </a:cubicBezTo>
                  <a:cubicBezTo>
                    <a:pt x="4323" y="1751"/>
                    <a:pt x="3842" y="639"/>
                    <a:pt x="3211" y="0"/>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4" name="Google Shape;1244;p39"/>
            <p:cNvSpPr/>
            <p:nvPr/>
          </p:nvSpPr>
          <p:spPr>
            <a:xfrm>
              <a:off x="3998954" y="2584020"/>
              <a:ext cx="211547" cy="272934"/>
            </a:xfrm>
            <a:custGeom>
              <a:avLst/>
              <a:gdLst/>
              <a:ahLst/>
              <a:cxnLst/>
              <a:rect l="l" t="t" r="r" b="b"/>
              <a:pathLst>
                <a:path w="4573" h="5900" extrusionOk="0">
                  <a:moveTo>
                    <a:pt x="1361" y="0"/>
                  </a:moveTo>
                  <a:cubicBezTo>
                    <a:pt x="722" y="639"/>
                    <a:pt x="241" y="1751"/>
                    <a:pt x="1" y="3078"/>
                  </a:cubicBezTo>
                  <a:cubicBezTo>
                    <a:pt x="357" y="4721"/>
                    <a:pt x="2274" y="5766"/>
                    <a:pt x="3435" y="5899"/>
                  </a:cubicBezTo>
                  <a:cubicBezTo>
                    <a:pt x="4199" y="4148"/>
                    <a:pt x="4572" y="2099"/>
                    <a:pt x="4041" y="589"/>
                  </a:cubicBezTo>
                  <a:lnTo>
                    <a:pt x="4041" y="589"/>
                  </a:lnTo>
                  <a:cubicBezTo>
                    <a:pt x="3728" y="984"/>
                    <a:pt x="3288" y="1168"/>
                    <a:pt x="2853" y="1168"/>
                  </a:cubicBezTo>
                  <a:cubicBezTo>
                    <a:pt x="2192" y="1168"/>
                    <a:pt x="1541" y="745"/>
                    <a:pt x="1361" y="0"/>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5" name="Google Shape;1245;p39"/>
            <p:cNvSpPr/>
            <p:nvPr/>
          </p:nvSpPr>
          <p:spPr>
            <a:xfrm>
              <a:off x="4986513" y="2726409"/>
              <a:ext cx="171995" cy="244114"/>
            </a:xfrm>
            <a:custGeom>
              <a:avLst/>
              <a:gdLst/>
              <a:ahLst/>
              <a:cxnLst/>
              <a:rect l="l" t="t" r="r" b="b"/>
              <a:pathLst>
                <a:path w="3718" h="5277" extrusionOk="0">
                  <a:moveTo>
                    <a:pt x="3435" y="0"/>
                  </a:moveTo>
                  <a:cubicBezTo>
                    <a:pt x="3070" y="1635"/>
                    <a:pt x="1162" y="2688"/>
                    <a:pt x="0" y="2821"/>
                  </a:cubicBezTo>
                  <a:cubicBezTo>
                    <a:pt x="374" y="3709"/>
                    <a:pt x="880" y="4538"/>
                    <a:pt x="1502" y="5277"/>
                  </a:cubicBezTo>
                  <a:cubicBezTo>
                    <a:pt x="1884" y="4671"/>
                    <a:pt x="2688" y="4505"/>
                    <a:pt x="3277" y="4895"/>
                  </a:cubicBezTo>
                  <a:cubicBezTo>
                    <a:pt x="3667" y="3294"/>
                    <a:pt x="3717" y="1626"/>
                    <a:pt x="3435"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6" name="Google Shape;1246;p39"/>
            <p:cNvSpPr/>
            <p:nvPr/>
          </p:nvSpPr>
          <p:spPr>
            <a:xfrm>
              <a:off x="3985539" y="2726409"/>
              <a:ext cx="172365" cy="244114"/>
            </a:xfrm>
            <a:custGeom>
              <a:avLst/>
              <a:gdLst/>
              <a:ahLst/>
              <a:cxnLst/>
              <a:rect l="l" t="t" r="r" b="b"/>
              <a:pathLst>
                <a:path w="3726" h="5277" extrusionOk="0">
                  <a:moveTo>
                    <a:pt x="291" y="0"/>
                  </a:moveTo>
                  <a:lnTo>
                    <a:pt x="291" y="0"/>
                  </a:lnTo>
                  <a:cubicBezTo>
                    <a:pt x="0" y="1626"/>
                    <a:pt x="58" y="3294"/>
                    <a:pt x="440" y="4895"/>
                  </a:cubicBezTo>
                  <a:cubicBezTo>
                    <a:pt x="658" y="4753"/>
                    <a:pt x="903" y="4685"/>
                    <a:pt x="1146" y="4685"/>
                  </a:cubicBezTo>
                  <a:cubicBezTo>
                    <a:pt x="1568" y="4685"/>
                    <a:pt x="1981" y="4892"/>
                    <a:pt x="2224" y="5277"/>
                  </a:cubicBezTo>
                  <a:cubicBezTo>
                    <a:pt x="2846" y="4538"/>
                    <a:pt x="3352" y="3709"/>
                    <a:pt x="3725" y="2821"/>
                  </a:cubicBezTo>
                  <a:cubicBezTo>
                    <a:pt x="2564" y="2688"/>
                    <a:pt x="647" y="1635"/>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7" name="Google Shape;1247;p39"/>
            <p:cNvSpPr/>
            <p:nvPr/>
          </p:nvSpPr>
          <p:spPr>
            <a:xfrm>
              <a:off x="4896676" y="2438903"/>
              <a:ext cx="67586" cy="102558"/>
            </a:xfrm>
            <a:custGeom>
              <a:avLst/>
              <a:gdLst/>
              <a:ahLst/>
              <a:cxnLst/>
              <a:rect l="l" t="t" r="r" b="b"/>
              <a:pathLst>
                <a:path w="1461" h="2217" extrusionOk="0">
                  <a:moveTo>
                    <a:pt x="971" y="1"/>
                  </a:moveTo>
                  <a:cubicBezTo>
                    <a:pt x="777" y="31"/>
                    <a:pt x="580" y="46"/>
                    <a:pt x="385" y="46"/>
                  </a:cubicBezTo>
                  <a:cubicBezTo>
                    <a:pt x="256" y="46"/>
                    <a:pt x="127" y="39"/>
                    <a:pt x="1" y="26"/>
                  </a:cubicBezTo>
                  <a:lnTo>
                    <a:pt x="1" y="26"/>
                  </a:lnTo>
                  <a:cubicBezTo>
                    <a:pt x="291" y="789"/>
                    <a:pt x="664" y="1527"/>
                    <a:pt x="1113" y="2216"/>
                  </a:cubicBezTo>
                  <a:cubicBezTo>
                    <a:pt x="1187" y="2017"/>
                    <a:pt x="1312" y="1843"/>
                    <a:pt x="1461" y="1693"/>
                  </a:cubicBezTo>
                  <a:cubicBezTo>
                    <a:pt x="1245" y="1146"/>
                    <a:pt x="1079" y="582"/>
                    <a:pt x="971"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8" name="Google Shape;1248;p39"/>
            <p:cNvSpPr/>
            <p:nvPr/>
          </p:nvSpPr>
          <p:spPr>
            <a:xfrm>
              <a:off x="4179738" y="2438903"/>
              <a:ext cx="67956" cy="102558"/>
            </a:xfrm>
            <a:custGeom>
              <a:avLst/>
              <a:gdLst/>
              <a:ahLst/>
              <a:cxnLst/>
              <a:rect l="l" t="t" r="r" b="b"/>
              <a:pathLst>
                <a:path w="1469" h="2217" extrusionOk="0">
                  <a:moveTo>
                    <a:pt x="498" y="1"/>
                  </a:moveTo>
                  <a:cubicBezTo>
                    <a:pt x="390" y="582"/>
                    <a:pt x="224" y="1146"/>
                    <a:pt x="0" y="1693"/>
                  </a:cubicBezTo>
                  <a:cubicBezTo>
                    <a:pt x="158" y="1843"/>
                    <a:pt x="274" y="2017"/>
                    <a:pt x="357" y="2216"/>
                  </a:cubicBezTo>
                  <a:cubicBezTo>
                    <a:pt x="797" y="1527"/>
                    <a:pt x="1170" y="789"/>
                    <a:pt x="1469" y="26"/>
                  </a:cubicBezTo>
                  <a:lnTo>
                    <a:pt x="1469" y="26"/>
                  </a:lnTo>
                  <a:cubicBezTo>
                    <a:pt x="1339" y="39"/>
                    <a:pt x="1210" y="46"/>
                    <a:pt x="1081" y="46"/>
                  </a:cubicBezTo>
                  <a:cubicBezTo>
                    <a:pt x="886" y="46"/>
                    <a:pt x="692" y="31"/>
                    <a:pt x="498"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9" name="Google Shape;1249;p39"/>
            <p:cNvSpPr/>
            <p:nvPr/>
          </p:nvSpPr>
          <p:spPr>
            <a:xfrm>
              <a:off x="4941224" y="2375989"/>
              <a:ext cx="144748" cy="141278"/>
            </a:xfrm>
            <a:custGeom>
              <a:avLst/>
              <a:gdLst/>
              <a:ahLst/>
              <a:cxnLst/>
              <a:rect l="l" t="t" r="r" b="b"/>
              <a:pathLst>
                <a:path w="3129" h="3054" extrusionOk="0">
                  <a:moveTo>
                    <a:pt x="3128" y="0"/>
                  </a:moveTo>
                  <a:lnTo>
                    <a:pt x="3128" y="0"/>
                  </a:lnTo>
                  <a:cubicBezTo>
                    <a:pt x="2323" y="722"/>
                    <a:pt x="1087" y="1211"/>
                    <a:pt x="0" y="1361"/>
                  </a:cubicBezTo>
                  <a:cubicBezTo>
                    <a:pt x="116" y="1942"/>
                    <a:pt x="282" y="2506"/>
                    <a:pt x="498" y="3053"/>
                  </a:cubicBezTo>
                  <a:cubicBezTo>
                    <a:pt x="796" y="2760"/>
                    <a:pt x="1182" y="2613"/>
                    <a:pt x="1569" y="2613"/>
                  </a:cubicBezTo>
                  <a:cubicBezTo>
                    <a:pt x="1948" y="2613"/>
                    <a:pt x="2327" y="2754"/>
                    <a:pt x="2622" y="3037"/>
                  </a:cubicBezTo>
                  <a:cubicBezTo>
                    <a:pt x="2904" y="2049"/>
                    <a:pt x="3078" y="1029"/>
                    <a:pt x="3128"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50" name="Google Shape;1250;p39"/>
            <p:cNvSpPr/>
            <p:nvPr/>
          </p:nvSpPr>
          <p:spPr>
            <a:xfrm>
              <a:off x="4058445" y="2375989"/>
              <a:ext cx="144377" cy="141278"/>
            </a:xfrm>
            <a:custGeom>
              <a:avLst/>
              <a:gdLst/>
              <a:ahLst/>
              <a:cxnLst/>
              <a:rect l="l" t="t" r="r" b="b"/>
              <a:pathLst>
                <a:path w="3121" h="3054" extrusionOk="0">
                  <a:moveTo>
                    <a:pt x="1" y="0"/>
                  </a:moveTo>
                  <a:lnTo>
                    <a:pt x="1" y="0"/>
                  </a:lnTo>
                  <a:cubicBezTo>
                    <a:pt x="42" y="1029"/>
                    <a:pt x="216" y="2049"/>
                    <a:pt x="507" y="3037"/>
                  </a:cubicBezTo>
                  <a:cubicBezTo>
                    <a:pt x="798" y="2754"/>
                    <a:pt x="1177" y="2613"/>
                    <a:pt x="1555" y="2613"/>
                  </a:cubicBezTo>
                  <a:cubicBezTo>
                    <a:pt x="1942" y="2613"/>
                    <a:pt x="2329" y="2760"/>
                    <a:pt x="2622" y="3053"/>
                  </a:cubicBezTo>
                  <a:cubicBezTo>
                    <a:pt x="2846" y="2506"/>
                    <a:pt x="3012" y="1942"/>
                    <a:pt x="3120" y="1361"/>
                  </a:cubicBezTo>
                  <a:cubicBezTo>
                    <a:pt x="2033" y="1211"/>
                    <a:pt x="805" y="72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 name="Google Shape;1149;p39">
            <a:extLst>
              <a:ext uri="{FF2B5EF4-FFF2-40B4-BE49-F238E27FC236}">
                <a16:creationId xmlns:a16="http://schemas.microsoft.com/office/drawing/2014/main" id="{70E4FF82-0E21-08F5-F5BD-EC1790DEBB46}"/>
              </a:ext>
            </a:extLst>
          </p:cNvPr>
          <p:cNvSpPr txBox="1"/>
          <p:nvPr/>
        </p:nvSpPr>
        <p:spPr>
          <a:xfrm>
            <a:off x="633282" y="2645191"/>
            <a:ext cx="2745987"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chemeClr val="dk1"/>
                </a:solidFill>
                <a:latin typeface="Aldrich"/>
                <a:ea typeface="Aldrich"/>
                <a:cs typeface="Aldrich"/>
                <a:sym typeface="Aldrich"/>
              </a:rPr>
              <a:t>Data Collection</a:t>
            </a:r>
            <a:endParaRPr sz="2400" b="1" dirty="0">
              <a:solidFill>
                <a:schemeClr val="dk1"/>
              </a:solidFill>
              <a:latin typeface="Aldrich"/>
              <a:ea typeface="Aldrich"/>
              <a:cs typeface="Aldrich"/>
              <a:sym typeface="Aldrich"/>
            </a:endParaRPr>
          </a:p>
        </p:txBody>
      </p:sp>
      <p:sp>
        <p:nvSpPr>
          <p:cNvPr id="3" name="Google Shape;1149;p39">
            <a:extLst>
              <a:ext uri="{FF2B5EF4-FFF2-40B4-BE49-F238E27FC236}">
                <a16:creationId xmlns:a16="http://schemas.microsoft.com/office/drawing/2014/main" id="{A401C265-CA4A-BB9B-4A2B-27550FD96730}"/>
              </a:ext>
            </a:extLst>
          </p:cNvPr>
          <p:cNvSpPr txBox="1"/>
          <p:nvPr/>
        </p:nvSpPr>
        <p:spPr>
          <a:xfrm>
            <a:off x="636618" y="3694641"/>
            <a:ext cx="2745987"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chemeClr val="dk1"/>
                </a:solidFill>
                <a:latin typeface="Aldrich"/>
                <a:ea typeface="Aldrich"/>
                <a:cs typeface="Aldrich"/>
                <a:sym typeface="Aldrich"/>
              </a:rPr>
              <a:t>Frame &amp; Desgin</a:t>
            </a:r>
            <a:endParaRPr sz="2400" b="1" dirty="0">
              <a:solidFill>
                <a:schemeClr val="dk1"/>
              </a:solidFill>
              <a:latin typeface="Aldrich"/>
              <a:ea typeface="Aldrich"/>
              <a:cs typeface="Aldrich"/>
              <a:sym typeface="Aldrich"/>
            </a:endParaRPr>
          </a:p>
        </p:txBody>
      </p:sp>
      <p:sp>
        <p:nvSpPr>
          <p:cNvPr id="4" name="Google Shape;1149;p39">
            <a:extLst>
              <a:ext uri="{FF2B5EF4-FFF2-40B4-BE49-F238E27FC236}">
                <a16:creationId xmlns:a16="http://schemas.microsoft.com/office/drawing/2014/main" id="{057B14B8-42B6-85D7-3490-63EE01385922}"/>
              </a:ext>
            </a:extLst>
          </p:cNvPr>
          <p:cNvSpPr txBox="1"/>
          <p:nvPr/>
        </p:nvSpPr>
        <p:spPr>
          <a:xfrm>
            <a:off x="5864017" y="1549405"/>
            <a:ext cx="3259010"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chemeClr val="dk1"/>
                </a:solidFill>
                <a:latin typeface="Aldrich"/>
                <a:ea typeface="Aldrich"/>
                <a:cs typeface="Aldrich"/>
                <a:sym typeface="Aldrich"/>
              </a:rPr>
              <a:t>Propulsion System</a:t>
            </a:r>
            <a:endParaRPr sz="2400" b="1" dirty="0">
              <a:solidFill>
                <a:schemeClr val="dk1"/>
              </a:solidFill>
              <a:latin typeface="Aldrich"/>
              <a:ea typeface="Aldrich"/>
              <a:cs typeface="Aldrich"/>
              <a:sym typeface="Aldrich"/>
            </a:endParaRPr>
          </a:p>
        </p:txBody>
      </p:sp>
      <p:sp>
        <p:nvSpPr>
          <p:cNvPr id="5" name="Google Shape;1149;p39">
            <a:extLst>
              <a:ext uri="{FF2B5EF4-FFF2-40B4-BE49-F238E27FC236}">
                <a16:creationId xmlns:a16="http://schemas.microsoft.com/office/drawing/2014/main" id="{364C7D8F-F11E-9114-6BD5-1343B2E98608}"/>
              </a:ext>
            </a:extLst>
          </p:cNvPr>
          <p:cNvSpPr txBox="1"/>
          <p:nvPr/>
        </p:nvSpPr>
        <p:spPr>
          <a:xfrm>
            <a:off x="6011371" y="2703253"/>
            <a:ext cx="2745987"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chemeClr val="dk1"/>
                </a:solidFill>
                <a:latin typeface="Aldrich"/>
                <a:ea typeface="Aldrich"/>
                <a:cs typeface="Aldrich"/>
                <a:sym typeface="Aldrich"/>
              </a:rPr>
              <a:t>Navigation &amp; Control System</a:t>
            </a:r>
            <a:endParaRPr sz="2400" b="1" dirty="0">
              <a:solidFill>
                <a:schemeClr val="dk1"/>
              </a:solidFill>
              <a:latin typeface="Aldrich"/>
              <a:ea typeface="Aldrich"/>
              <a:cs typeface="Aldrich"/>
              <a:sym typeface="Aldrich"/>
            </a:endParaRPr>
          </a:p>
        </p:txBody>
      </p:sp>
      <p:sp>
        <p:nvSpPr>
          <p:cNvPr id="6" name="Google Shape;1149;p39">
            <a:extLst>
              <a:ext uri="{FF2B5EF4-FFF2-40B4-BE49-F238E27FC236}">
                <a16:creationId xmlns:a16="http://schemas.microsoft.com/office/drawing/2014/main" id="{ACCBE25A-EBB7-C21C-AB77-3C1808319598}"/>
              </a:ext>
            </a:extLst>
          </p:cNvPr>
          <p:cNvSpPr txBox="1"/>
          <p:nvPr/>
        </p:nvSpPr>
        <p:spPr>
          <a:xfrm>
            <a:off x="5842900" y="3694641"/>
            <a:ext cx="3082927" cy="548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chemeClr val="dk1"/>
                </a:solidFill>
                <a:latin typeface="Aldrich"/>
                <a:ea typeface="Aldrich"/>
                <a:cs typeface="Aldrich"/>
                <a:sym typeface="Aldrich"/>
              </a:rPr>
              <a:t>Power Managment</a:t>
            </a:r>
            <a:endParaRPr sz="2400" b="1" dirty="0">
              <a:solidFill>
                <a:schemeClr val="dk1"/>
              </a:solidFill>
              <a:latin typeface="Aldrich"/>
              <a:ea typeface="Aldrich"/>
              <a:cs typeface="Aldrich"/>
              <a:sym typeface="Aldrich"/>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858ED-14EC-1089-41F8-5D83AA03BE53}"/>
              </a:ext>
            </a:extLst>
          </p:cNvPr>
          <p:cNvPicPr>
            <a:picLocks noChangeAspect="1"/>
          </p:cNvPicPr>
          <p:nvPr/>
        </p:nvPicPr>
        <p:blipFill>
          <a:blip r:embed="rId2"/>
          <a:stretch>
            <a:fillRect/>
          </a:stretch>
        </p:blipFill>
        <p:spPr>
          <a:xfrm>
            <a:off x="266128" y="265370"/>
            <a:ext cx="5287180" cy="4596562"/>
          </a:xfrm>
          <a:prstGeom prst="rect">
            <a:avLst/>
          </a:prstGeom>
        </p:spPr>
      </p:pic>
      <p:pic>
        <p:nvPicPr>
          <p:cNvPr id="6" name="Picture 5">
            <a:extLst>
              <a:ext uri="{FF2B5EF4-FFF2-40B4-BE49-F238E27FC236}">
                <a16:creationId xmlns:a16="http://schemas.microsoft.com/office/drawing/2014/main" id="{51EAEDE8-69BC-9581-3E54-756CF7FB7EE3}"/>
              </a:ext>
            </a:extLst>
          </p:cNvPr>
          <p:cNvPicPr>
            <a:picLocks noChangeAspect="1"/>
          </p:cNvPicPr>
          <p:nvPr/>
        </p:nvPicPr>
        <p:blipFill>
          <a:blip r:embed="rId3"/>
          <a:stretch>
            <a:fillRect/>
          </a:stretch>
        </p:blipFill>
        <p:spPr>
          <a:xfrm>
            <a:off x="5542743" y="265369"/>
            <a:ext cx="3283489" cy="4596562"/>
          </a:xfrm>
          <a:prstGeom prst="rect">
            <a:avLst/>
          </a:prstGeom>
        </p:spPr>
      </p:pic>
    </p:spTree>
    <p:extLst>
      <p:ext uri="{BB962C8B-B14F-4D97-AF65-F5344CB8AC3E}">
        <p14:creationId xmlns:p14="http://schemas.microsoft.com/office/powerpoint/2010/main" val="296131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780057" y="917709"/>
            <a:ext cx="3675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Frame &amp; Design</a:t>
            </a:r>
            <a:endParaRPr dirty="0"/>
          </a:p>
        </p:txBody>
      </p:sp>
      <p:sp>
        <p:nvSpPr>
          <p:cNvPr id="839" name="Google Shape;839;p36"/>
          <p:cNvSpPr txBox="1">
            <a:spLocks noGrp="1"/>
          </p:cNvSpPr>
          <p:nvPr>
            <p:ph type="subTitle" idx="1"/>
          </p:nvPr>
        </p:nvSpPr>
        <p:spPr>
          <a:xfrm>
            <a:off x="713149" y="1578413"/>
            <a:ext cx="7226273" cy="29192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1" dirty="0"/>
              <a:t>1- Structural Frame: </a:t>
            </a:r>
            <a:br>
              <a:rPr lang="en-MY" dirty="0"/>
            </a:br>
            <a:r>
              <a:rPr lang="en-US" dirty="0"/>
              <a:t>provides support and stability to the overall robot’s body</a:t>
            </a:r>
            <a:br>
              <a:rPr lang="en-US" dirty="0"/>
            </a:br>
            <a:endParaRPr lang="en-MY" dirty="0"/>
          </a:p>
          <a:p>
            <a:pPr marL="0" lvl="0" indent="0" algn="l" rtl="0">
              <a:spcBef>
                <a:spcPts val="0"/>
              </a:spcBef>
              <a:spcAft>
                <a:spcPts val="0"/>
              </a:spcAft>
              <a:buNone/>
            </a:pPr>
            <a:r>
              <a:rPr lang="en-MY" b="1" dirty="0"/>
              <a:t>2- Joints &amp; Actuators:</a:t>
            </a:r>
            <a:br>
              <a:rPr lang="en-MY" dirty="0"/>
            </a:br>
            <a:r>
              <a:rPr lang="en-US" dirty="0"/>
              <a:t>To achieve a range of movements and postures similar to Humans</a:t>
            </a:r>
            <a:br>
              <a:rPr lang="en-US" dirty="0"/>
            </a:br>
            <a:endParaRPr lang="en-MY" dirty="0"/>
          </a:p>
          <a:p>
            <a:pPr marL="0" lvl="0" indent="0" algn="l" rtl="0">
              <a:spcBef>
                <a:spcPts val="0"/>
              </a:spcBef>
              <a:spcAft>
                <a:spcPts val="0"/>
              </a:spcAft>
              <a:buNone/>
            </a:pPr>
            <a:r>
              <a:rPr lang="en-MY" b="1" dirty="0"/>
              <a:t>3- Sensory Integration:</a:t>
            </a:r>
            <a:br>
              <a:rPr lang="en-MY" dirty="0"/>
            </a:br>
            <a:r>
              <a:rPr lang="en-US" dirty="0"/>
              <a:t>Cameras, depth sensors, touch sensors, force sensors, accelerometers, and gyroscopes</a:t>
            </a:r>
            <a:br>
              <a:rPr lang="en-US" dirty="0"/>
            </a:br>
            <a:endParaRPr lang="en-MY" dirty="0"/>
          </a:p>
          <a:p>
            <a:pPr marL="0" lvl="0" indent="0" algn="l" rtl="0">
              <a:spcBef>
                <a:spcPts val="0"/>
              </a:spcBef>
              <a:spcAft>
                <a:spcPts val="0"/>
              </a:spcAft>
              <a:buNone/>
            </a:pPr>
            <a:r>
              <a:rPr lang="en-MY" b="1" dirty="0"/>
              <a:t>4- Anthropopathism:</a:t>
            </a:r>
            <a:br>
              <a:rPr lang="en-MY" dirty="0"/>
            </a:br>
            <a:r>
              <a:rPr lang="en-US" dirty="0"/>
              <a:t>Considering andromorphic proportions and ergonomics in their design.</a:t>
            </a:r>
          </a:p>
          <a:p>
            <a:pPr marL="0" lvl="0" indent="0" algn="l" rtl="0">
              <a:spcBef>
                <a:spcPts val="0"/>
              </a:spcBef>
              <a:spcAft>
                <a:spcPts val="0"/>
              </a:spcAft>
              <a:buNone/>
            </a:pPr>
            <a:r>
              <a:rPr lang="en-US" dirty="0"/>
              <a:t>The frame and hull are designed to resemble human body segments, with considerations for limb length, joint placement, and range of motion</a:t>
            </a:r>
            <a:br>
              <a:rPr lang="en-US" dirty="0"/>
            </a:br>
            <a:br>
              <a:rPr lang="en-MY" dirty="0"/>
            </a:br>
            <a:endParaRPr dirty="0"/>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510005" y="752761"/>
            <a:ext cx="6639148"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Navigation &amp; Control System</a:t>
            </a:r>
            <a:endParaRPr dirty="0"/>
          </a:p>
        </p:txBody>
      </p:sp>
      <p:sp>
        <p:nvSpPr>
          <p:cNvPr id="839" name="Google Shape;839;p36"/>
          <p:cNvSpPr txBox="1">
            <a:spLocks noGrp="1"/>
          </p:cNvSpPr>
          <p:nvPr>
            <p:ph type="subTitle" idx="1"/>
          </p:nvPr>
        </p:nvSpPr>
        <p:spPr>
          <a:xfrm>
            <a:off x="713150" y="1364401"/>
            <a:ext cx="7226273" cy="34440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b="1" dirty="0"/>
              <a:t>1- Sensors:</a:t>
            </a:r>
            <a:br>
              <a:rPr lang="en-MY" dirty="0"/>
            </a:br>
            <a:r>
              <a:rPr lang="en-US" dirty="0"/>
              <a:t>Offer information about the robot's location, orientation, distance to an item, and detection of obstacles. </a:t>
            </a:r>
            <a:br>
              <a:rPr lang="en-US" dirty="0"/>
            </a:br>
            <a:endParaRPr lang="en-MY" dirty="0"/>
          </a:p>
          <a:p>
            <a:pPr marL="0" lvl="0" indent="0" algn="l" rtl="0">
              <a:spcBef>
                <a:spcPts val="0"/>
              </a:spcBef>
              <a:spcAft>
                <a:spcPts val="0"/>
              </a:spcAft>
              <a:buNone/>
            </a:pPr>
            <a:r>
              <a:rPr lang="en-MY" b="1" dirty="0"/>
              <a:t>2- Perception &amp; Mapping:</a:t>
            </a:r>
            <a:br>
              <a:rPr lang="en-MY" dirty="0"/>
            </a:br>
            <a:r>
              <a:rPr lang="en-US" dirty="0"/>
              <a:t>building a map of the surroundings, identifying items, and estimating their locations and distances using SLAM.</a:t>
            </a:r>
            <a:br>
              <a:rPr lang="en-US" dirty="0"/>
            </a:br>
            <a:endParaRPr lang="en-US" dirty="0"/>
          </a:p>
          <a:p>
            <a:pPr marL="0" lvl="0" indent="0" algn="l" rtl="0">
              <a:spcBef>
                <a:spcPts val="0"/>
              </a:spcBef>
              <a:spcAft>
                <a:spcPts val="0"/>
              </a:spcAft>
              <a:buNone/>
            </a:pPr>
            <a:r>
              <a:rPr lang="en-MY" b="1" dirty="0"/>
              <a:t>3- </a:t>
            </a:r>
            <a:r>
              <a:rPr lang="en-MY" dirty="0"/>
              <a:t>Path Planning</a:t>
            </a:r>
            <a:r>
              <a:rPr lang="en-MY" b="1" dirty="0"/>
              <a:t>:</a:t>
            </a:r>
            <a:br>
              <a:rPr lang="en-MY" dirty="0"/>
            </a:br>
            <a:r>
              <a:rPr lang="en-US" dirty="0"/>
              <a:t>Algorithms for path planning take into account obstacles, the robot's physical capabilities, and any constraints or goals set forth by the task at hand.</a:t>
            </a:r>
            <a:br>
              <a:rPr lang="en-US" dirty="0"/>
            </a:br>
            <a:endParaRPr lang="en-MY" dirty="0"/>
          </a:p>
          <a:p>
            <a:pPr marL="0" lvl="0" indent="0" algn="l" rtl="0">
              <a:spcBef>
                <a:spcPts val="0"/>
              </a:spcBef>
              <a:spcAft>
                <a:spcPts val="0"/>
              </a:spcAft>
              <a:buNone/>
            </a:pPr>
            <a:r>
              <a:rPr lang="en-MY" b="1" dirty="0"/>
              <a:t>4- </a:t>
            </a:r>
            <a:r>
              <a:rPr lang="en-MY" dirty="0"/>
              <a:t>Localization</a:t>
            </a:r>
            <a:r>
              <a:rPr lang="en-MY" b="1" dirty="0"/>
              <a:t>:</a:t>
            </a:r>
            <a:br>
              <a:rPr lang="en-MY" dirty="0"/>
            </a:br>
            <a:r>
              <a:rPr lang="en-US" dirty="0"/>
              <a:t>involves comparing sensor data to the map, figuring out the robot's pose (position and orientation), and then comparing it to the map.</a:t>
            </a:r>
            <a:br>
              <a:rPr lang="en-MY" dirty="0"/>
            </a:br>
            <a:endParaRPr dirty="0"/>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307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780057" y="917709"/>
            <a:ext cx="3675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Data Collection</a:t>
            </a:r>
            <a:endParaRPr dirty="0"/>
          </a:p>
        </p:txBody>
      </p:sp>
      <p:sp>
        <p:nvSpPr>
          <p:cNvPr id="839" name="Google Shape;839;p36"/>
          <p:cNvSpPr txBox="1">
            <a:spLocks noGrp="1"/>
          </p:cNvSpPr>
          <p:nvPr>
            <p:ph type="subTitle" idx="1"/>
          </p:nvPr>
        </p:nvSpPr>
        <p:spPr>
          <a:xfrm>
            <a:off x="713149" y="1578413"/>
            <a:ext cx="7226273" cy="291924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b="1" dirty="0"/>
              <a:t>Sensor:</a:t>
            </a:r>
          </a:p>
          <a:p>
            <a:pPr marL="342900" lvl="0" indent="-342900" algn="l" rtl="0">
              <a:spcBef>
                <a:spcPts val="0"/>
              </a:spcBef>
              <a:spcAft>
                <a:spcPts val="0"/>
              </a:spcAft>
              <a:buAutoNum type="arabicPeriod"/>
            </a:pPr>
            <a:r>
              <a:rPr lang="en-MY" dirty="0"/>
              <a:t>Cameras </a:t>
            </a:r>
          </a:p>
          <a:p>
            <a:pPr marL="342900" lvl="0" indent="-342900" algn="l" rtl="0">
              <a:spcBef>
                <a:spcPts val="0"/>
              </a:spcBef>
              <a:spcAft>
                <a:spcPts val="0"/>
              </a:spcAft>
              <a:buAutoNum type="arabicPeriod"/>
            </a:pPr>
            <a:r>
              <a:rPr lang="en-MY" dirty="0"/>
              <a:t>IMUs  </a:t>
            </a:r>
          </a:p>
          <a:p>
            <a:pPr marL="342900" lvl="0" indent="-342900" algn="l" rtl="0">
              <a:spcBef>
                <a:spcPts val="0"/>
              </a:spcBef>
              <a:spcAft>
                <a:spcPts val="0"/>
              </a:spcAft>
              <a:buAutoNum type="arabicPeriod"/>
            </a:pPr>
            <a:r>
              <a:rPr lang="en-MY" dirty="0"/>
              <a:t>LiDAR  </a:t>
            </a:r>
          </a:p>
          <a:p>
            <a:pPr marL="342900" lvl="0" indent="-342900" algn="l" rtl="0">
              <a:spcBef>
                <a:spcPts val="0"/>
              </a:spcBef>
              <a:spcAft>
                <a:spcPts val="0"/>
              </a:spcAft>
              <a:buAutoNum type="arabicPeriod"/>
            </a:pPr>
            <a:r>
              <a:rPr lang="en-MY" dirty="0"/>
              <a:t>Ultrasonics sensor </a:t>
            </a:r>
          </a:p>
          <a:p>
            <a:pPr marL="342900" lvl="0" indent="-342900" algn="l" rtl="0">
              <a:spcBef>
                <a:spcPts val="0"/>
              </a:spcBef>
              <a:spcAft>
                <a:spcPts val="0"/>
              </a:spcAft>
              <a:buAutoNum type="arabicPeriod"/>
            </a:pPr>
            <a:r>
              <a:rPr lang="en-MY" dirty="0"/>
              <a:t>Force/Torque sensor</a:t>
            </a:r>
            <a:endParaRPr lang="en-MY" b="1" dirty="0"/>
          </a:p>
          <a:p>
            <a:pPr marL="0" lvl="0" indent="0" algn="l" rtl="0">
              <a:spcBef>
                <a:spcPts val="0"/>
              </a:spcBef>
              <a:spcAft>
                <a:spcPts val="0"/>
              </a:spcAft>
              <a:buNone/>
            </a:pPr>
            <a:endParaRPr lang="en-MY" b="1" dirty="0"/>
          </a:p>
          <a:p>
            <a:pPr marL="285750" lvl="0" indent="-285750" algn="l" rtl="0">
              <a:spcBef>
                <a:spcPts val="0"/>
              </a:spcBef>
              <a:spcAft>
                <a:spcPts val="0"/>
              </a:spcAft>
              <a:buFont typeface="Arial" panose="020B0604020202020204" pitchFamily="34" charset="0"/>
              <a:buChar char="•"/>
            </a:pPr>
            <a:r>
              <a:rPr lang="en-MY" b="1" dirty="0"/>
              <a:t>Actuators: </a:t>
            </a:r>
          </a:p>
          <a:p>
            <a:pPr marL="342900" lvl="0" indent="-342900" algn="l" rtl="0">
              <a:spcBef>
                <a:spcPts val="0"/>
              </a:spcBef>
              <a:spcAft>
                <a:spcPts val="0"/>
              </a:spcAft>
              <a:buAutoNum type="arabicPeriod"/>
            </a:pPr>
            <a:r>
              <a:rPr lang="en-US" dirty="0"/>
              <a:t>Electric Motors  </a:t>
            </a:r>
          </a:p>
          <a:p>
            <a:pPr marL="342900" lvl="0" indent="-342900" algn="l" rtl="0">
              <a:spcBef>
                <a:spcPts val="0"/>
              </a:spcBef>
              <a:spcAft>
                <a:spcPts val="0"/>
              </a:spcAft>
              <a:buAutoNum type="arabicPeriod"/>
            </a:pPr>
            <a:r>
              <a:rPr lang="en-US" dirty="0"/>
              <a:t>Hydraulic Actuators </a:t>
            </a:r>
          </a:p>
          <a:p>
            <a:pPr marL="342900" lvl="0" indent="-342900" algn="l" rtl="0">
              <a:spcBef>
                <a:spcPts val="0"/>
              </a:spcBef>
              <a:spcAft>
                <a:spcPts val="0"/>
              </a:spcAft>
              <a:buAutoNum type="arabicPeriod"/>
            </a:pPr>
            <a:r>
              <a:rPr lang="en-US" dirty="0"/>
              <a:t>Pneumatic Actuators  </a:t>
            </a:r>
          </a:p>
          <a:p>
            <a:pPr marL="342900" lvl="0" indent="-342900" algn="l" rtl="0">
              <a:spcBef>
                <a:spcPts val="0"/>
              </a:spcBef>
              <a:spcAft>
                <a:spcPts val="0"/>
              </a:spcAft>
              <a:buAutoNum type="arabicPeriod"/>
            </a:pPr>
            <a:r>
              <a:rPr lang="en-US" dirty="0"/>
              <a:t>Series Elastic Actuators (SEA)</a:t>
            </a:r>
          </a:p>
          <a:p>
            <a:pPr marL="342900" lvl="0" indent="-342900" algn="l" rtl="0">
              <a:spcBef>
                <a:spcPts val="0"/>
              </a:spcBef>
              <a:spcAft>
                <a:spcPts val="0"/>
              </a:spcAft>
              <a:buAutoNum type="arabicPeriod"/>
            </a:pPr>
            <a:r>
              <a:rPr lang="en-MY" dirty="0"/>
              <a:t>Grippers/End Effectors</a:t>
            </a:r>
            <a:endParaRPr lang="en-MY" b="1" dirty="0"/>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0" name="Picture 4" descr="PDF] Dense RGB-D SLAM for Humanoid Robots in the Dynamic Humans Environment  | Semantic Scholar">
            <a:extLst>
              <a:ext uri="{FF2B5EF4-FFF2-40B4-BE49-F238E27FC236}">
                <a16:creationId xmlns:a16="http://schemas.microsoft.com/office/drawing/2014/main" id="{82659679-D260-AA64-D334-C02A4C5B0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7297"/>
            <a:ext cx="3233914" cy="241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9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8"/>
          <p:cNvSpPr txBox="1">
            <a:spLocks noGrp="1"/>
          </p:cNvSpPr>
          <p:nvPr>
            <p:ph type="title"/>
          </p:nvPr>
        </p:nvSpPr>
        <p:spPr>
          <a:xfrm>
            <a:off x="683499" y="383537"/>
            <a:ext cx="7717500" cy="640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Transmissionb</a:t>
            </a:r>
            <a:endParaRPr dirty="0"/>
          </a:p>
        </p:txBody>
      </p:sp>
      <p:sp>
        <p:nvSpPr>
          <p:cNvPr id="961" name="Google Shape;961;p38"/>
          <p:cNvSpPr/>
          <p:nvPr/>
        </p:nvSpPr>
        <p:spPr>
          <a:xfrm>
            <a:off x="565616" y="2512217"/>
            <a:ext cx="1438436" cy="45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ldrich"/>
                <a:ea typeface="Aldrich"/>
                <a:cs typeface="Aldrich"/>
                <a:sym typeface="Aldrich"/>
              </a:rPr>
              <a:t>USB</a:t>
            </a:r>
            <a:endParaRPr sz="1800" b="1" dirty="0">
              <a:solidFill>
                <a:schemeClr val="lt2"/>
              </a:solidFill>
              <a:latin typeface="Aldrich"/>
              <a:ea typeface="Aldrich"/>
              <a:cs typeface="Aldrich"/>
              <a:sym typeface="Aldrich"/>
            </a:endParaRPr>
          </a:p>
        </p:txBody>
      </p:sp>
      <p:sp>
        <p:nvSpPr>
          <p:cNvPr id="962" name="Google Shape;962;p38"/>
          <p:cNvSpPr/>
          <p:nvPr/>
        </p:nvSpPr>
        <p:spPr>
          <a:xfrm>
            <a:off x="2164952" y="2512217"/>
            <a:ext cx="1438436" cy="45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ldrich"/>
                <a:ea typeface="Aldrich"/>
                <a:cs typeface="Aldrich"/>
                <a:sym typeface="Aldrich"/>
              </a:rPr>
              <a:t>WIFI</a:t>
            </a:r>
            <a:endParaRPr sz="1800" b="1" dirty="0">
              <a:solidFill>
                <a:schemeClr val="lt2"/>
              </a:solidFill>
              <a:latin typeface="Aldrich"/>
              <a:ea typeface="Aldrich"/>
              <a:cs typeface="Aldrich"/>
              <a:sym typeface="Aldrich"/>
            </a:endParaRPr>
          </a:p>
        </p:txBody>
      </p:sp>
      <p:sp>
        <p:nvSpPr>
          <p:cNvPr id="965" name="Google Shape;965;p38"/>
          <p:cNvSpPr/>
          <p:nvPr/>
        </p:nvSpPr>
        <p:spPr>
          <a:xfrm>
            <a:off x="3764288" y="2512217"/>
            <a:ext cx="1438431" cy="45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ldrich"/>
                <a:ea typeface="Aldrich"/>
                <a:cs typeface="Aldrich"/>
                <a:sym typeface="Aldrich"/>
              </a:rPr>
              <a:t>Ethernet</a:t>
            </a:r>
            <a:endParaRPr sz="1800" b="1" dirty="0">
              <a:solidFill>
                <a:schemeClr val="lt2"/>
              </a:solidFill>
              <a:latin typeface="Aldrich"/>
              <a:ea typeface="Aldrich"/>
              <a:cs typeface="Aldrich"/>
              <a:sym typeface="Aldrich"/>
            </a:endParaRPr>
          </a:p>
        </p:txBody>
      </p:sp>
      <p:sp>
        <p:nvSpPr>
          <p:cNvPr id="966" name="Google Shape;966;p38"/>
          <p:cNvSpPr/>
          <p:nvPr/>
        </p:nvSpPr>
        <p:spPr>
          <a:xfrm>
            <a:off x="5363620" y="2512281"/>
            <a:ext cx="1438432" cy="45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ldrich"/>
                <a:ea typeface="Aldrich"/>
                <a:cs typeface="Aldrich"/>
                <a:sym typeface="Aldrich"/>
              </a:rPr>
              <a:t>I2C</a:t>
            </a:r>
            <a:endParaRPr sz="1800" b="1" dirty="0">
              <a:solidFill>
                <a:schemeClr val="lt2"/>
              </a:solidFill>
              <a:latin typeface="Aldrich"/>
              <a:ea typeface="Aldrich"/>
              <a:cs typeface="Aldrich"/>
              <a:sym typeface="Aldrich"/>
            </a:endParaRPr>
          </a:p>
        </p:txBody>
      </p:sp>
      <p:cxnSp>
        <p:nvCxnSpPr>
          <p:cNvPr id="967" name="Google Shape;967;p38"/>
          <p:cNvCxnSpPr>
            <a:cxnSpLocks/>
            <a:stCxn id="961" idx="1"/>
          </p:cNvCxnSpPr>
          <p:nvPr/>
        </p:nvCxnSpPr>
        <p:spPr>
          <a:xfrm flipH="1">
            <a:off x="282498" y="2740817"/>
            <a:ext cx="283118" cy="0"/>
          </a:xfrm>
          <a:prstGeom prst="straightConnector1">
            <a:avLst/>
          </a:prstGeom>
          <a:noFill/>
          <a:ln w="19050" cap="flat" cmpd="sng">
            <a:solidFill>
              <a:schemeClr val="dk1"/>
            </a:solidFill>
            <a:prstDash val="solid"/>
            <a:round/>
            <a:headEnd type="none" w="med" len="med"/>
            <a:tailEnd type="diamond" w="med" len="med"/>
          </a:ln>
        </p:spPr>
      </p:cxnSp>
      <p:cxnSp>
        <p:nvCxnSpPr>
          <p:cNvPr id="968" name="Google Shape;968;p38"/>
          <p:cNvCxnSpPr>
            <a:cxnSpLocks/>
            <a:stCxn id="961" idx="3"/>
            <a:endCxn id="962" idx="1"/>
          </p:cNvCxnSpPr>
          <p:nvPr/>
        </p:nvCxnSpPr>
        <p:spPr>
          <a:xfrm>
            <a:off x="2004052" y="2740817"/>
            <a:ext cx="160900" cy="0"/>
          </a:xfrm>
          <a:prstGeom prst="straightConnector1">
            <a:avLst/>
          </a:prstGeom>
          <a:noFill/>
          <a:ln w="19050" cap="flat" cmpd="sng">
            <a:solidFill>
              <a:schemeClr val="dk1"/>
            </a:solidFill>
            <a:prstDash val="solid"/>
            <a:round/>
            <a:headEnd type="none" w="med" len="med"/>
            <a:tailEnd type="none" w="med" len="med"/>
          </a:ln>
        </p:spPr>
      </p:cxnSp>
      <p:cxnSp>
        <p:nvCxnSpPr>
          <p:cNvPr id="969" name="Google Shape;969;p38"/>
          <p:cNvCxnSpPr>
            <a:cxnSpLocks/>
            <a:stCxn id="962" idx="3"/>
            <a:endCxn id="965" idx="1"/>
          </p:cNvCxnSpPr>
          <p:nvPr/>
        </p:nvCxnSpPr>
        <p:spPr>
          <a:xfrm>
            <a:off x="3603388" y="2740817"/>
            <a:ext cx="160900" cy="0"/>
          </a:xfrm>
          <a:prstGeom prst="straightConnector1">
            <a:avLst/>
          </a:prstGeom>
          <a:noFill/>
          <a:ln w="19050" cap="flat" cmpd="sng">
            <a:solidFill>
              <a:schemeClr val="dk1"/>
            </a:solidFill>
            <a:prstDash val="solid"/>
            <a:round/>
            <a:headEnd type="none" w="med" len="med"/>
            <a:tailEnd type="none" w="med" len="med"/>
          </a:ln>
        </p:spPr>
      </p:cxnSp>
      <p:cxnSp>
        <p:nvCxnSpPr>
          <p:cNvPr id="970" name="Google Shape;970;p38"/>
          <p:cNvCxnSpPr>
            <a:cxnSpLocks/>
            <a:stCxn id="965" idx="3"/>
            <a:endCxn id="966" idx="1"/>
          </p:cNvCxnSpPr>
          <p:nvPr/>
        </p:nvCxnSpPr>
        <p:spPr>
          <a:xfrm>
            <a:off x="5202719" y="2740817"/>
            <a:ext cx="160901" cy="64"/>
          </a:xfrm>
          <a:prstGeom prst="straightConnector1">
            <a:avLst/>
          </a:prstGeom>
          <a:noFill/>
          <a:ln w="19050" cap="flat" cmpd="sng">
            <a:solidFill>
              <a:schemeClr val="dk1"/>
            </a:solidFill>
            <a:prstDash val="solid"/>
            <a:round/>
            <a:headEnd type="none" w="med" len="med"/>
            <a:tailEnd type="none" w="med" len="med"/>
          </a:ln>
        </p:spPr>
      </p:cxnSp>
      <p:cxnSp>
        <p:nvCxnSpPr>
          <p:cNvPr id="971" name="Google Shape;971;p38"/>
          <p:cNvCxnSpPr>
            <a:cxnSpLocks/>
          </p:cNvCxnSpPr>
          <p:nvPr/>
        </p:nvCxnSpPr>
        <p:spPr>
          <a:xfrm>
            <a:off x="8502861" y="2740817"/>
            <a:ext cx="425549" cy="0"/>
          </a:xfrm>
          <a:prstGeom prst="straightConnector1">
            <a:avLst/>
          </a:prstGeom>
          <a:noFill/>
          <a:ln w="19050" cap="flat" cmpd="sng">
            <a:solidFill>
              <a:schemeClr val="dk1"/>
            </a:solidFill>
            <a:prstDash val="solid"/>
            <a:round/>
            <a:headEnd type="none" w="med" len="med"/>
            <a:tailEnd type="triangle" w="med" len="med"/>
          </a:ln>
        </p:spPr>
      </p:cxnSp>
      <p:cxnSp>
        <p:nvCxnSpPr>
          <p:cNvPr id="978" name="Google Shape;978;p38"/>
          <p:cNvCxnSpPr>
            <a:cxnSpLocks/>
            <a:stCxn id="961" idx="0"/>
          </p:cNvCxnSpPr>
          <p:nvPr/>
        </p:nvCxnSpPr>
        <p:spPr>
          <a:xfrm flipV="1">
            <a:off x="1284834" y="2349372"/>
            <a:ext cx="0" cy="162845"/>
          </a:xfrm>
          <a:prstGeom prst="straightConnector1">
            <a:avLst/>
          </a:prstGeom>
          <a:noFill/>
          <a:ln w="19050" cap="flat" cmpd="sng">
            <a:solidFill>
              <a:schemeClr val="dk1"/>
            </a:solidFill>
            <a:prstDash val="solid"/>
            <a:round/>
            <a:headEnd type="none" w="med" len="med"/>
            <a:tailEnd type="diamond" w="med" len="med"/>
          </a:ln>
        </p:spPr>
      </p:cxnSp>
      <p:cxnSp>
        <p:nvCxnSpPr>
          <p:cNvPr id="979" name="Google Shape;979;p38"/>
          <p:cNvCxnSpPr>
            <a:cxnSpLocks/>
            <a:stCxn id="962" idx="2"/>
          </p:cNvCxnSpPr>
          <p:nvPr/>
        </p:nvCxnSpPr>
        <p:spPr>
          <a:xfrm flipH="1">
            <a:off x="2884169" y="2969417"/>
            <a:ext cx="1" cy="152924"/>
          </a:xfrm>
          <a:prstGeom prst="straightConnector1">
            <a:avLst/>
          </a:prstGeom>
          <a:noFill/>
          <a:ln w="19050" cap="flat" cmpd="sng">
            <a:solidFill>
              <a:schemeClr val="dk1"/>
            </a:solidFill>
            <a:prstDash val="solid"/>
            <a:round/>
            <a:headEnd type="none" w="med" len="med"/>
            <a:tailEnd type="diamond" w="med" len="med"/>
          </a:ln>
        </p:spPr>
      </p:cxnSp>
      <p:cxnSp>
        <p:nvCxnSpPr>
          <p:cNvPr id="980" name="Google Shape;980;p38"/>
          <p:cNvCxnSpPr>
            <a:cxnSpLocks/>
            <a:stCxn id="965" idx="0"/>
          </p:cNvCxnSpPr>
          <p:nvPr/>
        </p:nvCxnSpPr>
        <p:spPr>
          <a:xfrm flipV="1">
            <a:off x="4483504" y="2349372"/>
            <a:ext cx="0" cy="162845"/>
          </a:xfrm>
          <a:prstGeom prst="straightConnector1">
            <a:avLst/>
          </a:prstGeom>
          <a:noFill/>
          <a:ln w="19050" cap="flat" cmpd="sng">
            <a:solidFill>
              <a:schemeClr val="dk1"/>
            </a:solidFill>
            <a:prstDash val="solid"/>
            <a:round/>
            <a:headEnd type="none" w="med" len="med"/>
            <a:tailEnd type="diamond" w="med" len="med"/>
          </a:ln>
        </p:spPr>
      </p:cxnSp>
      <p:cxnSp>
        <p:nvCxnSpPr>
          <p:cNvPr id="981" name="Google Shape;981;p38"/>
          <p:cNvCxnSpPr>
            <a:cxnSpLocks/>
            <a:stCxn id="966" idx="2"/>
          </p:cNvCxnSpPr>
          <p:nvPr/>
        </p:nvCxnSpPr>
        <p:spPr>
          <a:xfrm>
            <a:off x="6082836" y="2969481"/>
            <a:ext cx="0" cy="152860"/>
          </a:xfrm>
          <a:prstGeom prst="straightConnector1">
            <a:avLst/>
          </a:prstGeom>
          <a:noFill/>
          <a:ln w="19050" cap="flat" cmpd="sng">
            <a:solidFill>
              <a:schemeClr val="dk1"/>
            </a:solidFill>
            <a:prstDash val="solid"/>
            <a:round/>
            <a:headEnd type="none" w="med" len="med"/>
            <a:tailEnd type="diamond" w="med" len="med"/>
          </a:ln>
        </p:spPr>
      </p:cxnSp>
      <p:grpSp>
        <p:nvGrpSpPr>
          <p:cNvPr id="982" name="Google Shape;982;p38"/>
          <p:cNvGrpSpPr/>
          <p:nvPr/>
        </p:nvGrpSpPr>
        <p:grpSpPr>
          <a:xfrm>
            <a:off x="457200" y="457200"/>
            <a:ext cx="1281000" cy="183000"/>
            <a:chOff x="457200" y="457200"/>
            <a:chExt cx="1281000" cy="183000"/>
          </a:xfrm>
        </p:grpSpPr>
        <p:sp>
          <p:nvSpPr>
            <p:cNvPr id="983" name="Google Shape;983;p38"/>
            <p:cNvSpPr/>
            <p:nvPr/>
          </p:nvSpPr>
          <p:spPr>
            <a:xfrm>
              <a:off x="7317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00" y="457200"/>
              <a:ext cx="183000" cy="18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1006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1280700" y="457200"/>
              <a:ext cx="183000" cy="18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1555200" y="457200"/>
              <a:ext cx="183000" cy="183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38"/>
          <p:cNvGrpSpPr/>
          <p:nvPr/>
        </p:nvGrpSpPr>
        <p:grpSpPr>
          <a:xfrm>
            <a:off x="8046720" y="457200"/>
            <a:ext cx="640006" cy="640113"/>
            <a:chOff x="7644913" y="209575"/>
            <a:chExt cx="1571724" cy="1569675"/>
          </a:xfrm>
        </p:grpSpPr>
        <p:sp>
          <p:nvSpPr>
            <p:cNvPr id="989" name="Google Shape;989;p38"/>
            <p:cNvSpPr/>
            <p:nvPr/>
          </p:nvSpPr>
          <p:spPr>
            <a:xfrm>
              <a:off x="8350504" y="213479"/>
              <a:ext cx="15556" cy="64925"/>
            </a:xfrm>
            <a:custGeom>
              <a:avLst/>
              <a:gdLst/>
              <a:ahLst/>
              <a:cxnLst/>
              <a:rect l="l" t="t" r="r" b="b"/>
              <a:pathLst>
                <a:path w="259" h="1081" extrusionOk="0">
                  <a:moveTo>
                    <a:pt x="88" y="0"/>
                  </a:moveTo>
                  <a:cubicBezTo>
                    <a:pt x="84" y="0"/>
                    <a:pt x="80" y="1"/>
                    <a:pt x="76" y="2"/>
                  </a:cubicBezTo>
                  <a:cubicBezTo>
                    <a:pt x="34" y="2"/>
                    <a:pt x="1" y="43"/>
                    <a:pt x="9" y="85"/>
                  </a:cubicBezTo>
                  <a:lnTo>
                    <a:pt x="100" y="1080"/>
                  </a:lnTo>
                  <a:cubicBezTo>
                    <a:pt x="150" y="1072"/>
                    <a:pt x="208" y="1072"/>
                    <a:pt x="258" y="1064"/>
                  </a:cubicBezTo>
                  <a:lnTo>
                    <a:pt x="159" y="68"/>
                  </a:lnTo>
                  <a:cubicBezTo>
                    <a:pt x="151" y="31"/>
                    <a:pt x="12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876146" y="436663"/>
              <a:ext cx="50871" cy="50030"/>
            </a:xfrm>
            <a:custGeom>
              <a:avLst/>
              <a:gdLst/>
              <a:ahLst/>
              <a:cxnLst/>
              <a:rect l="l" t="t" r="r" b="b"/>
              <a:pathLst>
                <a:path w="847" h="833" extrusionOk="0">
                  <a:moveTo>
                    <a:pt x="87" y="0"/>
                  </a:moveTo>
                  <a:cubicBezTo>
                    <a:pt x="69" y="0"/>
                    <a:pt x="50" y="7"/>
                    <a:pt x="34" y="19"/>
                  </a:cubicBezTo>
                  <a:cubicBezTo>
                    <a:pt x="0" y="52"/>
                    <a:pt x="0" y="102"/>
                    <a:pt x="34" y="127"/>
                  </a:cubicBezTo>
                  <a:lnTo>
                    <a:pt x="730" y="832"/>
                  </a:lnTo>
                  <a:lnTo>
                    <a:pt x="847" y="733"/>
                  </a:lnTo>
                  <a:lnTo>
                    <a:pt x="141" y="19"/>
                  </a:lnTo>
                  <a:cubicBezTo>
                    <a:pt x="125" y="7"/>
                    <a:pt x="106"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7931942" y="386032"/>
              <a:ext cx="46426" cy="54294"/>
            </a:xfrm>
            <a:custGeom>
              <a:avLst/>
              <a:gdLst/>
              <a:ahLst/>
              <a:cxnLst/>
              <a:rect l="l" t="t" r="r" b="b"/>
              <a:pathLst>
                <a:path w="773" h="904" extrusionOk="0">
                  <a:moveTo>
                    <a:pt x="81" y="1"/>
                  </a:moveTo>
                  <a:cubicBezTo>
                    <a:pt x="65" y="1"/>
                    <a:pt x="48" y="5"/>
                    <a:pt x="34" y="16"/>
                  </a:cubicBezTo>
                  <a:cubicBezTo>
                    <a:pt x="9" y="41"/>
                    <a:pt x="1" y="90"/>
                    <a:pt x="25" y="124"/>
                  </a:cubicBezTo>
                  <a:lnTo>
                    <a:pt x="656" y="904"/>
                  </a:lnTo>
                  <a:lnTo>
                    <a:pt x="772" y="804"/>
                  </a:lnTo>
                  <a:lnTo>
                    <a:pt x="142" y="24"/>
                  </a:lnTo>
                  <a:cubicBezTo>
                    <a:pt x="127" y="10"/>
                    <a:pt x="104"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7994765" y="340086"/>
              <a:ext cx="41862" cy="56877"/>
            </a:xfrm>
            <a:custGeom>
              <a:avLst/>
              <a:gdLst/>
              <a:ahLst/>
              <a:cxnLst/>
              <a:rect l="l" t="t" r="r" b="b"/>
              <a:pathLst>
                <a:path w="697" h="947" extrusionOk="0">
                  <a:moveTo>
                    <a:pt x="79" y="1"/>
                  </a:moveTo>
                  <a:cubicBezTo>
                    <a:pt x="65" y="1"/>
                    <a:pt x="53" y="4"/>
                    <a:pt x="41" y="9"/>
                  </a:cubicBezTo>
                  <a:cubicBezTo>
                    <a:pt x="8" y="34"/>
                    <a:pt x="0" y="76"/>
                    <a:pt x="25" y="117"/>
                  </a:cubicBezTo>
                  <a:lnTo>
                    <a:pt x="572" y="947"/>
                  </a:lnTo>
                  <a:lnTo>
                    <a:pt x="697" y="864"/>
                  </a:lnTo>
                  <a:lnTo>
                    <a:pt x="149" y="34"/>
                  </a:lnTo>
                  <a:cubicBezTo>
                    <a:pt x="133" y="12"/>
                    <a:pt x="105"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276269" y="223929"/>
              <a:ext cx="21021" cy="64925"/>
            </a:xfrm>
            <a:custGeom>
              <a:avLst/>
              <a:gdLst/>
              <a:ahLst/>
              <a:cxnLst/>
              <a:rect l="l" t="t" r="r" b="b"/>
              <a:pathLst>
                <a:path w="350" h="1081" extrusionOk="0">
                  <a:moveTo>
                    <a:pt x="80" y="0"/>
                  </a:moveTo>
                  <a:cubicBezTo>
                    <a:pt x="76" y="0"/>
                    <a:pt x="71" y="1"/>
                    <a:pt x="67" y="2"/>
                  </a:cubicBezTo>
                  <a:cubicBezTo>
                    <a:pt x="26" y="10"/>
                    <a:pt x="1" y="52"/>
                    <a:pt x="9" y="93"/>
                  </a:cubicBezTo>
                  <a:lnTo>
                    <a:pt x="200" y="1080"/>
                  </a:lnTo>
                  <a:cubicBezTo>
                    <a:pt x="250" y="1064"/>
                    <a:pt x="299" y="1055"/>
                    <a:pt x="349" y="1047"/>
                  </a:cubicBezTo>
                  <a:lnTo>
                    <a:pt x="158" y="68"/>
                  </a:lnTo>
                  <a:cubicBezTo>
                    <a:pt x="151" y="31"/>
                    <a:pt x="117"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8129181" y="267773"/>
              <a:ext cx="32553" cy="61922"/>
            </a:xfrm>
            <a:custGeom>
              <a:avLst/>
              <a:gdLst/>
              <a:ahLst/>
              <a:cxnLst/>
              <a:rect l="l" t="t" r="r" b="b"/>
              <a:pathLst>
                <a:path w="542" h="1031" extrusionOk="0">
                  <a:moveTo>
                    <a:pt x="97" y="0"/>
                  </a:moveTo>
                  <a:cubicBezTo>
                    <a:pt x="48" y="0"/>
                    <a:pt x="1" y="47"/>
                    <a:pt x="27" y="110"/>
                  </a:cubicBezTo>
                  <a:lnTo>
                    <a:pt x="400" y="1031"/>
                  </a:lnTo>
                  <a:cubicBezTo>
                    <a:pt x="450" y="1014"/>
                    <a:pt x="500" y="997"/>
                    <a:pt x="541" y="981"/>
                  </a:cubicBezTo>
                  <a:lnTo>
                    <a:pt x="168" y="52"/>
                  </a:lnTo>
                  <a:cubicBezTo>
                    <a:pt x="153" y="15"/>
                    <a:pt x="125"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8200052" y="242848"/>
              <a:ext cx="27447" cy="63423"/>
            </a:xfrm>
            <a:custGeom>
              <a:avLst/>
              <a:gdLst/>
              <a:ahLst/>
              <a:cxnLst/>
              <a:rect l="l" t="t" r="r" b="b"/>
              <a:pathLst>
                <a:path w="457" h="1056" extrusionOk="0">
                  <a:moveTo>
                    <a:pt x="87" y="0"/>
                  </a:moveTo>
                  <a:cubicBezTo>
                    <a:pt x="80" y="0"/>
                    <a:pt x="73" y="1"/>
                    <a:pt x="67" y="2"/>
                  </a:cubicBezTo>
                  <a:cubicBezTo>
                    <a:pt x="25" y="19"/>
                    <a:pt x="0" y="60"/>
                    <a:pt x="17" y="102"/>
                  </a:cubicBezTo>
                  <a:lnTo>
                    <a:pt x="307" y="1056"/>
                  </a:lnTo>
                  <a:cubicBezTo>
                    <a:pt x="357" y="1039"/>
                    <a:pt x="407" y="1031"/>
                    <a:pt x="457" y="1014"/>
                  </a:cubicBezTo>
                  <a:lnTo>
                    <a:pt x="166" y="60"/>
                  </a:lnTo>
                  <a:cubicBezTo>
                    <a:pt x="152" y="18"/>
                    <a:pt x="12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8058490" y="301287"/>
              <a:ext cx="37958" cy="59820"/>
            </a:xfrm>
            <a:custGeom>
              <a:avLst/>
              <a:gdLst/>
              <a:ahLst/>
              <a:cxnLst/>
              <a:rect l="l" t="t" r="r" b="b"/>
              <a:pathLst>
                <a:path w="632" h="996" extrusionOk="0">
                  <a:moveTo>
                    <a:pt x="94" y="0"/>
                  </a:moveTo>
                  <a:cubicBezTo>
                    <a:pt x="82" y="0"/>
                    <a:pt x="70" y="3"/>
                    <a:pt x="59" y="8"/>
                  </a:cubicBezTo>
                  <a:cubicBezTo>
                    <a:pt x="18" y="25"/>
                    <a:pt x="1" y="74"/>
                    <a:pt x="26" y="116"/>
                  </a:cubicBezTo>
                  <a:lnTo>
                    <a:pt x="491" y="995"/>
                  </a:lnTo>
                  <a:cubicBezTo>
                    <a:pt x="540" y="970"/>
                    <a:pt x="582" y="946"/>
                    <a:pt x="632" y="921"/>
                  </a:cubicBezTo>
                  <a:lnTo>
                    <a:pt x="159" y="41"/>
                  </a:lnTo>
                  <a:cubicBezTo>
                    <a:pt x="147" y="13"/>
                    <a:pt x="120"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7679327" y="762069"/>
              <a:ext cx="63844" cy="26607"/>
            </a:xfrm>
            <a:custGeom>
              <a:avLst/>
              <a:gdLst/>
              <a:ahLst/>
              <a:cxnLst/>
              <a:rect l="l" t="t" r="r" b="b"/>
              <a:pathLst>
                <a:path w="1063" h="443" extrusionOk="0">
                  <a:moveTo>
                    <a:pt x="92" y="1"/>
                  </a:moveTo>
                  <a:cubicBezTo>
                    <a:pt x="56" y="1"/>
                    <a:pt x="24" y="24"/>
                    <a:pt x="17" y="60"/>
                  </a:cubicBezTo>
                  <a:cubicBezTo>
                    <a:pt x="0" y="94"/>
                    <a:pt x="25" y="135"/>
                    <a:pt x="67" y="152"/>
                  </a:cubicBezTo>
                  <a:lnTo>
                    <a:pt x="1021" y="442"/>
                  </a:lnTo>
                  <a:cubicBezTo>
                    <a:pt x="1037" y="392"/>
                    <a:pt x="1046" y="342"/>
                    <a:pt x="1062" y="293"/>
                  </a:cubicBezTo>
                  <a:lnTo>
                    <a:pt x="108" y="2"/>
                  </a:lnTo>
                  <a:cubicBezTo>
                    <a:pt x="103" y="1"/>
                    <a:pt x="9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7658967" y="834682"/>
              <a:ext cx="67267" cy="21261"/>
            </a:xfrm>
            <a:custGeom>
              <a:avLst/>
              <a:gdLst/>
              <a:ahLst/>
              <a:cxnLst/>
              <a:rect l="l" t="t" r="r" b="b"/>
              <a:pathLst>
                <a:path w="1120" h="354" extrusionOk="0">
                  <a:moveTo>
                    <a:pt x="112" y="0"/>
                  </a:moveTo>
                  <a:cubicBezTo>
                    <a:pt x="19" y="0"/>
                    <a:pt x="1" y="146"/>
                    <a:pt x="107" y="154"/>
                  </a:cubicBezTo>
                  <a:lnTo>
                    <a:pt x="1086" y="353"/>
                  </a:lnTo>
                  <a:cubicBezTo>
                    <a:pt x="1094" y="303"/>
                    <a:pt x="1102" y="254"/>
                    <a:pt x="1119" y="204"/>
                  </a:cubicBezTo>
                  <a:lnTo>
                    <a:pt x="140" y="5"/>
                  </a:lnTo>
                  <a:cubicBezTo>
                    <a:pt x="130" y="2"/>
                    <a:pt x="120"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7649417" y="912160"/>
              <a:ext cx="65345" cy="15495"/>
            </a:xfrm>
            <a:custGeom>
              <a:avLst/>
              <a:gdLst/>
              <a:ahLst/>
              <a:cxnLst/>
              <a:rect l="l" t="t" r="r" b="b"/>
              <a:pathLst>
                <a:path w="1088" h="258" extrusionOk="0">
                  <a:moveTo>
                    <a:pt x="92" y="1"/>
                  </a:moveTo>
                  <a:cubicBezTo>
                    <a:pt x="50" y="1"/>
                    <a:pt x="17" y="26"/>
                    <a:pt x="9" y="67"/>
                  </a:cubicBezTo>
                  <a:cubicBezTo>
                    <a:pt x="0" y="108"/>
                    <a:pt x="34" y="150"/>
                    <a:pt x="75" y="150"/>
                  </a:cubicBezTo>
                  <a:lnTo>
                    <a:pt x="1079" y="258"/>
                  </a:lnTo>
                  <a:cubicBezTo>
                    <a:pt x="1079" y="208"/>
                    <a:pt x="1079" y="150"/>
                    <a:pt x="1087" y="100"/>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7738127" y="620928"/>
              <a:ext cx="60360" cy="37177"/>
            </a:xfrm>
            <a:custGeom>
              <a:avLst/>
              <a:gdLst/>
              <a:ahLst/>
              <a:cxnLst/>
              <a:rect l="l" t="t" r="r" b="b"/>
              <a:pathLst>
                <a:path w="1005" h="619" extrusionOk="0">
                  <a:moveTo>
                    <a:pt x="85" y="1"/>
                  </a:moveTo>
                  <a:cubicBezTo>
                    <a:pt x="58" y="1"/>
                    <a:pt x="34" y="18"/>
                    <a:pt x="17" y="46"/>
                  </a:cubicBezTo>
                  <a:cubicBezTo>
                    <a:pt x="0" y="79"/>
                    <a:pt x="17" y="129"/>
                    <a:pt x="50" y="145"/>
                  </a:cubicBezTo>
                  <a:lnTo>
                    <a:pt x="929" y="618"/>
                  </a:lnTo>
                  <a:cubicBezTo>
                    <a:pt x="954" y="577"/>
                    <a:pt x="979" y="527"/>
                    <a:pt x="1004" y="486"/>
                  </a:cubicBezTo>
                  <a:lnTo>
                    <a:pt x="125" y="13"/>
                  </a:lnTo>
                  <a:cubicBezTo>
                    <a:pt x="111" y="5"/>
                    <a:pt x="98"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7704372" y="688496"/>
              <a:ext cx="63664" cy="32372"/>
            </a:xfrm>
            <a:custGeom>
              <a:avLst/>
              <a:gdLst/>
              <a:ahLst/>
              <a:cxnLst/>
              <a:rect l="l" t="t" r="r" b="b"/>
              <a:pathLst>
                <a:path w="1060" h="539" extrusionOk="0">
                  <a:moveTo>
                    <a:pt x="108" y="0"/>
                  </a:moveTo>
                  <a:cubicBezTo>
                    <a:pt x="36" y="0"/>
                    <a:pt x="1" y="120"/>
                    <a:pt x="81" y="149"/>
                  </a:cubicBezTo>
                  <a:lnTo>
                    <a:pt x="1002" y="539"/>
                  </a:lnTo>
                  <a:lnTo>
                    <a:pt x="1060" y="389"/>
                  </a:lnTo>
                  <a:lnTo>
                    <a:pt x="139" y="8"/>
                  </a:lnTo>
                  <a:cubicBezTo>
                    <a:pt x="128" y="3"/>
                    <a:pt x="11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7776866" y="553961"/>
              <a:ext cx="59459" cy="42342"/>
            </a:xfrm>
            <a:custGeom>
              <a:avLst/>
              <a:gdLst/>
              <a:ahLst/>
              <a:cxnLst/>
              <a:rect l="l" t="t" r="r" b="b"/>
              <a:pathLst>
                <a:path w="990" h="705" extrusionOk="0">
                  <a:moveTo>
                    <a:pt x="112" y="1"/>
                  </a:moveTo>
                  <a:cubicBezTo>
                    <a:pt x="44" y="1"/>
                    <a:pt x="1" y="93"/>
                    <a:pt x="69" y="140"/>
                  </a:cubicBezTo>
                  <a:lnTo>
                    <a:pt x="898" y="704"/>
                  </a:lnTo>
                  <a:lnTo>
                    <a:pt x="990" y="572"/>
                  </a:lnTo>
                  <a:lnTo>
                    <a:pt x="160" y="16"/>
                  </a:lnTo>
                  <a:cubicBezTo>
                    <a:pt x="143" y="5"/>
                    <a:pt x="127"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7824313" y="494020"/>
              <a:ext cx="53874" cy="46486"/>
            </a:xfrm>
            <a:custGeom>
              <a:avLst/>
              <a:gdLst/>
              <a:ahLst/>
              <a:cxnLst/>
              <a:rect l="l" t="t" r="r" b="b"/>
              <a:pathLst>
                <a:path w="897" h="774" extrusionOk="0">
                  <a:moveTo>
                    <a:pt x="75" y="0"/>
                  </a:moveTo>
                  <a:cubicBezTo>
                    <a:pt x="55" y="0"/>
                    <a:pt x="35" y="9"/>
                    <a:pt x="17" y="27"/>
                  </a:cubicBezTo>
                  <a:cubicBezTo>
                    <a:pt x="0" y="60"/>
                    <a:pt x="0" y="101"/>
                    <a:pt x="34" y="126"/>
                  </a:cubicBezTo>
                  <a:lnTo>
                    <a:pt x="797" y="773"/>
                  </a:lnTo>
                  <a:lnTo>
                    <a:pt x="897" y="649"/>
                  </a:lnTo>
                  <a:lnTo>
                    <a:pt x="125" y="18"/>
                  </a:lnTo>
                  <a:cubicBezTo>
                    <a:pt x="110" y="7"/>
                    <a:pt x="92"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8938557" y="440266"/>
              <a:ext cx="50871" cy="50390"/>
            </a:xfrm>
            <a:custGeom>
              <a:avLst/>
              <a:gdLst/>
              <a:ahLst/>
              <a:cxnLst/>
              <a:rect l="l" t="t" r="r" b="b"/>
              <a:pathLst>
                <a:path w="847" h="839" extrusionOk="0">
                  <a:moveTo>
                    <a:pt x="762" y="1"/>
                  </a:moveTo>
                  <a:cubicBezTo>
                    <a:pt x="743" y="1"/>
                    <a:pt x="722" y="9"/>
                    <a:pt x="705" y="25"/>
                  </a:cubicBezTo>
                  <a:lnTo>
                    <a:pt x="0" y="731"/>
                  </a:lnTo>
                  <a:cubicBezTo>
                    <a:pt x="33" y="764"/>
                    <a:pt x="67" y="805"/>
                    <a:pt x="108" y="839"/>
                  </a:cubicBezTo>
                  <a:lnTo>
                    <a:pt x="813" y="133"/>
                  </a:lnTo>
                  <a:cubicBezTo>
                    <a:pt x="846" y="100"/>
                    <a:pt x="846" y="59"/>
                    <a:pt x="813" y="25"/>
                  </a:cubicBezTo>
                  <a:cubicBezTo>
                    <a:pt x="801" y="9"/>
                    <a:pt x="782"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9028708" y="558525"/>
              <a:ext cx="59039" cy="42282"/>
            </a:xfrm>
            <a:custGeom>
              <a:avLst/>
              <a:gdLst/>
              <a:ahLst/>
              <a:cxnLst/>
              <a:rect l="l" t="t" r="r" b="b"/>
              <a:pathLst>
                <a:path w="983" h="704" extrusionOk="0">
                  <a:moveTo>
                    <a:pt x="873" y="0"/>
                  </a:moveTo>
                  <a:cubicBezTo>
                    <a:pt x="859" y="0"/>
                    <a:pt x="845" y="4"/>
                    <a:pt x="831" y="15"/>
                  </a:cubicBezTo>
                  <a:lnTo>
                    <a:pt x="1" y="570"/>
                  </a:lnTo>
                  <a:cubicBezTo>
                    <a:pt x="26" y="612"/>
                    <a:pt x="51" y="653"/>
                    <a:pt x="76" y="703"/>
                  </a:cubicBezTo>
                  <a:lnTo>
                    <a:pt x="914" y="147"/>
                  </a:lnTo>
                  <a:cubicBezTo>
                    <a:pt x="982" y="99"/>
                    <a:pt x="937"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7644913" y="986935"/>
              <a:ext cx="65826" cy="9489"/>
            </a:xfrm>
            <a:custGeom>
              <a:avLst/>
              <a:gdLst/>
              <a:ahLst/>
              <a:cxnLst/>
              <a:rect l="l" t="t" r="r" b="b"/>
              <a:pathLst>
                <a:path w="1096" h="158" extrusionOk="0">
                  <a:moveTo>
                    <a:pt x="92" y="0"/>
                  </a:moveTo>
                  <a:cubicBezTo>
                    <a:pt x="1" y="17"/>
                    <a:pt x="1" y="149"/>
                    <a:pt x="92" y="158"/>
                  </a:cubicBezTo>
                  <a:lnTo>
                    <a:pt x="1096" y="158"/>
                  </a:lnTo>
                  <a:lnTo>
                    <a:pt x="1096" y="125"/>
                  </a:lnTo>
                  <a:lnTo>
                    <a:pt x="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8985404" y="496183"/>
              <a:ext cx="54354" cy="45826"/>
            </a:xfrm>
            <a:custGeom>
              <a:avLst/>
              <a:gdLst/>
              <a:ahLst/>
              <a:cxnLst/>
              <a:rect l="l" t="t" r="r" b="b"/>
              <a:pathLst>
                <a:path w="905" h="763" extrusionOk="0">
                  <a:moveTo>
                    <a:pt x="819" y="0"/>
                  </a:moveTo>
                  <a:cubicBezTo>
                    <a:pt x="802" y="0"/>
                    <a:pt x="786" y="5"/>
                    <a:pt x="772" y="15"/>
                  </a:cubicBezTo>
                  <a:lnTo>
                    <a:pt x="0" y="646"/>
                  </a:lnTo>
                  <a:lnTo>
                    <a:pt x="91" y="762"/>
                  </a:lnTo>
                  <a:lnTo>
                    <a:pt x="863" y="132"/>
                  </a:lnTo>
                  <a:cubicBezTo>
                    <a:pt x="896" y="107"/>
                    <a:pt x="904" y="57"/>
                    <a:pt x="879" y="24"/>
                  </a:cubicBezTo>
                  <a:cubicBezTo>
                    <a:pt x="865" y="9"/>
                    <a:pt x="842"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9095015" y="693541"/>
              <a:ext cx="62823" cy="31832"/>
            </a:xfrm>
            <a:custGeom>
              <a:avLst/>
              <a:gdLst/>
              <a:ahLst/>
              <a:cxnLst/>
              <a:rect l="l" t="t" r="r" b="b"/>
              <a:pathLst>
                <a:path w="1046" h="530" extrusionOk="0">
                  <a:moveTo>
                    <a:pt x="954" y="0"/>
                  </a:moveTo>
                  <a:cubicBezTo>
                    <a:pt x="943" y="0"/>
                    <a:pt x="932" y="2"/>
                    <a:pt x="921" y="7"/>
                  </a:cubicBezTo>
                  <a:lnTo>
                    <a:pt x="0" y="388"/>
                  </a:lnTo>
                  <a:cubicBezTo>
                    <a:pt x="25" y="438"/>
                    <a:pt x="42" y="488"/>
                    <a:pt x="58" y="529"/>
                  </a:cubicBezTo>
                  <a:lnTo>
                    <a:pt x="988" y="156"/>
                  </a:lnTo>
                  <a:cubicBezTo>
                    <a:pt x="1029" y="139"/>
                    <a:pt x="1046" y="90"/>
                    <a:pt x="1029" y="48"/>
                  </a:cubicBezTo>
                  <a:cubicBezTo>
                    <a:pt x="1017" y="17"/>
                    <a:pt x="986"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9064084" y="623150"/>
              <a:ext cx="60360" cy="36937"/>
            </a:xfrm>
            <a:custGeom>
              <a:avLst/>
              <a:gdLst/>
              <a:ahLst/>
              <a:cxnLst/>
              <a:rect l="l" t="t" r="r" b="b"/>
              <a:pathLst>
                <a:path w="1005" h="615" extrusionOk="0">
                  <a:moveTo>
                    <a:pt x="919" y="1"/>
                  </a:moveTo>
                  <a:cubicBezTo>
                    <a:pt x="907" y="1"/>
                    <a:pt x="894" y="4"/>
                    <a:pt x="880" y="9"/>
                  </a:cubicBezTo>
                  <a:lnTo>
                    <a:pt x="1" y="482"/>
                  </a:lnTo>
                  <a:cubicBezTo>
                    <a:pt x="26" y="523"/>
                    <a:pt x="51" y="573"/>
                    <a:pt x="76" y="614"/>
                  </a:cubicBezTo>
                  <a:lnTo>
                    <a:pt x="955" y="142"/>
                  </a:lnTo>
                  <a:cubicBezTo>
                    <a:pt x="988" y="125"/>
                    <a:pt x="1005" y="75"/>
                    <a:pt x="988" y="42"/>
                  </a:cubicBezTo>
                  <a:cubicBezTo>
                    <a:pt x="971" y="14"/>
                    <a:pt x="946"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9146847" y="914562"/>
              <a:ext cx="65345" cy="15075"/>
            </a:xfrm>
            <a:custGeom>
              <a:avLst/>
              <a:gdLst/>
              <a:ahLst/>
              <a:cxnLst/>
              <a:rect l="l" t="t" r="r" b="b"/>
              <a:pathLst>
                <a:path w="1088" h="251" extrusionOk="0">
                  <a:moveTo>
                    <a:pt x="1009" y="1"/>
                  </a:moveTo>
                  <a:cubicBezTo>
                    <a:pt x="1004" y="1"/>
                    <a:pt x="1000" y="1"/>
                    <a:pt x="996" y="2"/>
                  </a:cubicBezTo>
                  <a:lnTo>
                    <a:pt x="0" y="93"/>
                  </a:lnTo>
                  <a:cubicBezTo>
                    <a:pt x="0" y="143"/>
                    <a:pt x="8" y="201"/>
                    <a:pt x="17" y="251"/>
                  </a:cubicBezTo>
                  <a:lnTo>
                    <a:pt x="1012" y="151"/>
                  </a:lnTo>
                  <a:cubicBezTo>
                    <a:pt x="1054" y="151"/>
                    <a:pt x="1087" y="110"/>
                    <a:pt x="1079" y="68"/>
                  </a:cubicBezTo>
                  <a:cubicBezTo>
                    <a:pt x="1079" y="31"/>
                    <a:pt x="1046" y="1"/>
                    <a:pt x="1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9118919" y="764352"/>
              <a:ext cx="63844" cy="26787"/>
            </a:xfrm>
            <a:custGeom>
              <a:avLst/>
              <a:gdLst/>
              <a:ahLst/>
              <a:cxnLst/>
              <a:rect l="l" t="t" r="r" b="b"/>
              <a:pathLst>
                <a:path w="1063" h="446" extrusionOk="0">
                  <a:moveTo>
                    <a:pt x="981" y="1"/>
                  </a:moveTo>
                  <a:cubicBezTo>
                    <a:pt x="972" y="1"/>
                    <a:pt x="964" y="2"/>
                    <a:pt x="955" y="6"/>
                  </a:cubicBezTo>
                  <a:lnTo>
                    <a:pt x="1" y="296"/>
                  </a:lnTo>
                  <a:cubicBezTo>
                    <a:pt x="17" y="346"/>
                    <a:pt x="25" y="396"/>
                    <a:pt x="42" y="446"/>
                  </a:cubicBezTo>
                  <a:lnTo>
                    <a:pt x="996" y="155"/>
                  </a:lnTo>
                  <a:cubicBezTo>
                    <a:pt x="1038" y="139"/>
                    <a:pt x="1063" y="97"/>
                    <a:pt x="1054" y="56"/>
                  </a:cubicBezTo>
                  <a:cubicBezTo>
                    <a:pt x="1041" y="23"/>
                    <a:pt x="1013"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9136337" y="840328"/>
              <a:ext cx="64865" cy="20601"/>
            </a:xfrm>
            <a:custGeom>
              <a:avLst/>
              <a:gdLst/>
              <a:ahLst/>
              <a:cxnLst/>
              <a:rect l="l" t="t" r="r" b="b"/>
              <a:pathLst>
                <a:path w="1080" h="343" extrusionOk="0">
                  <a:moveTo>
                    <a:pt x="1004" y="0"/>
                  </a:moveTo>
                  <a:cubicBezTo>
                    <a:pt x="999" y="0"/>
                    <a:pt x="994" y="1"/>
                    <a:pt x="988" y="2"/>
                  </a:cubicBezTo>
                  <a:lnTo>
                    <a:pt x="1" y="193"/>
                  </a:lnTo>
                  <a:cubicBezTo>
                    <a:pt x="18" y="242"/>
                    <a:pt x="18" y="292"/>
                    <a:pt x="34" y="342"/>
                  </a:cubicBezTo>
                  <a:lnTo>
                    <a:pt x="1013" y="151"/>
                  </a:lnTo>
                  <a:cubicBezTo>
                    <a:pt x="1055" y="143"/>
                    <a:pt x="1080" y="101"/>
                    <a:pt x="1071" y="60"/>
                  </a:cubicBezTo>
                  <a:cubicBezTo>
                    <a:pt x="1071" y="24"/>
                    <a:pt x="1040" y="0"/>
                    <a:pt x="1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8636573" y="243629"/>
              <a:ext cx="26967" cy="63183"/>
            </a:xfrm>
            <a:custGeom>
              <a:avLst/>
              <a:gdLst/>
              <a:ahLst/>
              <a:cxnLst/>
              <a:rect l="l" t="t" r="r" b="b"/>
              <a:pathLst>
                <a:path w="449" h="1052" extrusionOk="0">
                  <a:moveTo>
                    <a:pt x="356" y="0"/>
                  </a:moveTo>
                  <a:cubicBezTo>
                    <a:pt x="324" y="0"/>
                    <a:pt x="297" y="23"/>
                    <a:pt x="291" y="55"/>
                  </a:cubicBezTo>
                  <a:lnTo>
                    <a:pt x="0" y="1010"/>
                  </a:lnTo>
                  <a:cubicBezTo>
                    <a:pt x="50" y="1026"/>
                    <a:pt x="100" y="1043"/>
                    <a:pt x="141" y="1051"/>
                  </a:cubicBezTo>
                  <a:lnTo>
                    <a:pt x="440" y="97"/>
                  </a:lnTo>
                  <a:cubicBezTo>
                    <a:pt x="448" y="55"/>
                    <a:pt x="423" y="14"/>
                    <a:pt x="382" y="6"/>
                  </a:cubicBezTo>
                  <a:cubicBezTo>
                    <a:pt x="373" y="2"/>
                    <a:pt x="36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8569305" y="225251"/>
              <a:ext cx="21441" cy="64565"/>
            </a:xfrm>
            <a:custGeom>
              <a:avLst/>
              <a:gdLst/>
              <a:ahLst/>
              <a:cxnLst/>
              <a:rect l="l" t="t" r="r" b="b"/>
              <a:pathLst>
                <a:path w="357" h="1075" extrusionOk="0">
                  <a:moveTo>
                    <a:pt x="268" y="0"/>
                  </a:moveTo>
                  <a:cubicBezTo>
                    <a:pt x="235" y="0"/>
                    <a:pt x="206" y="29"/>
                    <a:pt x="199" y="63"/>
                  </a:cubicBezTo>
                  <a:lnTo>
                    <a:pt x="0" y="1042"/>
                  </a:lnTo>
                  <a:cubicBezTo>
                    <a:pt x="50" y="1050"/>
                    <a:pt x="100" y="1067"/>
                    <a:pt x="150" y="1075"/>
                  </a:cubicBezTo>
                  <a:lnTo>
                    <a:pt x="349" y="96"/>
                  </a:lnTo>
                  <a:cubicBezTo>
                    <a:pt x="357" y="54"/>
                    <a:pt x="332" y="13"/>
                    <a:pt x="291" y="5"/>
                  </a:cubicBezTo>
                  <a:cubicBezTo>
                    <a:pt x="283" y="2"/>
                    <a:pt x="276"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8428763" y="209575"/>
              <a:ext cx="9009" cy="64805"/>
            </a:xfrm>
            <a:custGeom>
              <a:avLst/>
              <a:gdLst/>
              <a:ahLst/>
              <a:cxnLst/>
              <a:rect l="l" t="t" r="r" b="b"/>
              <a:pathLst>
                <a:path w="150" h="1079" extrusionOk="0">
                  <a:moveTo>
                    <a:pt x="75" y="0"/>
                  </a:moveTo>
                  <a:cubicBezTo>
                    <a:pt x="34" y="0"/>
                    <a:pt x="1" y="33"/>
                    <a:pt x="1" y="75"/>
                  </a:cubicBezTo>
                  <a:lnTo>
                    <a:pt x="1" y="1079"/>
                  </a:lnTo>
                  <a:lnTo>
                    <a:pt x="150" y="1079"/>
                  </a:lnTo>
                  <a:lnTo>
                    <a:pt x="150" y="75"/>
                  </a:lnTo>
                  <a:cubicBezTo>
                    <a:pt x="150" y="33"/>
                    <a:pt x="117"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8884743" y="388014"/>
              <a:ext cx="46366" cy="53814"/>
            </a:xfrm>
            <a:custGeom>
              <a:avLst/>
              <a:gdLst/>
              <a:ahLst/>
              <a:cxnLst/>
              <a:rect l="l" t="t" r="r" b="b"/>
              <a:pathLst>
                <a:path w="772" h="896" extrusionOk="0">
                  <a:moveTo>
                    <a:pt x="694" y="1"/>
                  </a:moveTo>
                  <a:cubicBezTo>
                    <a:pt x="673" y="1"/>
                    <a:pt x="653" y="10"/>
                    <a:pt x="639" y="24"/>
                  </a:cubicBezTo>
                  <a:lnTo>
                    <a:pt x="0" y="796"/>
                  </a:lnTo>
                  <a:lnTo>
                    <a:pt x="116" y="895"/>
                  </a:lnTo>
                  <a:lnTo>
                    <a:pt x="755" y="116"/>
                  </a:lnTo>
                  <a:cubicBezTo>
                    <a:pt x="772" y="91"/>
                    <a:pt x="772" y="41"/>
                    <a:pt x="738" y="16"/>
                  </a:cubicBezTo>
                  <a:cubicBezTo>
                    <a:pt x="725" y="6"/>
                    <a:pt x="709"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8498013" y="213539"/>
              <a:ext cx="15495" cy="64865"/>
            </a:xfrm>
            <a:custGeom>
              <a:avLst/>
              <a:gdLst/>
              <a:ahLst/>
              <a:cxnLst/>
              <a:rect l="l" t="t" r="r" b="b"/>
              <a:pathLst>
                <a:path w="258" h="1080" extrusionOk="0">
                  <a:moveTo>
                    <a:pt x="183" y="1"/>
                  </a:moveTo>
                  <a:cubicBezTo>
                    <a:pt x="142" y="1"/>
                    <a:pt x="109" y="25"/>
                    <a:pt x="100" y="67"/>
                  </a:cubicBezTo>
                  <a:lnTo>
                    <a:pt x="1" y="1071"/>
                  </a:lnTo>
                  <a:lnTo>
                    <a:pt x="150" y="1079"/>
                  </a:lnTo>
                  <a:lnTo>
                    <a:pt x="258" y="84"/>
                  </a:lnTo>
                  <a:cubicBezTo>
                    <a:pt x="258" y="42"/>
                    <a:pt x="225" y="9"/>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8829427" y="343089"/>
              <a:ext cx="42402" cy="56877"/>
            </a:xfrm>
            <a:custGeom>
              <a:avLst/>
              <a:gdLst/>
              <a:ahLst/>
              <a:cxnLst/>
              <a:rect l="l" t="t" r="r" b="b"/>
              <a:pathLst>
                <a:path w="706" h="947" extrusionOk="0">
                  <a:moveTo>
                    <a:pt x="621" y="1"/>
                  </a:moveTo>
                  <a:cubicBezTo>
                    <a:pt x="597" y="1"/>
                    <a:pt x="573" y="12"/>
                    <a:pt x="556" y="34"/>
                  </a:cubicBezTo>
                  <a:lnTo>
                    <a:pt x="0" y="864"/>
                  </a:lnTo>
                  <a:cubicBezTo>
                    <a:pt x="33" y="888"/>
                    <a:pt x="83" y="913"/>
                    <a:pt x="125" y="947"/>
                  </a:cubicBezTo>
                  <a:lnTo>
                    <a:pt x="680" y="117"/>
                  </a:lnTo>
                  <a:cubicBezTo>
                    <a:pt x="705" y="84"/>
                    <a:pt x="689" y="34"/>
                    <a:pt x="656" y="9"/>
                  </a:cubicBezTo>
                  <a:cubicBezTo>
                    <a:pt x="645" y="3"/>
                    <a:pt x="633"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a:off x="8767144" y="302368"/>
              <a:ext cx="37898" cy="59700"/>
            </a:xfrm>
            <a:custGeom>
              <a:avLst/>
              <a:gdLst/>
              <a:ahLst/>
              <a:cxnLst/>
              <a:rect l="l" t="t" r="r" b="b"/>
              <a:pathLst>
                <a:path w="631" h="994" extrusionOk="0">
                  <a:moveTo>
                    <a:pt x="543" y="0"/>
                  </a:moveTo>
                  <a:cubicBezTo>
                    <a:pt x="515" y="0"/>
                    <a:pt x="485" y="16"/>
                    <a:pt x="473" y="40"/>
                  </a:cubicBezTo>
                  <a:lnTo>
                    <a:pt x="0" y="919"/>
                  </a:lnTo>
                  <a:cubicBezTo>
                    <a:pt x="42" y="944"/>
                    <a:pt x="91" y="969"/>
                    <a:pt x="133" y="994"/>
                  </a:cubicBezTo>
                  <a:lnTo>
                    <a:pt x="606" y="115"/>
                  </a:lnTo>
                  <a:cubicBezTo>
                    <a:pt x="631" y="73"/>
                    <a:pt x="614" y="32"/>
                    <a:pt x="573" y="7"/>
                  </a:cubicBezTo>
                  <a:cubicBezTo>
                    <a:pt x="564" y="2"/>
                    <a:pt x="554"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a:off x="8703840" y="269996"/>
              <a:ext cx="32913" cy="61682"/>
            </a:xfrm>
            <a:custGeom>
              <a:avLst/>
              <a:gdLst/>
              <a:ahLst/>
              <a:cxnLst/>
              <a:rect l="l" t="t" r="r" b="b"/>
              <a:pathLst>
                <a:path w="548" h="1027" extrusionOk="0">
                  <a:moveTo>
                    <a:pt x="462" y="0"/>
                  </a:moveTo>
                  <a:cubicBezTo>
                    <a:pt x="433" y="0"/>
                    <a:pt x="403" y="17"/>
                    <a:pt x="390" y="48"/>
                  </a:cubicBezTo>
                  <a:lnTo>
                    <a:pt x="0" y="969"/>
                  </a:lnTo>
                  <a:lnTo>
                    <a:pt x="150" y="1027"/>
                  </a:lnTo>
                  <a:lnTo>
                    <a:pt x="531" y="114"/>
                  </a:lnTo>
                  <a:cubicBezTo>
                    <a:pt x="548" y="73"/>
                    <a:pt x="531" y="23"/>
                    <a:pt x="490" y="6"/>
                  </a:cubicBezTo>
                  <a:cubicBezTo>
                    <a:pt x="481" y="2"/>
                    <a:pt x="472"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a:off x="8056508" y="1626757"/>
              <a:ext cx="37958" cy="59820"/>
            </a:xfrm>
            <a:custGeom>
              <a:avLst/>
              <a:gdLst/>
              <a:ahLst/>
              <a:cxnLst/>
              <a:rect l="l" t="t" r="r" b="b"/>
              <a:pathLst>
                <a:path w="632" h="996" extrusionOk="0">
                  <a:moveTo>
                    <a:pt x="499" y="0"/>
                  </a:moveTo>
                  <a:lnTo>
                    <a:pt x="26" y="880"/>
                  </a:lnTo>
                  <a:cubicBezTo>
                    <a:pt x="1" y="913"/>
                    <a:pt x="17" y="963"/>
                    <a:pt x="51" y="979"/>
                  </a:cubicBezTo>
                  <a:cubicBezTo>
                    <a:pt x="67" y="988"/>
                    <a:pt x="75" y="988"/>
                    <a:pt x="92" y="996"/>
                  </a:cubicBezTo>
                  <a:cubicBezTo>
                    <a:pt x="117" y="996"/>
                    <a:pt x="142" y="979"/>
                    <a:pt x="158" y="954"/>
                  </a:cubicBezTo>
                  <a:lnTo>
                    <a:pt x="631" y="67"/>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a:off x="8824442" y="1591862"/>
              <a:ext cx="42402" cy="56877"/>
            </a:xfrm>
            <a:custGeom>
              <a:avLst/>
              <a:gdLst/>
              <a:ahLst/>
              <a:cxnLst/>
              <a:rect l="l" t="t" r="r" b="b"/>
              <a:pathLst>
                <a:path w="706" h="947" extrusionOk="0">
                  <a:moveTo>
                    <a:pt x="133" y="0"/>
                  </a:moveTo>
                  <a:lnTo>
                    <a:pt x="0" y="83"/>
                  </a:lnTo>
                  <a:lnTo>
                    <a:pt x="556" y="913"/>
                  </a:lnTo>
                  <a:cubicBezTo>
                    <a:pt x="573" y="938"/>
                    <a:pt x="598" y="946"/>
                    <a:pt x="622" y="946"/>
                  </a:cubicBezTo>
                  <a:cubicBezTo>
                    <a:pt x="639" y="946"/>
                    <a:pt x="647" y="946"/>
                    <a:pt x="664" y="938"/>
                  </a:cubicBezTo>
                  <a:cubicBezTo>
                    <a:pt x="697" y="913"/>
                    <a:pt x="705" y="863"/>
                    <a:pt x="689" y="830"/>
                  </a:cubicBezTo>
                  <a:lnTo>
                    <a:pt x="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8882701" y="1548498"/>
              <a:ext cx="46907" cy="54354"/>
            </a:xfrm>
            <a:custGeom>
              <a:avLst/>
              <a:gdLst/>
              <a:ahLst/>
              <a:cxnLst/>
              <a:rect l="l" t="t" r="r" b="b"/>
              <a:pathLst>
                <a:path w="781" h="905" extrusionOk="0">
                  <a:moveTo>
                    <a:pt x="125" y="1"/>
                  </a:moveTo>
                  <a:cubicBezTo>
                    <a:pt x="84" y="34"/>
                    <a:pt x="42" y="67"/>
                    <a:pt x="1" y="100"/>
                  </a:cubicBezTo>
                  <a:lnTo>
                    <a:pt x="640" y="872"/>
                  </a:lnTo>
                  <a:cubicBezTo>
                    <a:pt x="656" y="897"/>
                    <a:pt x="673" y="905"/>
                    <a:pt x="698" y="905"/>
                  </a:cubicBezTo>
                  <a:cubicBezTo>
                    <a:pt x="714" y="905"/>
                    <a:pt x="731" y="897"/>
                    <a:pt x="748" y="888"/>
                  </a:cubicBezTo>
                  <a:cubicBezTo>
                    <a:pt x="781" y="863"/>
                    <a:pt x="781" y="814"/>
                    <a:pt x="756" y="780"/>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8934533" y="1502192"/>
              <a:ext cx="51351" cy="49550"/>
            </a:xfrm>
            <a:custGeom>
              <a:avLst/>
              <a:gdLst/>
              <a:ahLst/>
              <a:cxnLst/>
              <a:rect l="l" t="t" r="r" b="b"/>
              <a:pathLst>
                <a:path w="855" h="825" extrusionOk="0">
                  <a:moveTo>
                    <a:pt x="117" y="0"/>
                  </a:moveTo>
                  <a:lnTo>
                    <a:pt x="1" y="100"/>
                  </a:lnTo>
                  <a:lnTo>
                    <a:pt x="714" y="813"/>
                  </a:lnTo>
                  <a:cubicBezTo>
                    <a:pt x="727" y="821"/>
                    <a:pt x="740" y="824"/>
                    <a:pt x="752" y="824"/>
                  </a:cubicBezTo>
                  <a:cubicBezTo>
                    <a:pt x="807" y="824"/>
                    <a:pt x="854" y="759"/>
                    <a:pt x="814" y="705"/>
                  </a:cubicBezTo>
                  <a:lnTo>
                    <a:pt x="1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8765102" y="1627718"/>
              <a:ext cx="37477" cy="59880"/>
            </a:xfrm>
            <a:custGeom>
              <a:avLst/>
              <a:gdLst/>
              <a:ahLst/>
              <a:cxnLst/>
              <a:rect l="l" t="t" r="r" b="b"/>
              <a:pathLst>
                <a:path w="624" h="997" extrusionOk="0">
                  <a:moveTo>
                    <a:pt x="134" y="1"/>
                  </a:moveTo>
                  <a:cubicBezTo>
                    <a:pt x="92" y="26"/>
                    <a:pt x="42" y="51"/>
                    <a:pt x="1" y="75"/>
                  </a:cubicBezTo>
                  <a:lnTo>
                    <a:pt x="474" y="955"/>
                  </a:lnTo>
                  <a:cubicBezTo>
                    <a:pt x="482" y="980"/>
                    <a:pt x="507" y="996"/>
                    <a:pt x="540" y="996"/>
                  </a:cubicBezTo>
                  <a:cubicBezTo>
                    <a:pt x="548" y="996"/>
                    <a:pt x="565" y="996"/>
                    <a:pt x="573" y="988"/>
                  </a:cubicBezTo>
                  <a:cubicBezTo>
                    <a:pt x="607" y="963"/>
                    <a:pt x="623" y="922"/>
                    <a:pt x="607" y="880"/>
                  </a:cubicBezTo>
                  <a:lnTo>
                    <a:pt x="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8634050" y="1682553"/>
              <a:ext cx="26967" cy="63363"/>
            </a:xfrm>
            <a:custGeom>
              <a:avLst/>
              <a:gdLst/>
              <a:ahLst/>
              <a:cxnLst/>
              <a:rect l="l" t="t" r="r" b="b"/>
              <a:pathLst>
                <a:path w="449" h="1055" extrusionOk="0">
                  <a:moveTo>
                    <a:pt x="150" y="0"/>
                  </a:moveTo>
                  <a:cubicBezTo>
                    <a:pt x="100" y="17"/>
                    <a:pt x="51" y="34"/>
                    <a:pt x="1" y="42"/>
                  </a:cubicBezTo>
                  <a:lnTo>
                    <a:pt x="291" y="996"/>
                  </a:lnTo>
                  <a:cubicBezTo>
                    <a:pt x="299" y="1029"/>
                    <a:pt x="333" y="1054"/>
                    <a:pt x="366" y="1054"/>
                  </a:cubicBezTo>
                  <a:lnTo>
                    <a:pt x="391" y="1054"/>
                  </a:lnTo>
                  <a:cubicBezTo>
                    <a:pt x="432" y="1038"/>
                    <a:pt x="449" y="996"/>
                    <a:pt x="441" y="955"/>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a:off x="8564320" y="1700511"/>
              <a:ext cx="20961" cy="64324"/>
            </a:xfrm>
            <a:custGeom>
              <a:avLst/>
              <a:gdLst/>
              <a:ahLst/>
              <a:cxnLst/>
              <a:rect l="l" t="t" r="r" b="b"/>
              <a:pathLst>
                <a:path w="349" h="1071" extrusionOk="0">
                  <a:moveTo>
                    <a:pt x="150" y="0"/>
                  </a:moveTo>
                  <a:cubicBezTo>
                    <a:pt x="100" y="8"/>
                    <a:pt x="50" y="17"/>
                    <a:pt x="0" y="25"/>
                  </a:cubicBezTo>
                  <a:lnTo>
                    <a:pt x="191" y="1004"/>
                  </a:lnTo>
                  <a:cubicBezTo>
                    <a:pt x="191" y="1037"/>
                    <a:pt x="224" y="1070"/>
                    <a:pt x="266" y="1070"/>
                  </a:cubicBezTo>
                  <a:lnTo>
                    <a:pt x="282" y="1070"/>
                  </a:lnTo>
                  <a:cubicBezTo>
                    <a:pt x="324" y="1062"/>
                    <a:pt x="349" y="1021"/>
                    <a:pt x="340" y="979"/>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a:off x="8699336" y="1658649"/>
              <a:ext cx="32973" cy="62342"/>
            </a:xfrm>
            <a:custGeom>
              <a:avLst/>
              <a:gdLst/>
              <a:ahLst/>
              <a:cxnLst/>
              <a:rect l="l" t="t" r="r" b="b"/>
              <a:pathLst>
                <a:path w="549" h="1038" extrusionOk="0">
                  <a:moveTo>
                    <a:pt x="150" y="0"/>
                  </a:moveTo>
                  <a:cubicBezTo>
                    <a:pt x="100" y="25"/>
                    <a:pt x="50" y="42"/>
                    <a:pt x="1" y="58"/>
                  </a:cubicBezTo>
                  <a:lnTo>
                    <a:pt x="382" y="988"/>
                  </a:lnTo>
                  <a:cubicBezTo>
                    <a:pt x="399" y="1012"/>
                    <a:pt x="424" y="1037"/>
                    <a:pt x="457" y="1037"/>
                  </a:cubicBezTo>
                  <a:cubicBezTo>
                    <a:pt x="465" y="1037"/>
                    <a:pt x="474" y="1029"/>
                    <a:pt x="482" y="1029"/>
                  </a:cubicBezTo>
                  <a:cubicBezTo>
                    <a:pt x="523" y="1012"/>
                    <a:pt x="548" y="963"/>
                    <a:pt x="523" y="921"/>
                  </a:cubicBez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8"/>
            <p:cNvSpPr/>
            <p:nvPr/>
          </p:nvSpPr>
          <p:spPr>
            <a:xfrm>
              <a:off x="8983362" y="1448318"/>
              <a:ext cx="55916" cy="46426"/>
            </a:xfrm>
            <a:custGeom>
              <a:avLst/>
              <a:gdLst/>
              <a:ahLst/>
              <a:cxnLst/>
              <a:rect l="l" t="t" r="r" b="b"/>
              <a:pathLst>
                <a:path w="931" h="773" extrusionOk="0">
                  <a:moveTo>
                    <a:pt x="100" y="1"/>
                  </a:moveTo>
                  <a:lnTo>
                    <a:pt x="1" y="117"/>
                  </a:lnTo>
                  <a:lnTo>
                    <a:pt x="772" y="756"/>
                  </a:lnTo>
                  <a:cubicBezTo>
                    <a:pt x="789" y="764"/>
                    <a:pt x="806" y="773"/>
                    <a:pt x="822" y="773"/>
                  </a:cubicBezTo>
                  <a:cubicBezTo>
                    <a:pt x="897" y="773"/>
                    <a:pt x="930" y="681"/>
                    <a:pt x="872" y="64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p:nvPr/>
          </p:nvSpPr>
          <p:spPr>
            <a:xfrm>
              <a:off x="9146847" y="1061650"/>
              <a:ext cx="65826" cy="15495"/>
            </a:xfrm>
            <a:custGeom>
              <a:avLst/>
              <a:gdLst/>
              <a:ahLst/>
              <a:cxnLst/>
              <a:rect l="l" t="t" r="r" b="b"/>
              <a:pathLst>
                <a:path w="1096" h="258" extrusionOk="0">
                  <a:moveTo>
                    <a:pt x="8" y="1"/>
                  </a:moveTo>
                  <a:cubicBezTo>
                    <a:pt x="8" y="50"/>
                    <a:pt x="0" y="100"/>
                    <a:pt x="0" y="150"/>
                  </a:cubicBezTo>
                  <a:lnTo>
                    <a:pt x="996" y="258"/>
                  </a:lnTo>
                  <a:lnTo>
                    <a:pt x="1004" y="258"/>
                  </a:lnTo>
                  <a:cubicBezTo>
                    <a:pt x="1095" y="250"/>
                    <a:pt x="1095" y="117"/>
                    <a:pt x="1004" y="100"/>
                  </a:cubicBezTo>
                  <a:lnTo>
                    <a:pt x="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a:off x="9025224" y="1392522"/>
              <a:ext cx="57898" cy="42402"/>
            </a:xfrm>
            <a:custGeom>
              <a:avLst/>
              <a:gdLst/>
              <a:ahLst/>
              <a:cxnLst/>
              <a:rect l="l" t="t" r="r" b="b"/>
              <a:pathLst>
                <a:path w="964" h="706" extrusionOk="0">
                  <a:moveTo>
                    <a:pt x="92" y="1"/>
                  </a:moveTo>
                  <a:lnTo>
                    <a:pt x="1" y="133"/>
                  </a:lnTo>
                  <a:lnTo>
                    <a:pt x="830" y="689"/>
                  </a:lnTo>
                  <a:cubicBezTo>
                    <a:pt x="847" y="698"/>
                    <a:pt x="864" y="706"/>
                    <a:pt x="872" y="706"/>
                  </a:cubicBezTo>
                  <a:cubicBezTo>
                    <a:pt x="897" y="706"/>
                    <a:pt x="922" y="689"/>
                    <a:pt x="938" y="673"/>
                  </a:cubicBezTo>
                  <a:cubicBezTo>
                    <a:pt x="963" y="631"/>
                    <a:pt x="955" y="590"/>
                    <a:pt x="922" y="56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a:off x="9135376" y="1132942"/>
              <a:ext cx="66667" cy="20961"/>
            </a:xfrm>
            <a:custGeom>
              <a:avLst/>
              <a:gdLst/>
              <a:ahLst/>
              <a:cxnLst/>
              <a:rect l="l" t="t" r="r" b="b"/>
              <a:pathLst>
                <a:path w="1110" h="349" extrusionOk="0">
                  <a:moveTo>
                    <a:pt x="34" y="0"/>
                  </a:moveTo>
                  <a:cubicBezTo>
                    <a:pt x="25" y="50"/>
                    <a:pt x="17" y="100"/>
                    <a:pt x="0" y="149"/>
                  </a:cubicBezTo>
                  <a:lnTo>
                    <a:pt x="979" y="349"/>
                  </a:lnTo>
                  <a:lnTo>
                    <a:pt x="996" y="349"/>
                  </a:lnTo>
                  <a:cubicBezTo>
                    <a:pt x="999" y="349"/>
                    <a:pt x="1001" y="349"/>
                    <a:pt x="1004" y="349"/>
                  </a:cubicBezTo>
                  <a:cubicBezTo>
                    <a:pt x="1096" y="349"/>
                    <a:pt x="1109" y="207"/>
                    <a:pt x="1013" y="199"/>
                  </a:cubicBez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a:off x="9150811" y="992400"/>
              <a:ext cx="65826" cy="9550"/>
            </a:xfrm>
            <a:custGeom>
              <a:avLst/>
              <a:gdLst/>
              <a:ahLst/>
              <a:cxnLst/>
              <a:rect l="l" t="t" r="r" b="b"/>
              <a:pathLst>
                <a:path w="1096" h="159" extrusionOk="0">
                  <a:moveTo>
                    <a:pt x="1" y="0"/>
                  </a:moveTo>
                  <a:lnTo>
                    <a:pt x="1" y="34"/>
                  </a:lnTo>
                  <a:lnTo>
                    <a:pt x="1" y="158"/>
                  </a:lnTo>
                  <a:lnTo>
                    <a:pt x="1004" y="158"/>
                  </a:lnTo>
                  <a:cubicBezTo>
                    <a:pt x="1096" y="141"/>
                    <a:pt x="1096" y="9"/>
                    <a:pt x="1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a:off x="9063123" y="1330720"/>
              <a:ext cx="60360" cy="36937"/>
            </a:xfrm>
            <a:custGeom>
              <a:avLst/>
              <a:gdLst/>
              <a:ahLst/>
              <a:cxnLst/>
              <a:rect l="l" t="t" r="r" b="b"/>
              <a:pathLst>
                <a:path w="1005" h="615" extrusionOk="0">
                  <a:moveTo>
                    <a:pt x="67" y="1"/>
                  </a:moveTo>
                  <a:cubicBezTo>
                    <a:pt x="50" y="42"/>
                    <a:pt x="25" y="92"/>
                    <a:pt x="0" y="134"/>
                  </a:cubicBezTo>
                  <a:lnTo>
                    <a:pt x="880" y="607"/>
                  </a:lnTo>
                  <a:cubicBezTo>
                    <a:pt x="888" y="615"/>
                    <a:pt x="905" y="615"/>
                    <a:pt x="913" y="615"/>
                  </a:cubicBezTo>
                  <a:cubicBezTo>
                    <a:pt x="946" y="615"/>
                    <a:pt x="971" y="598"/>
                    <a:pt x="988" y="573"/>
                  </a:cubicBezTo>
                  <a:cubicBezTo>
                    <a:pt x="1004" y="540"/>
                    <a:pt x="988" y="490"/>
                    <a:pt x="954" y="474"/>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8"/>
            <p:cNvSpPr/>
            <p:nvPr/>
          </p:nvSpPr>
          <p:spPr>
            <a:xfrm>
              <a:off x="9117898" y="1200209"/>
              <a:ext cx="65345" cy="26426"/>
            </a:xfrm>
            <a:custGeom>
              <a:avLst/>
              <a:gdLst/>
              <a:ahLst/>
              <a:cxnLst/>
              <a:rect l="l" t="t" r="r" b="b"/>
              <a:pathLst>
                <a:path w="1088" h="440" extrusionOk="0">
                  <a:moveTo>
                    <a:pt x="51" y="0"/>
                  </a:moveTo>
                  <a:cubicBezTo>
                    <a:pt x="34" y="50"/>
                    <a:pt x="18" y="100"/>
                    <a:pt x="1" y="149"/>
                  </a:cubicBezTo>
                  <a:lnTo>
                    <a:pt x="955" y="440"/>
                  </a:lnTo>
                  <a:lnTo>
                    <a:pt x="980" y="440"/>
                  </a:lnTo>
                  <a:cubicBezTo>
                    <a:pt x="1063" y="432"/>
                    <a:pt x="1088" y="315"/>
                    <a:pt x="1005" y="282"/>
                  </a:cubicBezTo>
                  <a:lnTo>
                    <a:pt x="1005" y="282"/>
                  </a:lnTo>
                  <a:lnTo>
                    <a:pt x="1005" y="291"/>
                  </a:lnTo>
                  <a:lnTo>
                    <a:pt x="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8"/>
            <p:cNvSpPr/>
            <p:nvPr/>
          </p:nvSpPr>
          <p:spPr>
            <a:xfrm>
              <a:off x="9093033" y="1267957"/>
              <a:ext cx="63844" cy="32432"/>
            </a:xfrm>
            <a:custGeom>
              <a:avLst/>
              <a:gdLst/>
              <a:ahLst/>
              <a:cxnLst/>
              <a:rect l="l" t="t" r="r" b="b"/>
              <a:pathLst>
                <a:path w="1063" h="540" extrusionOk="0">
                  <a:moveTo>
                    <a:pt x="58" y="1"/>
                  </a:moveTo>
                  <a:cubicBezTo>
                    <a:pt x="42" y="50"/>
                    <a:pt x="25" y="100"/>
                    <a:pt x="0" y="142"/>
                  </a:cubicBezTo>
                  <a:lnTo>
                    <a:pt x="921" y="532"/>
                  </a:lnTo>
                  <a:cubicBezTo>
                    <a:pt x="938" y="532"/>
                    <a:pt x="946" y="540"/>
                    <a:pt x="954" y="540"/>
                  </a:cubicBezTo>
                  <a:cubicBezTo>
                    <a:pt x="1037" y="532"/>
                    <a:pt x="1062" y="415"/>
                    <a:pt x="987" y="390"/>
                  </a:cubicBez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8"/>
            <p:cNvSpPr/>
            <p:nvPr/>
          </p:nvSpPr>
          <p:spPr>
            <a:xfrm>
              <a:off x="7775484" y="1388558"/>
              <a:ext cx="57357" cy="41381"/>
            </a:xfrm>
            <a:custGeom>
              <a:avLst/>
              <a:gdLst/>
              <a:ahLst/>
              <a:cxnLst/>
              <a:rect l="l" t="t" r="r" b="b"/>
              <a:pathLst>
                <a:path w="955" h="689" extrusionOk="0">
                  <a:moveTo>
                    <a:pt x="880" y="0"/>
                  </a:moveTo>
                  <a:lnTo>
                    <a:pt x="42" y="548"/>
                  </a:lnTo>
                  <a:cubicBezTo>
                    <a:pt x="9" y="573"/>
                    <a:pt x="0" y="614"/>
                    <a:pt x="25" y="656"/>
                  </a:cubicBezTo>
                  <a:cubicBezTo>
                    <a:pt x="34" y="672"/>
                    <a:pt x="58" y="689"/>
                    <a:pt x="83" y="689"/>
                  </a:cubicBezTo>
                  <a:cubicBezTo>
                    <a:pt x="100" y="689"/>
                    <a:pt x="117" y="681"/>
                    <a:pt x="125" y="672"/>
                  </a:cubicBezTo>
                  <a:lnTo>
                    <a:pt x="955" y="125"/>
                  </a:lnTo>
                  <a:cubicBezTo>
                    <a:pt x="930" y="83"/>
                    <a:pt x="905" y="42"/>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p:cNvSpPr/>
            <p:nvPr/>
          </p:nvSpPr>
          <p:spPr>
            <a:xfrm>
              <a:off x="7648396" y="1059187"/>
              <a:ext cx="66366" cy="15015"/>
            </a:xfrm>
            <a:custGeom>
              <a:avLst/>
              <a:gdLst/>
              <a:ahLst/>
              <a:cxnLst/>
              <a:rect l="l" t="t" r="r" b="b"/>
              <a:pathLst>
                <a:path w="1105" h="250" extrusionOk="0">
                  <a:moveTo>
                    <a:pt x="1088" y="0"/>
                  </a:moveTo>
                  <a:lnTo>
                    <a:pt x="92" y="100"/>
                  </a:lnTo>
                  <a:cubicBezTo>
                    <a:pt x="1" y="108"/>
                    <a:pt x="9" y="249"/>
                    <a:pt x="100" y="249"/>
                  </a:cubicBezTo>
                  <a:lnTo>
                    <a:pt x="109" y="249"/>
                  </a:lnTo>
                  <a:lnTo>
                    <a:pt x="1104" y="158"/>
                  </a:lnTo>
                  <a:cubicBezTo>
                    <a:pt x="1096" y="100"/>
                    <a:pt x="1096" y="5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8"/>
            <p:cNvSpPr/>
            <p:nvPr/>
          </p:nvSpPr>
          <p:spPr>
            <a:xfrm>
              <a:off x="7821851" y="1446336"/>
              <a:ext cx="54354" cy="46426"/>
            </a:xfrm>
            <a:custGeom>
              <a:avLst/>
              <a:gdLst/>
              <a:ahLst/>
              <a:cxnLst/>
              <a:rect l="l" t="t" r="r" b="b"/>
              <a:pathLst>
                <a:path w="905" h="773" extrusionOk="0">
                  <a:moveTo>
                    <a:pt x="813" y="1"/>
                  </a:moveTo>
                  <a:lnTo>
                    <a:pt x="33" y="640"/>
                  </a:lnTo>
                  <a:cubicBezTo>
                    <a:pt x="8" y="665"/>
                    <a:pt x="0" y="714"/>
                    <a:pt x="25" y="747"/>
                  </a:cubicBezTo>
                  <a:cubicBezTo>
                    <a:pt x="41" y="764"/>
                    <a:pt x="58" y="772"/>
                    <a:pt x="83" y="772"/>
                  </a:cubicBezTo>
                  <a:cubicBezTo>
                    <a:pt x="100" y="772"/>
                    <a:pt x="116" y="764"/>
                    <a:pt x="133" y="756"/>
                  </a:cubicBezTo>
                  <a:lnTo>
                    <a:pt x="904" y="125"/>
                  </a:lnTo>
                  <a:lnTo>
                    <a:pt x="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p:cNvSpPr/>
            <p:nvPr/>
          </p:nvSpPr>
          <p:spPr>
            <a:xfrm>
              <a:off x="7737105" y="1328738"/>
              <a:ext cx="60360" cy="36937"/>
            </a:xfrm>
            <a:custGeom>
              <a:avLst/>
              <a:gdLst/>
              <a:ahLst/>
              <a:cxnLst/>
              <a:rect l="l" t="t" r="r" b="b"/>
              <a:pathLst>
                <a:path w="1005" h="615" extrusionOk="0">
                  <a:moveTo>
                    <a:pt x="930" y="1"/>
                  </a:moveTo>
                  <a:lnTo>
                    <a:pt x="50" y="474"/>
                  </a:lnTo>
                  <a:cubicBezTo>
                    <a:pt x="9" y="490"/>
                    <a:pt x="1" y="532"/>
                    <a:pt x="17" y="573"/>
                  </a:cubicBezTo>
                  <a:cubicBezTo>
                    <a:pt x="34" y="598"/>
                    <a:pt x="59" y="615"/>
                    <a:pt x="84" y="615"/>
                  </a:cubicBezTo>
                  <a:cubicBezTo>
                    <a:pt x="100" y="615"/>
                    <a:pt x="108" y="615"/>
                    <a:pt x="125" y="606"/>
                  </a:cubicBezTo>
                  <a:lnTo>
                    <a:pt x="1004" y="133"/>
                  </a:lnTo>
                  <a:cubicBezTo>
                    <a:pt x="980" y="92"/>
                    <a:pt x="955" y="42"/>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8"/>
            <p:cNvSpPr/>
            <p:nvPr/>
          </p:nvSpPr>
          <p:spPr>
            <a:xfrm>
              <a:off x="7703712" y="1263452"/>
              <a:ext cx="62342" cy="31952"/>
            </a:xfrm>
            <a:custGeom>
              <a:avLst/>
              <a:gdLst/>
              <a:ahLst/>
              <a:cxnLst/>
              <a:rect l="l" t="t" r="r" b="b"/>
              <a:pathLst>
                <a:path w="1038" h="532" extrusionOk="0">
                  <a:moveTo>
                    <a:pt x="988" y="1"/>
                  </a:moveTo>
                  <a:lnTo>
                    <a:pt x="59" y="374"/>
                  </a:lnTo>
                  <a:cubicBezTo>
                    <a:pt x="17" y="391"/>
                    <a:pt x="1" y="441"/>
                    <a:pt x="17" y="482"/>
                  </a:cubicBezTo>
                  <a:cubicBezTo>
                    <a:pt x="26" y="507"/>
                    <a:pt x="59" y="532"/>
                    <a:pt x="92" y="532"/>
                  </a:cubicBezTo>
                  <a:cubicBezTo>
                    <a:pt x="100" y="532"/>
                    <a:pt x="109" y="524"/>
                    <a:pt x="117" y="524"/>
                  </a:cubicBezTo>
                  <a:lnTo>
                    <a:pt x="1038" y="142"/>
                  </a:lnTo>
                  <a:cubicBezTo>
                    <a:pt x="1021" y="92"/>
                    <a:pt x="1005" y="42"/>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8"/>
            <p:cNvSpPr/>
            <p:nvPr/>
          </p:nvSpPr>
          <p:spPr>
            <a:xfrm>
              <a:off x="7659868" y="1127956"/>
              <a:ext cx="65345" cy="20480"/>
            </a:xfrm>
            <a:custGeom>
              <a:avLst/>
              <a:gdLst/>
              <a:ahLst/>
              <a:cxnLst/>
              <a:rect l="l" t="t" r="r" b="b"/>
              <a:pathLst>
                <a:path w="1088" h="341" extrusionOk="0">
                  <a:moveTo>
                    <a:pt x="1054" y="0"/>
                  </a:moveTo>
                  <a:lnTo>
                    <a:pt x="75" y="191"/>
                  </a:lnTo>
                  <a:cubicBezTo>
                    <a:pt x="34" y="199"/>
                    <a:pt x="1" y="232"/>
                    <a:pt x="9" y="282"/>
                  </a:cubicBezTo>
                  <a:cubicBezTo>
                    <a:pt x="17" y="315"/>
                    <a:pt x="50" y="340"/>
                    <a:pt x="92" y="340"/>
                  </a:cubicBezTo>
                  <a:lnTo>
                    <a:pt x="100" y="340"/>
                  </a:lnTo>
                  <a:lnTo>
                    <a:pt x="1087" y="149"/>
                  </a:lnTo>
                  <a:cubicBezTo>
                    <a:pt x="1071" y="100"/>
                    <a:pt x="1063" y="5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p:cNvSpPr/>
            <p:nvPr/>
          </p:nvSpPr>
          <p:spPr>
            <a:xfrm>
              <a:off x="7678787" y="1197686"/>
              <a:ext cx="63844" cy="26486"/>
            </a:xfrm>
            <a:custGeom>
              <a:avLst/>
              <a:gdLst/>
              <a:ahLst/>
              <a:cxnLst/>
              <a:rect l="l" t="t" r="r" b="b"/>
              <a:pathLst>
                <a:path w="1063" h="441" extrusionOk="0">
                  <a:moveTo>
                    <a:pt x="1021" y="1"/>
                  </a:moveTo>
                  <a:lnTo>
                    <a:pt x="67" y="291"/>
                  </a:lnTo>
                  <a:cubicBezTo>
                    <a:pt x="26" y="308"/>
                    <a:pt x="1" y="349"/>
                    <a:pt x="9" y="391"/>
                  </a:cubicBezTo>
                  <a:cubicBezTo>
                    <a:pt x="17" y="424"/>
                    <a:pt x="51" y="440"/>
                    <a:pt x="84" y="440"/>
                  </a:cubicBezTo>
                  <a:lnTo>
                    <a:pt x="109" y="440"/>
                  </a:lnTo>
                  <a:lnTo>
                    <a:pt x="1063" y="158"/>
                  </a:lnTo>
                  <a:cubicBezTo>
                    <a:pt x="1046" y="100"/>
                    <a:pt x="1038" y="50"/>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8"/>
            <p:cNvSpPr/>
            <p:nvPr/>
          </p:nvSpPr>
          <p:spPr>
            <a:xfrm>
              <a:off x="7872122" y="1498168"/>
              <a:ext cx="50931" cy="50390"/>
            </a:xfrm>
            <a:custGeom>
              <a:avLst/>
              <a:gdLst/>
              <a:ahLst/>
              <a:cxnLst/>
              <a:rect l="l" t="t" r="r" b="b"/>
              <a:pathLst>
                <a:path w="848" h="839" extrusionOk="0">
                  <a:moveTo>
                    <a:pt x="739" y="1"/>
                  </a:moveTo>
                  <a:lnTo>
                    <a:pt x="34" y="706"/>
                  </a:lnTo>
                  <a:cubicBezTo>
                    <a:pt x="1" y="739"/>
                    <a:pt x="1" y="781"/>
                    <a:pt x="34" y="814"/>
                  </a:cubicBezTo>
                  <a:cubicBezTo>
                    <a:pt x="42" y="822"/>
                    <a:pt x="67" y="830"/>
                    <a:pt x="84" y="839"/>
                  </a:cubicBezTo>
                  <a:cubicBezTo>
                    <a:pt x="109" y="839"/>
                    <a:pt x="125" y="830"/>
                    <a:pt x="142" y="814"/>
                  </a:cubicBezTo>
                  <a:lnTo>
                    <a:pt x="847" y="108"/>
                  </a:lnTo>
                  <a:cubicBezTo>
                    <a:pt x="814" y="75"/>
                    <a:pt x="781" y="42"/>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p:cNvSpPr/>
            <p:nvPr/>
          </p:nvSpPr>
          <p:spPr>
            <a:xfrm>
              <a:off x="8423297" y="1714445"/>
              <a:ext cx="9489" cy="64805"/>
            </a:xfrm>
            <a:custGeom>
              <a:avLst/>
              <a:gdLst/>
              <a:ahLst/>
              <a:cxnLst/>
              <a:rect l="l" t="t" r="r" b="b"/>
              <a:pathLst>
                <a:path w="158" h="1079" extrusionOk="0">
                  <a:moveTo>
                    <a:pt x="0" y="0"/>
                  </a:moveTo>
                  <a:lnTo>
                    <a:pt x="0" y="1004"/>
                  </a:lnTo>
                  <a:cubicBezTo>
                    <a:pt x="0" y="1046"/>
                    <a:pt x="33" y="1079"/>
                    <a:pt x="83" y="1079"/>
                  </a:cubicBezTo>
                  <a:cubicBezTo>
                    <a:pt x="125" y="1079"/>
                    <a:pt x="158" y="1046"/>
                    <a:pt x="158" y="1004"/>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a:off x="8348042" y="1710481"/>
              <a:ext cx="15495" cy="64805"/>
            </a:xfrm>
            <a:custGeom>
              <a:avLst/>
              <a:gdLst/>
              <a:ahLst/>
              <a:cxnLst/>
              <a:rect l="l" t="t" r="r" b="b"/>
              <a:pathLst>
                <a:path w="258" h="1079" extrusionOk="0">
                  <a:moveTo>
                    <a:pt x="108" y="0"/>
                  </a:moveTo>
                  <a:lnTo>
                    <a:pt x="0" y="996"/>
                  </a:lnTo>
                  <a:cubicBezTo>
                    <a:pt x="0" y="1037"/>
                    <a:pt x="34" y="1070"/>
                    <a:pt x="75" y="1079"/>
                  </a:cubicBezTo>
                  <a:lnTo>
                    <a:pt x="83" y="1079"/>
                  </a:lnTo>
                  <a:cubicBezTo>
                    <a:pt x="117" y="1079"/>
                    <a:pt x="150" y="1045"/>
                    <a:pt x="158" y="1004"/>
                  </a:cubicBezTo>
                  <a:lnTo>
                    <a:pt x="258" y="8"/>
                  </a:lnTo>
                  <a:lnTo>
                    <a:pt x="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p:cNvSpPr/>
            <p:nvPr/>
          </p:nvSpPr>
          <p:spPr>
            <a:xfrm>
              <a:off x="8270804" y="1699009"/>
              <a:ext cx="21501" cy="64324"/>
            </a:xfrm>
            <a:custGeom>
              <a:avLst/>
              <a:gdLst/>
              <a:ahLst/>
              <a:cxnLst/>
              <a:rect l="l" t="t" r="r" b="b"/>
              <a:pathLst>
                <a:path w="358" h="1071" extrusionOk="0">
                  <a:moveTo>
                    <a:pt x="208" y="0"/>
                  </a:moveTo>
                  <a:lnTo>
                    <a:pt x="9" y="979"/>
                  </a:lnTo>
                  <a:cubicBezTo>
                    <a:pt x="0" y="1021"/>
                    <a:pt x="25" y="1062"/>
                    <a:pt x="67" y="1071"/>
                  </a:cubicBezTo>
                  <a:lnTo>
                    <a:pt x="83" y="1071"/>
                  </a:lnTo>
                  <a:cubicBezTo>
                    <a:pt x="117" y="1071"/>
                    <a:pt x="150" y="1046"/>
                    <a:pt x="158" y="1012"/>
                  </a:cubicBezTo>
                  <a:lnTo>
                    <a:pt x="357" y="33"/>
                  </a:lnTo>
                  <a:lnTo>
                    <a:pt x="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8"/>
            <p:cNvSpPr/>
            <p:nvPr/>
          </p:nvSpPr>
          <p:spPr>
            <a:xfrm>
              <a:off x="7929960" y="1547538"/>
              <a:ext cx="46907" cy="53333"/>
            </a:xfrm>
            <a:custGeom>
              <a:avLst/>
              <a:gdLst/>
              <a:ahLst/>
              <a:cxnLst/>
              <a:rect l="l" t="t" r="r" b="b"/>
              <a:pathLst>
                <a:path w="781" h="888" extrusionOk="0">
                  <a:moveTo>
                    <a:pt x="664" y="0"/>
                  </a:moveTo>
                  <a:lnTo>
                    <a:pt x="25" y="772"/>
                  </a:lnTo>
                  <a:cubicBezTo>
                    <a:pt x="0" y="796"/>
                    <a:pt x="9" y="846"/>
                    <a:pt x="34" y="871"/>
                  </a:cubicBezTo>
                  <a:cubicBezTo>
                    <a:pt x="50" y="879"/>
                    <a:pt x="67" y="888"/>
                    <a:pt x="83" y="888"/>
                  </a:cubicBezTo>
                  <a:cubicBezTo>
                    <a:pt x="108" y="888"/>
                    <a:pt x="133" y="879"/>
                    <a:pt x="141" y="863"/>
                  </a:cubicBezTo>
                  <a:lnTo>
                    <a:pt x="780" y="91"/>
                  </a:lnTo>
                  <a:lnTo>
                    <a:pt x="6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8"/>
            <p:cNvSpPr/>
            <p:nvPr/>
          </p:nvSpPr>
          <p:spPr>
            <a:xfrm>
              <a:off x="8495550" y="1710481"/>
              <a:ext cx="15495" cy="64805"/>
            </a:xfrm>
            <a:custGeom>
              <a:avLst/>
              <a:gdLst/>
              <a:ahLst/>
              <a:cxnLst/>
              <a:rect l="l" t="t" r="r" b="b"/>
              <a:pathLst>
                <a:path w="258" h="1079" extrusionOk="0">
                  <a:moveTo>
                    <a:pt x="158" y="0"/>
                  </a:moveTo>
                  <a:cubicBezTo>
                    <a:pt x="100" y="8"/>
                    <a:pt x="50" y="8"/>
                    <a:pt x="0" y="17"/>
                  </a:cubicBezTo>
                  <a:lnTo>
                    <a:pt x="100" y="1012"/>
                  </a:lnTo>
                  <a:cubicBezTo>
                    <a:pt x="100" y="1054"/>
                    <a:pt x="133" y="1079"/>
                    <a:pt x="175" y="1079"/>
                  </a:cubicBezTo>
                  <a:lnTo>
                    <a:pt x="183" y="1079"/>
                  </a:lnTo>
                  <a:cubicBezTo>
                    <a:pt x="224" y="1079"/>
                    <a:pt x="257" y="1037"/>
                    <a:pt x="249" y="996"/>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989780" y="1588859"/>
              <a:ext cx="42883" cy="56877"/>
            </a:xfrm>
            <a:custGeom>
              <a:avLst/>
              <a:gdLst/>
              <a:ahLst/>
              <a:cxnLst/>
              <a:rect l="l" t="t" r="r" b="b"/>
              <a:pathLst>
                <a:path w="714" h="947" extrusionOk="0">
                  <a:moveTo>
                    <a:pt x="581" y="1"/>
                  </a:moveTo>
                  <a:lnTo>
                    <a:pt x="25" y="830"/>
                  </a:lnTo>
                  <a:cubicBezTo>
                    <a:pt x="0" y="864"/>
                    <a:pt x="8" y="913"/>
                    <a:pt x="42" y="938"/>
                  </a:cubicBezTo>
                  <a:cubicBezTo>
                    <a:pt x="58" y="946"/>
                    <a:pt x="75" y="946"/>
                    <a:pt x="91" y="946"/>
                  </a:cubicBezTo>
                  <a:cubicBezTo>
                    <a:pt x="116" y="946"/>
                    <a:pt x="141" y="938"/>
                    <a:pt x="149" y="913"/>
                  </a:cubicBezTo>
                  <a:lnTo>
                    <a:pt x="714" y="8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8198070" y="1682072"/>
              <a:ext cx="26967" cy="62823"/>
            </a:xfrm>
            <a:custGeom>
              <a:avLst/>
              <a:gdLst/>
              <a:ahLst/>
              <a:cxnLst/>
              <a:rect l="l" t="t" r="r" b="b"/>
              <a:pathLst>
                <a:path w="449" h="1046" extrusionOk="0">
                  <a:moveTo>
                    <a:pt x="299" y="0"/>
                  </a:moveTo>
                  <a:lnTo>
                    <a:pt x="8" y="954"/>
                  </a:lnTo>
                  <a:cubicBezTo>
                    <a:pt x="0" y="987"/>
                    <a:pt x="25" y="1037"/>
                    <a:pt x="58" y="1046"/>
                  </a:cubicBezTo>
                  <a:lnTo>
                    <a:pt x="83" y="1046"/>
                  </a:lnTo>
                  <a:cubicBezTo>
                    <a:pt x="116" y="1046"/>
                    <a:pt x="149" y="1021"/>
                    <a:pt x="158" y="996"/>
                  </a:cubicBezTo>
                  <a:lnTo>
                    <a:pt x="448" y="42"/>
                  </a:lnTo>
                  <a:cubicBezTo>
                    <a:pt x="398" y="25"/>
                    <a:pt x="349" y="8"/>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8124316" y="1656667"/>
              <a:ext cx="32913" cy="62342"/>
            </a:xfrm>
            <a:custGeom>
              <a:avLst/>
              <a:gdLst/>
              <a:ahLst/>
              <a:cxnLst/>
              <a:rect l="l" t="t" r="r" b="b"/>
              <a:pathLst>
                <a:path w="548" h="1038" extrusionOk="0">
                  <a:moveTo>
                    <a:pt x="407" y="0"/>
                  </a:moveTo>
                  <a:lnTo>
                    <a:pt x="17" y="921"/>
                  </a:lnTo>
                  <a:cubicBezTo>
                    <a:pt x="0" y="962"/>
                    <a:pt x="17" y="1012"/>
                    <a:pt x="58" y="1029"/>
                  </a:cubicBezTo>
                  <a:cubicBezTo>
                    <a:pt x="67" y="1029"/>
                    <a:pt x="75" y="1037"/>
                    <a:pt x="91" y="1037"/>
                  </a:cubicBezTo>
                  <a:cubicBezTo>
                    <a:pt x="116" y="1037"/>
                    <a:pt x="150" y="1012"/>
                    <a:pt x="158" y="987"/>
                  </a:cubicBezTo>
                  <a:lnTo>
                    <a:pt x="548" y="66"/>
                  </a:lnTo>
                  <a:cubicBezTo>
                    <a:pt x="498" y="50"/>
                    <a:pt x="448" y="25"/>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8"/>
            <p:cNvSpPr/>
            <p:nvPr/>
          </p:nvSpPr>
          <p:spPr>
            <a:xfrm>
              <a:off x="8026117" y="319846"/>
              <a:ext cx="67327" cy="104564"/>
            </a:xfrm>
            <a:custGeom>
              <a:avLst/>
              <a:gdLst/>
              <a:ahLst/>
              <a:cxnLst/>
              <a:rect l="l" t="t" r="r" b="b"/>
              <a:pathLst>
                <a:path w="1121" h="1741" extrusionOk="0">
                  <a:moveTo>
                    <a:pt x="90" y="0"/>
                  </a:moveTo>
                  <a:cubicBezTo>
                    <a:pt x="77" y="0"/>
                    <a:pt x="63" y="5"/>
                    <a:pt x="50" y="14"/>
                  </a:cubicBezTo>
                  <a:cubicBezTo>
                    <a:pt x="9" y="31"/>
                    <a:pt x="1" y="81"/>
                    <a:pt x="17" y="114"/>
                  </a:cubicBezTo>
                  <a:lnTo>
                    <a:pt x="988" y="1740"/>
                  </a:lnTo>
                  <a:lnTo>
                    <a:pt x="1121" y="1665"/>
                  </a:lnTo>
                  <a:lnTo>
                    <a:pt x="150" y="39"/>
                  </a:lnTo>
                  <a:cubicBezTo>
                    <a:pt x="134" y="13"/>
                    <a:pt x="112"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8"/>
            <p:cNvSpPr/>
            <p:nvPr/>
          </p:nvSpPr>
          <p:spPr>
            <a:xfrm>
              <a:off x="7961372" y="363149"/>
              <a:ext cx="76276" cy="98619"/>
            </a:xfrm>
            <a:custGeom>
              <a:avLst/>
              <a:gdLst/>
              <a:ahLst/>
              <a:cxnLst/>
              <a:rect l="l" t="t" r="r" b="b"/>
              <a:pathLst>
                <a:path w="1270" h="1642" extrusionOk="0">
                  <a:moveTo>
                    <a:pt x="78" y="1"/>
                  </a:moveTo>
                  <a:cubicBezTo>
                    <a:pt x="62" y="1"/>
                    <a:pt x="46" y="5"/>
                    <a:pt x="33" y="15"/>
                  </a:cubicBezTo>
                  <a:cubicBezTo>
                    <a:pt x="0" y="40"/>
                    <a:pt x="0" y="82"/>
                    <a:pt x="17" y="123"/>
                  </a:cubicBezTo>
                  <a:lnTo>
                    <a:pt x="1145" y="1641"/>
                  </a:lnTo>
                  <a:lnTo>
                    <a:pt x="1270" y="1550"/>
                  </a:lnTo>
                  <a:lnTo>
                    <a:pt x="141" y="32"/>
                  </a:lnTo>
                  <a:cubicBezTo>
                    <a:pt x="126" y="12"/>
                    <a:pt x="102"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8091883" y="284410"/>
              <a:ext cx="58378" cy="109549"/>
            </a:xfrm>
            <a:custGeom>
              <a:avLst/>
              <a:gdLst/>
              <a:ahLst/>
              <a:cxnLst/>
              <a:rect l="l" t="t" r="r" b="b"/>
              <a:pathLst>
                <a:path w="972" h="1824" extrusionOk="0">
                  <a:moveTo>
                    <a:pt x="87" y="1"/>
                  </a:moveTo>
                  <a:cubicBezTo>
                    <a:pt x="77" y="1"/>
                    <a:pt x="68" y="3"/>
                    <a:pt x="59" y="7"/>
                  </a:cubicBezTo>
                  <a:cubicBezTo>
                    <a:pt x="17" y="32"/>
                    <a:pt x="1" y="73"/>
                    <a:pt x="17" y="115"/>
                  </a:cubicBezTo>
                  <a:lnTo>
                    <a:pt x="831" y="1824"/>
                  </a:lnTo>
                  <a:cubicBezTo>
                    <a:pt x="880" y="1799"/>
                    <a:pt x="922" y="1774"/>
                    <a:pt x="972" y="1758"/>
                  </a:cubicBezTo>
                  <a:lnTo>
                    <a:pt x="159" y="48"/>
                  </a:lnTo>
                  <a:cubicBezTo>
                    <a:pt x="146" y="18"/>
                    <a:pt x="116"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8"/>
            <p:cNvSpPr/>
            <p:nvPr/>
          </p:nvSpPr>
          <p:spPr>
            <a:xfrm>
              <a:off x="7903533" y="410897"/>
              <a:ext cx="84264" cy="91712"/>
            </a:xfrm>
            <a:custGeom>
              <a:avLst/>
              <a:gdLst/>
              <a:ahLst/>
              <a:cxnLst/>
              <a:rect l="l" t="t" r="r" b="b"/>
              <a:pathLst>
                <a:path w="1403" h="1527" extrusionOk="0">
                  <a:moveTo>
                    <a:pt x="76" y="0"/>
                  </a:moveTo>
                  <a:cubicBezTo>
                    <a:pt x="57" y="0"/>
                    <a:pt x="38" y="8"/>
                    <a:pt x="26" y="25"/>
                  </a:cubicBezTo>
                  <a:cubicBezTo>
                    <a:pt x="1" y="50"/>
                    <a:pt x="1" y="91"/>
                    <a:pt x="26" y="125"/>
                  </a:cubicBezTo>
                  <a:lnTo>
                    <a:pt x="1287" y="1527"/>
                  </a:lnTo>
                  <a:cubicBezTo>
                    <a:pt x="1328" y="1493"/>
                    <a:pt x="1361" y="1460"/>
                    <a:pt x="1403" y="1427"/>
                  </a:cubicBezTo>
                  <a:lnTo>
                    <a:pt x="133" y="25"/>
                  </a:lnTo>
                  <a:cubicBezTo>
                    <a:pt x="117" y="8"/>
                    <a:pt x="96"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8"/>
            <p:cNvSpPr/>
            <p:nvPr/>
          </p:nvSpPr>
          <p:spPr>
            <a:xfrm>
              <a:off x="8164136" y="254800"/>
              <a:ext cx="47928" cy="113754"/>
            </a:xfrm>
            <a:custGeom>
              <a:avLst/>
              <a:gdLst/>
              <a:ahLst/>
              <a:cxnLst/>
              <a:rect l="l" t="t" r="r" b="b"/>
              <a:pathLst>
                <a:path w="798" h="1894" extrusionOk="0">
                  <a:moveTo>
                    <a:pt x="85" y="0"/>
                  </a:moveTo>
                  <a:cubicBezTo>
                    <a:pt x="79" y="0"/>
                    <a:pt x="73" y="1"/>
                    <a:pt x="67" y="2"/>
                  </a:cubicBezTo>
                  <a:cubicBezTo>
                    <a:pt x="18" y="19"/>
                    <a:pt x="1" y="69"/>
                    <a:pt x="18" y="110"/>
                  </a:cubicBezTo>
                  <a:lnTo>
                    <a:pt x="648" y="1894"/>
                  </a:lnTo>
                  <a:cubicBezTo>
                    <a:pt x="706" y="1869"/>
                    <a:pt x="748" y="1852"/>
                    <a:pt x="797" y="1836"/>
                  </a:cubicBezTo>
                  <a:lnTo>
                    <a:pt x="159" y="52"/>
                  </a:lnTo>
                  <a:cubicBezTo>
                    <a:pt x="152" y="17"/>
                    <a:pt x="116"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8"/>
            <p:cNvSpPr/>
            <p:nvPr/>
          </p:nvSpPr>
          <p:spPr>
            <a:xfrm>
              <a:off x="8387922" y="210536"/>
              <a:ext cx="15015" cy="118679"/>
            </a:xfrm>
            <a:custGeom>
              <a:avLst/>
              <a:gdLst/>
              <a:ahLst/>
              <a:cxnLst/>
              <a:rect l="l" t="t" r="r" b="b"/>
              <a:pathLst>
                <a:path w="250" h="1976" extrusionOk="0">
                  <a:moveTo>
                    <a:pt x="75" y="1"/>
                  </a:moveTo>
                  <a:cubicBezTo>
                    <a:pt x="33" y="1"/>
                    <a:pt x="0" y="42"/>
                    <a:pt x="0" y="84"/>
                  </a:cubicBezTo>
                  <a:lnTo>
                    <a:pt x="100" y="1975"/>
                  </a:lnTo>
                  <a:lnTo>
                    <a:pt x="249" y="1967"/>
                  </a:lnTo>
                  <a:lnTo>
                    <a:pt x="158" y="75"/>
                  </a:lnTo>
                  <a:cubicBezTo>
                    <a:pt x="150" y="34"/>
                    <a:pt x="11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8"/>
            <p:cNvSpPr/>
            <p:nvPr/>
          </p:nvSpPr>
          <p:spPr>
            <a:xfrm>
              <a:off x="8235908" y="232878"/>
              <a:ext cx="37417" cy="116276"/>
            </a:xfrm>
            <a:custGeom>
              <a:avLst/>
              <a:gdLst/>
              <a:ahLst/>
              <a:cxnLst/>
              <a:rect l="l" t="t" r="r" b="b"/>
              <a:pathLst>
                <a:path w="623" h="1936" extrusionOk="0">
                  <a:moveTo>
                    <a:pt x="83" y="1"/>
                  </a:moveTo>
                  <a:cubicBezTo>
                    <a:pt x="78" y="1"/>
                    <a:pt x="72" y="1"/>
                    <a:pt x="67" y="2"/>
                  </a:cubicBezTo>
                  <a:cubicBezTo>
                    <a:pt x="26" y="19"/>
                    <a:pt x="1" y="60"/>
                    <a:pt x="17" y="102"/>
                  </a:cubicBezTo>
                  <a:lnTo>
                    <a:pt x="474" y="1935"/>
                  </a:lnTo>
                  <a:cubicBezTo>
                    <a:pt x="523" y="1919"/>
                    <a:pt x="573" y="1910"/>
                    <a:pt x="623" y="1894"/>
                  </a:cubicBezTo>
                  <a:lnTo>
                    <a:pt x="167" y="60"/>
                  </a:lnTo>
                  <a:cubicBezTo>
                    <a:pt x="152" y="24"/>
                    <a:pt x="11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8"/>
            <p:cNvSpPr/>
            <p:nvPr/>
          </p:nvSpPr>
          <p:spPr>
            <a:xfrm>
              <a:off x="8313146" y="217923"/>
              <a:ext cx="26006" cy="117778"/>
            </a:xfrm>
            <a:custGeom>
              <a:avLst/>
              <a:gdLst/>
              <a:ahLst/>
              <a:cxnLst/>
              <a:rect l="l" t="t" r="r" b="b"/>
              <a:pathLst>
                <a:path w="433" h="1961" extrusionOk="0">
                  <a:moveTo>
                    <a:pt x="80" y="1"/>
                  </a:moveTo>
                  <a:cubicBezTo>
                    <a:pt x="76" y="1"/>
                    <a:pt x="71" y="1"/>
                    <a:pt x="67" y="2"/>
                  </a:cubicBezTo>
                  <a:cubicBezTo>
                    <a:pt x="26" y="2"/>
                    <a:pt x="1" y="44"/>
                    <a:pt x="1" y="85"/>
                  </a:cubicBezTo>
                  <a:lnTo>
                    <a:pt x="274" y="1960"/>
                  </a:lnTo>
                  <a:lnTo>
                    <a:pt x="432" y="1935"/>
                  </a:lnTo>
                  <a:lnTo>
                    <a:pt x="158" y="69"/>
                  </a:lnTo>
                  <a:cubicBezTo>
                    <a:pt x="151" y="31"/>
                    <a:pt x="11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8"/>
            <p:cNvSpPr/>
            <p:nvPr/>
          </p:nvSpPr>
          <p:spPr>
            <a:xfrm>
              <a:off x="7691279" y="726934"/>
              <a:ext cx="113634" cy="47267"/>
            </a:xfrm>
            <a:custGeom>
              <a:avLst/>
              <a:gdLst/>
              <a:ahLst/>
              <a:cxnLst/>
              <a:rect l="l" t="t" r="r" b="b"/>
              <a:pathLst>
                <a:path w="1892" h="787" extrusionOk="0">
                  <a:moveTo>
                    <a:pt x="76" y="0"/>
                  </a:moveTo>
                  <a:cubicBezTo>
                    <a:pt x="47" y="0"/>
                    <a:pt x="21" y="17"/>
                    <a:pt x="9" y="48"/>
                  </a:cubicBezTo>
                  <a:cubicBezTo>
                    <a:pt x="0" y="89"/>
                    <a:pt x="17" y="131"/>
                    <a:pt x="58" y="148"/>
                  </a:cubicBezTo>
                  <a:lnTo>
                    <a:pt x="1842" y="786"/>
                  </a:lnTo>
                  <a:cubicBezTo>
                    <a:pt x="1859" y="737"/>
                    <a:pt x="1875" y="687"/>
                    <a:pt x="1892" y="645"/>
                  </a:cubicBezTo>
                  <a:lnTo>
                    <a:pt x="108" y="7"/>
                  </a:lnTo>
                  <a:cubicBezTo>
                    <a:pt x="97" y="2"/>
                    <a:pt x="87"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8"/>
            <p:cNvSpPr/>
            <p:nvPr/>
          </p:nvSpPr>
          <p:spPr>
            <a:xfrm>
              <a:off x="7846296" y="465732"/>
              <a:ext cx="94174" cy="84745"/>
            </a:xfrm>
            <a:custGeom>
              <a:avLst/>
              <a:gdLst/>
              <a:ahLst/>
              <a:cxnLst/>
              <a:rect l="l" t="t" r="r" b="b"/>
              <a:pathLst>
                <a:path w="1568" h="1411" extrusionOk="0">
                  <a:moveTo>
                    <a:pt x="104" y="0"/>
                  </a:moveTo>
                  <a:cubicBezTo>
                    <a:pt x="46" y="0"/>
                    <a:pt x="0" y="81"/>
                    <a:pt x="58" y="132"/>
                  </a:cubicBezTo>
                  <a:lnTo>
                    <a:pt x="1460" y="1410"/>
                  </a:lnTo>
                  <a:lnTo>
                    <a:pt x="1568" y="1294"/>
                  </a:lnTo>
                  <a:lnTo>
                    <a:pt x="157" y="25"/>
                  </a:lnTo>
                  <a:cubicBezTo>
                    <a:pt x="140" y="8"/>
                    <a:pt x="122"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8"/>
            <p:cNvSpPr/>
            <p:nvPr/>
          </p:nvSpPr>
          <p:spPr>
            <a:xfrm>
              <a:off x="7653862" y="875223"/>
              <a:ext cx="118198" cy="26066"/>
            </a:xfrm>
            <a:custGeom>
              <a:avLst/>
              <a:gdLst/>
              <a:ahLst/>
              <a:cxnLst/>
              <a:rect l="l" t="t" r="r" b="b"/>
              <a:pathLst>
                <a:path w="1968" h="434" extrusionOk="0">
                  <a:moveTo>
                    <a:pt x="80" y="0"/>
                  </a:moveTo>
                  <a:cubicBezTo>
                    <a:pt x="44" y="0"/>
                    <a:pt x="17" y="31"/>
                    <a:pt x="9" y="68"/>
                  </a:cubicBezTo>
                  <a:cubicBezTo>
                    <a:pt x="1" y="110"/>
                    <a:pt x="34" y="143"/>
                    <a:pt x="76" y="151"/>
                  </a:cubicBezTo>
                  <a:lnTo>
                    <a:pt x="1951" y="433"/>
                  </a:lnTo>
                  <a:cubicBezTo>
                    <a:pt x="1951" y="383"/>
                    <a:pt x="1959" y="325"/>
                    <a:pt x="1967" y="275"/>
                  </a:cubicBezTo>
                  <a:lnTo>
                    <a:pt x="92" y="2"/>
                  </a:lnTo>
                  <a:cubicBezTo>
                    <a:pt x="88" y="1"/>
                    <a:pt x="84"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p:nvPr/>
          </p:nvSpPr>
          <p:spPr>
            <a:xfrm>
              <a:off x="7669357" y="798466"/>
              <a:ext cx="116637" cy="36997"/>
            </a:xfrm>
            <a:custGeom>
              <a:avLst/>
              <a:gdLst/>
              <a:ahLst/>
              <a:cxnLst/>
              <a:rect l="l" t="t" r="r" b="b"/>
              <a:pathLst>
                <a:path w="1942" h="616" extrusionOk="0">
                  <a:moveTo>
                    <a:pt x="92" y="0"/>
                  </a:moveTo>
                  <a:cubicBezTo>
                    <a:pt x="56" y="0"/>
                    <a:pt x="23" y="24"/>
                    <a:pt x="8" y="60"/>
                  </a:cubicBezTo>
                  <a:cubicBezTo>
                    <a:pt x="0" y="102"/>
                    <a:pt x="25" y="143"/>
                    <a:pt x="67" y="151"/>
                  </a:cubicBezTo>
                  <a:lnTo>
                    <a:pt x="1900" y="616"/>
                  </a:lnTo>
                  <a:cubicBezTo>
                    <a:pt x="1917" y="566"/>
                    <a:pt x="1925" y="516"/>
                    <a:pt x="1942" y="467"/>
                  </a:cubicBezTo>
                  <a:lnTo>
                    <a:pt x="108" y="2"/>
                  </a:lnTo>
                  <a:cubicBezTo>
                    <a:pt x="103" y="1"/>
                    <a:pt x="9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8"/>
            <p:cNvSpPr/>
            <p:nvPr/>
          </p:nvSpPr>
          <p:spPr>
            <a:xfrm>
              <a:off x="7719748" y="655222"/>
              <a:ext cx="111111" cy="57658"/>
            </a:xfrm>
            <a:custGeom>
              <a:avLst/>
              <a:gdLst/>
              <a:ahLst/>
              <a:cxnLst/>
              <a:rect l="l" t="t" r="r" b="b"/>
              <a:pathLst>
                <a:path w="1850" h="960" extrusionOk="0">
                  <a:moveTo>
                    <a:pt x="112" y="0"/>
                  </a:moveTo>
                  <a:cubicBezTo>
                    <a:pt x="44" y="0"/>
                    <a:pt x="0" y="103"/>
                    <a:pt x="74" y="147"/>
                  </a:cubicBezTo>
                  <a:lnTo>
                    <a:pt x="1783" y="960"/>
                  </a:lnTo>
                  <a:cubicBezTo>
                    <a:pt x="1808" y="910"/>
                    <a:pt x="1833" y="860"/>
                    <a:pt x="1849" y="819"/>
                  </a:cubicBezTo>
                  <a:lnTo>
                    <a:pt x="140" y="6"/>
                  </a:lnTo>
                  <a:cubicBezTo>
                    <a:pt x="131" y="2"/>
                    <a:pt x="121"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p:nvPr/>
          </p:nvSpPr>
          <p:spPr>
            <a:xfrm>
              <a:off x="7798307" y="523570"/>
              <a:ext cx="100841" cy="76697"/>
            </a:xfrm>
            <a:custGeom>
              <a:avLst/>
              <a:gdLst/>
              <a:ahLst/>
              <a:cxnLst/>
              <a:rect l="l" t="t" r="r" b="b"/>
              <a:pathLst>
                <a:path w="1679" h="1277" extrusionOk="0">
                  <a:moveTo>
                    <a:pt x="115" y="1"/>
                  </a:moveTo>
                  <a:cubicBezTo>
                    <a:pt x="49" y="1"/>
                    <a:pt x="1" y="93"/>
                    <a:pt x="68" y="140"/>
                  </a:cubicBezTo>
                  <a:lnTo>
                    <a:pt x="1587" y="1277"/>
                  </a:lnTo>
                  <a:cubicBezTo>
                    <a:pt x="1620" y="1235"/>
                    <a:pt x="1645" y="1194"/>
                    <a:pt x="1678" y="1152"/>
                  </a:cubicBezTo>
                  <a:lnTo>
                    <a:pt x="160" y="16"/>
                  </a:lnTo>
                  <a:cubicBezTo>
                    <a:pt x="145" y="5"/>
                    <a:pt x="12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8"/>
            <p:cNvSpPr/>
            <p:nvPr/>
          </p:nvSpPr>
          <p:spPr>
            <a:xfrm>
              <a:off x="7754943" y="588555"/>
              <a:ext cx="106787" cy="67027"/>
            </a:xfrm>
            <a:custGeom>
              <a:avLst/>
              <a:gdLst/>
              <a:ahLst/>
              <a:cxnLst/>
              <a:rect l="l" t="t" r="r" b="b"/>
              <a:pathLst>
                <a:path w="1778" h="1116" extrusionOk="0">
                  <a:moveTo>
                    <a:pt x="112" y="1"/>
                  </a:moveTo>
                  <a:cubicBezTo>
                    <a:pt x="46" y="1"/>
                    <a:pt x="0" y="96"/>
                    <a:pt x="77" y="145"/>
                  </a:cubicBezTo>
                  <a:lnTo>
                    <a:pt x="1695" y="1116"/>
                  </a:lnTo>
                  <a:cubicBezTo>
                    <a:pt x="1720" y="1074"/>
                    <a:pt x="1753" y="1033"/>
                    <a:pt x="1778" y="983"/>
                  </a:cubicBezTo>
                  <a:lnTo>
                    <a:pt x="152" y="12"/>
                  </a:lnTo>
                  <a:cubicBezTo>
                    <a:pt x="138" y="4"/>
                    <a:pt x="125"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8650987" y="254921"/>
              <a:ext cx="48468" cy="113634"/>
            </a:xfrm>
            <a:custGeom>
              <a:avLst/>
              <a:gdLst/>
              <a:ahLst/>
              <a:cxnLst/>
              <a:rect l="l" t="t" r="r" b="b"/>
              <a:pathLst>
                <a:path w="807" h="1892" extrusionOk="0">
                  <a:moveTo>
                    <a:pt x="707" y="0"/>
                  </a:moveTo>
                  <a:cubicBezTo>
                    <a:pt x="678" y="0"/>
                    <a:pt x="649" y="17"/>
                    <a:pt x="640" y="58"/>
                  </a:cubicBezTo>
                  <a:lnTo>
                    <a:pt x="1" y="1842"/>
                  </a:lnTo>
                  <a:lnTo>
                    <a:pt x="142" y="1892"/>
                  </a:lnTo>
                  <a:lnTo>
                    <a:pt x="781" y="108"/>
                  </a:lnTo>
                  <a:cubicBezTo>
                    <a:pt x="807" y="46"/>
                    <a:pt x="755"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9057117" y="728496"/>
              <a:ext cx="115555" cy="47207"/>
            </a:xfrm>
            <a:custGeom>
              <a:avLst/>
              <a:gdLst/>
              <a:ahLst/>
              <a:cxnLst/>
              <a:rect l="l" t="t" r="r" b="b"/>
              <a:pathLst>
                <a:path w="1924" h="786" extrusionOk="0">
                  <a:moveTo>
                    <a:pt x="1814" y="0"/>
                  </a:moveTo>
                  <a:cubicBezTo>
                    <a:pt x="1805" y="0"/>
                    <a:pt x="1795" y="2"/>
                    <a:pt x="1785" y="5"/>
                  </a:cubicBezTo>
                  <a:lnTo>
                    <a:pt x="1" y="636"/>
                  </a:lnTo>
                  <a:cubicBezTo>
                    <a:pt x="17" y="686"/>
                    <a:pt x="34" y="736"/>
                    <a:pt x="51" y="785"/>
                  </a:cubicBezTo>
                  <a:lnTo>
                    <a:pt x="1834" y="155"/>
                  </a:lnTo>
                  <a:cubicBezTo>
                    <a:pt x="1924" y="118"/>
                    <a:pt x="1893" y="0"/>
                    <a:pt x="1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8"/>
            <p:cNvSpPr/>
            <p:nvPr/>
          </p:nvSpPr>
          <p:spPr>
            <a:xfrm>
              <a:off x="9031231" y="656183"/>
              <a:ext cx="110150" cy="57718"/>
            </a:xfrm>
            <a:custGeom>
              <a:avLst/>
              <a:gdLst/>
              <a:ahLst/>
              <a:cxnLst/>
              <a:rect l="l" t="t" r="r" b="b"/>
              <a:pathLst>
                <a:path w="1834" h="961" extrusionOk="0">
                  <a:moveTo>
                    <a:pt x="1741" y="0"/>
                  </a:moveTo>
                  <a:cubicBezTo>
                    <a:pt x="1731" y="0"/>
                    <a:pt x="1720" y="2"/>
                    <a:pt x="1709" y="6"/>
                  </a:cubicBezTo>
                  <a:lnTo>
                    <a:pt x="0" y="819"/>
                  </a:lnTo>
                  <a:cubicBezTo>
                    <a:pt x="25" y="869"/>
                    <a:pt x="42" y="911"/>
                    <a:pt x="67" y="961"/>
                  </a:cubicBezTo>
                  <a:lnTo>
                    <a:pt x="1776" y="147"/>
                  </a:lnTo>
                  <a:cubicBezTo>
                    <a:pt x="1817" y="131"/>
                    <a:pt x="1834" y="81"/>
                    <a:pt x="1817" y="48"/>
                  </a:cubicBezTo>
                  <a:cubicBezTo>
                    <a:pt x="1799" y="17"/>
                    <a:pt x="1771" y="0"/>
                    <a:pt x="1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8"/>
            <p:cNvSpPr/>
            <p:nvPr/>
          </p:nvSpPr>
          <p:spPr>
            <a:xfrm>
              <a:off x="9000840" y="590117"/>
              <a:ext cx="106847" cy="66967"/>
            </a:xfrm>
            <a:custGeom>
              <a:avLst/>
              <a:gdLst/>
              <a:ahLst/>
              <a:cxnLst/>
              <a:rect l="l" t="t" r="r" b="b"/>
              <a:pathLst>
                <a:path w="1779" h="1115" extrusionOk="0">
                  <a:moveTo>
                    <a:pt x="1664" y="0"/>
                  </a:moveTo>
                  <a:cubicBezTo>
                    <a:pt x="1652" y="0"/>
                    <a:pt x="1639" y="4"/>
                    <a:pt x="1626" y="11"/>
                  </a:cubicBezTo>
                  <a:lnTo>
                    <a:pt x="0" y="982"/>
                  </a:lnTo>
                  <a:cubicBezTo>
                    <a:pt x="25" y="1023"/>
                    <a:pt x="50" y="1073"/>
                    <a:pt x="75" y="1115"/>
                  </a:cubicBezTo>
                  <a:lnTo>
                    <a:pt x="1701" y="144"/>
                  </a:lnTo>
                  <a:cubicBezTo>
                    <a:pt x="1778" y="102"/>
                    <a:pt x="1731"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8"/>
            <p:cNvSpPr/>
            <p:nvPr/>
          </p:nvSpPr>
          <p:spPr>
            <a:xfrm>
              <a:off x="8963422" y="525072"/>
              <a:ext cx="100841" cy="76216"/>
            </a:xfrm>
            <a:custGeom>
              <a:avLst/>
              <a:gdLst/>
              <a:ahLst/>
              <a:cxnLst/>
              <a:rect l="l" t="t" r="r" b="b"/>
              <a:pathLst>
                <a:path w="1679" h="1269" extrusionOk="0">
                  <a:moveTo>
                    <a:pt x="1564" y="1"/>
                  </a:moveTo>
                  <a:cubicBezTo>
                    <a:pt x="1550" y="1"/>
                    <a:pt x="1534" y="5"/>
                    <a:pt x="1519" y="16"/>
                  </a:cubicBezTo>
                  <a:lnTo>
                    <a:pt x="1" y="1144"/>
                  </a:lnTo>
                  <a:lnTo>
                    <a:pt x="92" y="1268"/>
                  </a:lnTo>
                  <a:lnTo>
                    <a:pt x="1611" y="140"/>
                  </a:lnTo>
                  <a:cubicBezTo>
                    <a:pt x="1678" y="93"/>
                    <a:pt x="1630" y="1"/>
                    <a:pt x="1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8"/>
            <p:cNvSpPr/>
            <p:nvPr/>
          </p:nvSpPr>
          <p:spPr>
            <a:xfrm>
              <a:off x="9095976" y="951560"/>
              <a:ext cx="119700" cy="14955"/>
            </a:xfrm>
            <a:custGeom>
              <a:avLst/>
              <a:gdLst/>
              <a:ahLst/>
              <a:cxnLst/>
              <a:rect l="l" t="t" r="r" b="b"/>
              <a:pathLst>
                <a:path w="1993" h="249" extrusionOk="0">
                  <a:moveTo>
                    <a:pt x="1901" y="0"/>
                  </a:moveTo>
                  <a:lnTo>
                    <a:pt x="9" y="91"/>
                  </a:lnTo>
                  <a:cubicBezTo>
                    <a:pt x="1" y="141"/>
                    <a:pt x="1" y="199"/>
                    <a:pt x="9" y="249"/>
                  </a:cubicBezTo>
                  <a:lnTo>
                    <a:pt x="1901" y="158"/>
                  </a:lnTo>
                  <a:cubicBezTo>
                    <a:pt x="1992" y="141"/>
                    <a:pt x="1992" y="8"/>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8"/>
            <p:cNvSpPr/>
            <p:nvPr/>
          </p:nvSpPr>
          <p:spPr>
            <a:xfrm>
              <a:off x="8922100" y="466993"/>
              <a:ext cx="94294" cy="84444"/>
            </a:xfrm>
            <a:custGeom>
              <a:avLst/>
              <a:gdLst/>
              <a:ahLst/>
              <a:cxnLst/>
              <a:rect l="l" t="t" r="r" b="b"/>
              <a:pathLst>
                <a:path w="1570" h="1406" extrusionOk="0">
                  <a:moveTo>
                    <a:pt x="1459" y="0"/>
                  </a:moveTo>
                  <a:cubicBezTo>
                    <a:pt x="1443" y="0"/>
                    <a:pt x="1426" y="6"/>
                    <a:pt x="1411" y="20"/>
                  </a:cubicBezTo>
                  <a:lnTo>
                    <a:pt x="0" y="1290"/>
                  </a:lnTo>
                  <a:cubicBezTo>
                    <a:pt x="42" y="1331"/>
                    <a:pt x="75" y="1364"/>
                    <a:pt x="108" y="1406"/>
                  </a:cubicBezTo>
                  <a:lnTo>
                    <a:pt x="1510" y="136"/>
                  </a:lnTo>
                  <a:cubicBezTo>
                    <a:pt x="1569" y="84"/>
                    <a:pt x="1520" y="0"/>
                    <a:pt x="1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8"/>
            <p:cNvSpPr/>
            <p:nvPr/>
          </p:nvSpPr>
          <p:spPr>
            <a:xfrm>
              <a:off x="9076096" y="800388"/>
              <a:ext cx="118198" cy="37117"/>
            </a:xfrm>
            <a:custGeom>
              <a:avLst/>
              <a:gdLst/>
              <a:ahLst/>
              <a:cxnLst/>
              <a:rect l="l" t="t" r="r" b="b"/>
              <a:pathLst>
                <a:path w="1968" h="618" extrusionOk="0">
                  <a:moveTo>
                    <a:pt x="1855" y="0"/>
                  </a:moveTo>
                  <a:cubicBezTo>
                    <a:pt x="1849" y="0"/>
                    <a:pt x="1841" y="1"/>
                    <a:pt x="1834" y="3"/>
                  </a:cubicBezTo>
                  <a:lnTo>
                    <a:pt x="0" y="468"/>
                  </a:lnTo>
                  <a:cubicBezTo>
                    <a:pt x="8" y="509"/>
                    <a:pt x="25" y="559"/>
                    <a:pt x="42" y="617"/>
                  </a:cubicBezTo>
                  <a:lnTo>
                    <a:pt x="1875" y="152"/>
                  </a:lnTo>
                  <a:cubicBezTo>
                    <a:pt x="1967" y="129"/>
                    <a:pt x="1939" y="0"/>
                    <a:pt x="1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9089549" y="876784"/>
              <a:ext cx="118138" cy="25946"/>
            </a:xfrm>
            <a:custGeom>
              <a:avLst/>
              <a:gdLst/>
              <a:ahLst/>
              <a:cxnLst/>
              <a:rect l="l" t="t" r="r" b="b"/>
              <a:pathLst>
                <a:path w="1967" h="432" extrusionOk="0">
                  <a:moveTo>
                    <a:pt x="1875" y="1"/>
                  </a:moveTo>
                  <a:lnTo>
                    <a:pt x="0" y="274"/>
                  </a:lnTo>
                  <a:cubicBezTo>
                    <a:pt x="8" y="332"/>
                    <a:pt x="17" y="382"/>
                    <a:pt x="25" y="432"/>
                  </a:cubicBezTo>
                  <a:lnTo>
                    <a:pt x="1900" y="158"/>
                  </a:lnTo>
                  <a:cubicBezTo>
                    <a:pt x="1942" y="150"/>
                    <a:pt x="1966" y="108"/>
                    <a:pt x="1958" y="67"/>
                  </a:cubicBezTo>
                  <a:cubicBezTo>
                    <a:pt x="1958" y="25"/>
                    <a:pt x="1917" y="1"/>
                    <a:pt x="1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8769607" y="320747"/>
              <a:ext cx="68408" cy="104625"/>
            </a:xfrm>
            <a:custGeom>
              <a:avLst/>
              <a:gdLst/>
              <a:ahLst/>
              <a:cxnLst/>
              <a:rect l="l" t="t" r="r" b="b"/>
              <a:pathLst>
                <a:path w="1139" h="1742" extrusionOk="0">
                  <a:moveTo>
                    <a:pt x="1034" y="1"/>
                  </a:moveTo>
                  <a:cubicBezTo>
                    <a:pt x="1010" y="1"/>
                    <a:pt x="987" y="13"/>
                    <a:pt x="971" y="41"/>
                  </a:cubicBezTo>
                  <a:lnTo>
                    <a:pt x="1" y="1659"/>
                  </a:lnTo>
                  <a:lnTo>
                    <a:pt x="133" y="1742"/>
                  </a:lnTo>
                  <a:lnTo>
                    <a:pt x="1104" y="115"/>
                  </a:lnTo>
                  <a:cubicBezTo>
                    <a:pt x="1138" y="58"/>
                    <a:pt x="1086" y="1"/>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8589725" y="233359"/>
              <a:ext cx="37417" cy="116276"/>
            </a:xfrm>
            <a:custGeom>
              <a:avLst/>
              <a:gdLst/>
              <a:ahLst/>
              <a:cxnLst/>
              <a:rect l="l" t="t" r="r" b="b"/>
              <a:pathLst>
                <a:path w="623" h="1936" extrusionOk="0">
                  <a:moveTo>
                    <a:pt x="540" y="1"/>
                  </a:moveTo>
                  <a:cubicBezTo>
                    <a:pt x="505" y="1"/>
                    <a:pt x="472" y="24"/>
                    <a:pt x="465" y="60"/>
                  </a:cubicBezTo>
                  <a:lnTo>
                    <a:pt x="0" y="1894"/>
                  </a:lnTo>
                  <a:cubicBezTo>
                    <a:pt x="50" y="1911"/>
                    <a:pt x="100" y="1919"/>
                    <a:pt x="150" y="1936"/>
                  </a:cubicBezTo>
                  <a:lnTo>
                    <a:pt x="614" y="102"/>
                  </a:lnTo>
                  <a:cubicBezTo>
                    <a:pt x="623" y="60"/>
                    <a:pt x="598" y="11"/>
                    <a:pt x="556" y="2"/>
                  </a:cubicBezTo>
                  <a:cubicBezTo>
                    <a:pt x="551" y="1"/>
                    <a:pt x="546" y="1"/>
                    <a:pt x="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8523959" y="217923"/>
              <a:ext cx="26426" cy="118258"/>
            </a:xfrm>
            <a:custGeom>
              <a:avLst/>
              <a:gdLst/>
              <a:ahLst/>
              <a:cxnLst/>
              <a:rect l="l" t="t" r="r" b="b"/>
              <a:pathLst>
                <a:path w="440" h="1969" extrusionOk="0">
                  <a:moveTo>
                    <a:pt x="352" y="1"/>
                  </a:moveTo>
                  <a:cubicBezTo>
                    <a:pt x="316" y="1"/>
                    <a:pt x="282" y="31"/>
                    <a:pt x="282" y="69"/>
                  </a:cubicBezTo>
                  <a:lnTo>
                    <a:pt x="0" y="1944"/>
                  </a:lnTo>
                  <a:lnTo>
                    <a:pt x="150" y="1969"/>
                  </a:lnTo>
                  <a:lnTo>
                    <a:pt x="432" y="93"/>
                  </a:lnTo>
                  <a:cubicBezTo>
                    <a:pt x="440" y="52"/>
                    <a:pt x="407" y="11"/>
                    <a:pt x="365" y="2"/>
                  </a:cubicBezTo>
                  <a:cubicBezTo>
                    <a:pt x="361" y="1"/>
                    <a:pt x="357"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7646414" y="949517"/>
              <a:ext cx="119159" cy="15556"/>
            </a:xfrm>
            <a:custGeom>
              <a:avLst/>
              <a:gdLst/>
              <a:ahLst/>
              <a:cxnLst/>
              <a:rect l="l" t="t" r="r" b="b"/>
              <a:pathLst>
                <a:path w="1984" h="259" extrusionOk="0">
                  <a:moveTo>
                    <a:pt x="92" y="1"/>
                  </a:moveTo>
                  <a:cubicBezTo>
                    <a:pt x="1" y="17"/>
                    <a:pt x="1" y="150"/>
                    <a:pt x="92" y="159"/>
                  </a:cubicBezTo>
                  <a:lnTo>
                    <a:pt x="84" y="159"/>
                  </a:lnTo>
                  <a:lnTo>
                    <a:pt x="1975" y="258"/>
                  </a:lnTo>
                  <a:cubicBezTo>
                    <a:pt x="1975" y="208"/>
                    <a:pt x="1975" y="150"/>
                    <a:pt x="1983" y="100"/>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8825403" y="364651"/>
              <a:ext cx="76336" cy="98078"/>
            </a:xfrm>
            <a:custGeom>
              <a:avLst/>
              <a:gdLst/>
              <a:ahLst/>
              <a:cxnLst/>
              <a:rect l="l" t="t" r="r" b="b"/>
              <a:pathLst>
                <a:path w="1271" h="1633" extrusionOk="0">
                  <a:moveTo>
                    <a:pt x="1193" y="1"/>
                  </a:moveTo>
                  <a:cubicBezTo>
                    <a:pt x="1168" y="1"/>
                    <a:pt x="1144" y="12"/>
                    <a:pt x="1129" y="32"/>
                  </a:cubicBezTo>
                  <a:lnTo>
                    <a:pt x="1" y="1550"/>
                  </a:lnTo>
                  <a:lnTo>
                    <a:pt x="117" y="1633"/>
                  </a:lnTo>
                  <a:lnTo>
                    <a:pt x="1254" y="115"/>
                  </a:lnTo>
                  <a:cubicBezTo>
                    <a:pt x="1270" y="81"/>
                    <a:pt x="1262" y="40"/>
                    <a:pt x="1237" y="15"/>
                  </a:cubicBezTo>
                  <a:cubicBezTo>
                    <a:pt x="1224" y="5"/>
                    <a:pt x="1208" y="1"/>
                    <a:pt x="1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8874773" y="411798"/>
              <a:ext cx="86246" cy="92312"/>
            </a:xfrm>
            <a:custGeom>
              <a:avLst/>
              <a:gdLst/>
              <a:ahLst/>
              <a:cxnLst/>
              <a:rect l="l" t="t" r="r" b="b"/>
              <a:pathLst>
                <a:path w="1436" h="1537" extrusionOk="0">
                  <a:moveTo>
                    <a:pt x="1329" y="0"/>
                  </a:moveTo>
                  <a:cubicBezTo>
                    <a:pt x="1309" y="0"/>
                    <a:pt x="1288" y="8"/>
                    <a:pt x="1270" y="27"/>
                  </a:cubicBezTo>
                  <a:lnTo>
                    <a:pt x="0" y="1429"/>
                  </a:lnTo>
                  <a:lnTo>
                    <a:pt x="116" y="1537"/>
                  </a:lnTo>
                  <a:lnTo>
                    <a:pt x="1386" y="126"/>
                  </a:lnTo>
                  <a:cubicBezTo>
                    <a:pt x="1435" y="70"/>
                    <a:pt x="1387" y="0"/>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8712789" y="285311"/>
              <a:ext cx="58378" cy="109189"/>
            </a:xfrm>
            <a:custGeom>
              <a:avLst/>
              <a:gdLst/>
              <a:ahLst/>
              <a:cxnLst/>
              <a:rect l="l" t="t" r="r" b="b"/>
              <a:pathLst>
                <a:path w="972" h="1818" extrusionOk="0">
                  <a:moveTo>
                    <a:pt x="878" y="1"/>
                  </a:moveTo>
                  <a:cubicBezTo>
                    <a:pt x="852" y="1"/>
                    <a:pt x="825" y="13"/>
                    <a:pt x="814" y="42"/>
                  </a:cubicBezTo>
                  <a:lnTo>
                    <a:pt x="1" y="1751"/>
                  </a:lnTo>
                  <a:lnTo>
                    <a:pt x="142" y="1817"/>
                  </a:lnTo>
                  <a:lnTo>
                    <a:pt x="955" y="108"/>
                  </a:lnTo>
                  <a:cubicBezTo>
                    <a:pt x="971" y="75"/>
                    <a:pt x="955" y="25"/>
                    <a:pt x="913" y="9"/>
                  </a:cubicBezTo>
                  <a:cubicBezTo>
                    <a:pt x="903" y="3"/>
                    <a:pt x="891"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8460655" y="210536"/>
              <a:ext cx="15015" cy="118679"/>
            </a:xfrm>
            <a:custGeom>
              <a:avLst/>
              <a:gdLst/>
              <a:ahLst/>
              <a:cxnLst/>
              <a:rect l="l" t="t" r="r" b="b"/>
              <a:pathLst>
                <a:path w="250" h="1976" extrusionOk="0">
                  <a:moveTo>
                    <a:pt x="175" y="1"/>
                  </a:moveTo>
                  <a:cubicBezTo>
                    <a:pt x="133" y="1"/>
                    <a:pt x="92" y="34"/>
                    <a:pt x="92" y="75"/>
                  </a:cubicBezTo>
                  <a:lnTo>
                    <a:pt x="1" y="1967"/>
                  </a:lnTo>
                  <a:lnTo>
                    <a:pt x="150" y="1975"/>
                  </a:lnTo>
                  <a:lnTo>
                    <a:pt x="241" y="84"/>
                  </a:lnTo>
                  <a:cubicBezTo>
                    <a:pt x="249" y="42"/>
                    <a:pt x="216" y="9"/>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8311164" y="1652643"/>
              <a:ext cx="26486" cy="118138"/>
            </a:xfrm>
            <a:custGeom>
              <a:avLst/>
              <a:gdLst/>
              <a:ahLst/>
              <a:cxnLst/>
              <a:rect l="l" t="t" r="r" b="b"/>
              <a:pathLst>
                <a:path w="441" h="1967" extrusionOk="0">
                  <a:moveTo>
                    <a:pt x="283" y="1"/>
                  </a:moveTo>
                  <a:lnTo>
                    <a:pt x="9" y="1876"/>
                  </a:lnTo>
                  <a:cubicBezTo>
                    <a:pt x="0" y="1917"/>
                    <a:pt x="34" y="1959"/>
                    <a:pt x="75" y="1967"/>
                  </a:cubicBezTo>
                  <a:lnTo>
                    <a:pt x="83" y="1967"/>
                  </a:lnTo>
                  <a:cubicBezTo>
                    <a:pt x="125" y="1967"/>
                    <a:pt x="158" y="1934"/>
                    <a:pt x="158" y="1901"/>
                  </a:cubicBezTo>
                  <a:lnTo>
                    <a:pt x="440" y="26"/>
                  </a:lnTo>
                  <a:lnTo>
                    <a:pt x="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8823901" y="1527057"/>
              <a:ext cx="76336" cy="98739"/>
            </a:xfrm>
            <a:custGeom>
              <a:avLst/>
              <a:gdLst/>
              <a:ahLst/>
              <a:cxnLst/>
              <a:rect l="l" t="t" r="r" b="b"/>
              <a:pathLst>
                <a:path w="1271" h="1644" extrusionOk="0">
                  <a:moveTo>
                    <a:pt x="125" y="1"/>
                  </a:moveTo>
                  <a:lnTo>
                    <a:pt x="1" y="92"/>
                  </a:lnTo>
                  <a:lnTo>
                    <a:pt x="1129" y="1610"/>
                  </a:lnTo>
                  <a:cubicBezTo>
                    <a:pt x="1138" y="1627"/>
                    <a:pt x="1162" y="1644"/>
                    <a:pt x="1187" y="1644"/>
                  </a:cubicBezTo>
                  <a:cubicBezTo>
                    <a:pt x="1204" y="1644"/>
                    <a:pt x="1221" y="1635"/>
                    <a:pt x="1237" y="1627"/>
                  </a:cubicBezTo>
                  <a:cubicBezTo>
                    <a:pt x="1270" y="1602"/>
                    <a:pt x="1270" y="1552"/>
                    <a:pt x="1254" y="1519"/>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8768105" y="1564474"/>
              <a:ext cx="67808" cy="104685"/>
            </a:xfrm>
            <a:custGeom>
              <a:avLst/>
              <a:gdLst/>
              <a:ahLst/>
              <a:cxnLst/>
              <a:rect l="l" t="t" r="r" b="b"/>
              <a:pathLst>
                <a:path w="1129" h="1743" extrusionOk="0">
                  <a:moveTo>
                    <a:pt x="133" y="0"/>
                  </a:moveTo>
                  <a:cubicBezTo>
                    <a:pt x="92" y="25"/>
                    <a:pt x="42" y="50"/>
                    <a:pt x="1" y="75"/>
                  </a:cubicBezTo>
                  <a:lnTo>
                    <a:pt x="971" y="1701"/>
                  </a:lnTo>
                  <a:cubicBezTo>
                    <a:pt x="980" y="1726"/>
                    <a:pt x="1005" y="1742"/>
                    <a:pt x="1038" y="1742"/>
                  </a:cubicBezTo>
                  <a:cubicBezTo>
                    <a:pt x="1096" y="1742"/>
                    <a:pt x="1129" y="1676"/>
                    <a:pt x="1104" y="1626"/>
                  </a:cubicBezTo>
                  <a:lnTo>
                    <a:pt x="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8873752" y="1485735"/>
              <a:ext cx="84264" cy="92312"/>
            </a:xfrm>
            <a:custGeom>
              <a:avLst/>
              <a:gdLst/>
              <a:ahLst/>
              <a:cxnLst/>
              <a:rect l="l" t="t" r="r" b="b"/>
              <a:pathLst>
                <a:path w="1403" h="1537" extrusionOk="0">
                  <a:moveTo>
                    <a:pt x="117" y="0"/>
                  </a:moveTo>
                  <a:lnTo>
                    <a:pt x="1" y="108"/>
                  </a:lnTo>
                  <a:lnTo>
                    <a:pt x="1270" y="1510"/>
                  </a:lnTo>
                  <a:cubicBezTo>
                    <a:pt x="1283" y="1528"/>
                    <a:pt x="1304" y="1536"/>
                    <a:pt x="1325" y="1536"/>
                  </a:cubicBezTo>
                  <a:cubicBezTo>
                    <a:pt x="1343" y="1536"/>
                    <a:pt x="1362" y="1530"/>
                    <a:pt x="1378" y="1519"/>
                  </a:cubicBezTo>
                  <a:cubicBezTo>
                    <a:pt x="1403" y="1485"/>
                    <a:pt x="1403" y="1444"/>
                    <a:pt x="1378" y="1419"/>
                  </a:cubicBezTo>
                  <a:lnTo>
                    <a:pt x="1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8711288" y="1594865"/>
              <a:ext cx="58378" cy="109189"/>
            </a:xfrm>
            <a:custGeom>
              <a:avLst/>
              <a:gdLst/>
              <a:ahLst/>
              <a:cxnLst/>
              <a:rect l="l" t="t" r="r" b="b"/>
              <a:pathLst>
                <a:path w="972" h="1818" extrusionOk="0">
                  <a:moveTo>
                    <a:pt x="142" y="0"/>
                  </a:moveTo>
                  <a:lnTo>
                    <a:pt x="1" y="67"/>
                  </a:lnTo>
                  <a:lnTo>
                    <a:pt x="814" y="1776"/>
                  </a:lnTo>
                  <a:cubicBezTo>
                    <a:pt x="822" y="1801"/>
                    <a:pt x="847" y="1817"/>
                    <a:pt x="880" y="1817"/>
                  </a:cubicBezTo>
                  <a:cubicBezTo>
                    <a:pt x="938" y="1817"/>
                    <a:pt x="972" y="1759"/>
                    <a:pt x="947" y="1709"/>
                  </a:cubicBezTo>
                  <a:lnTo>
                    <a:pt x="1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8921079" y="1438408"/>
              <a:ext cx="92733" cy="84745"/>
            </a:xfrm>
            <a:custGeom>
              <a:avLst/>
              <a:gdLst/>
              <a:ahLst/>
              <a:cxnLst/>
              <a:rect l="l" t="t" r="r" b="b"/>
              <a:pathLst>
                <a:path w="1544" h="1411" extrusionOk="0">
                  <a:moveTo>
                    <a:pt x="109" y="0"/>
                  </a:moveTo>
                  <a:lnTo>
                    <a:pt x="1" y="116"/>
                  </a:lnTo>
                  <a:lnTo>
                    <a:pt x="1403" y="1386"/>
                  </a:lnTo>
                  <a:cubicBezTo>
                    <a:pt x="1420" y="1402"/>
                    <a:pt x="1436" y="1410"/>
                    <a:pt x="1461" y="1410"/>
                  </a:cubicBezTo>
                  <a:cubicBezTo>
                    <a:pt x="1478" y="1410"/>
                    <a:pt x="1502" y="1394"/>
                    <a:pt x="1519" y="1386"/>
                  </a:cubicBezTo>
                  <a:cubicBezTo>
                    <a:pt x="1544" y="1352"/>
                    <a:pt x="1544" y="1311"/>
                    <a:pt x="1519" y="1278"/>
                  </a:cubicBez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8588224" y="1639670"/>
              <a:ext cx="36937" cy="116216"/>
            </a:xfrm>
            <a:custGeom>
              <a:avLst/>
              <a:gdLst/>
              <a:ahLst/>
              <a:cxnLst/>
              <a:rect l="l" t="t" r="r" b="b"/>
              <a:pathLst>
                <a:path w="615" h="1935" extrusionOk="0">
                  <a:moveTo>
                    <a:pt x="150" y="1"/>
                  </a:moveTo>
                  <a:cubicBezTo>
                    <a:pt x="100" y="18"/>
                    <a:pt x="50" y="26"/>
                    <a:pt x="0" y="42"/>
                  </a:cubicBezTo>
                  <a:lnTo>
                    <a:pt x="457" y="1876"/>
                  </a:lnTo>
                  <a:cubicBezTo>
                    <a:pt x="465" y="1909"/>
                    <a:pt x="498" y="1934"/>
                    <a:pt x="531" y="1934"/>
                  </a:cubicBezTo>
                  <a:lnTo>
                    <a:pt x="548" y="1934"/>
                  </a:lnTo>
                  <a:cubicBezTo>
                    <a:pt x="590" y="1917"/>
                    <a:pt x="614" y="1876"/>
                    <a:pt x="606" y="1843"/>
                  </a:cubicBez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8649486" y="1620751"/>
              <a:ext cx="47928" cy="113153"/>
            </a:xfrm>
            <a:custGeom>
              <a:avLst/>
              <a:gdLst/>
              <a:ahLst/>
              <a:cxnLst/>
              <a:rect l="l" t="t" r="r" b="b"/>
              <a:pathLst>
                <a:path w="798" h="1884" extrusionOk="0">
                  <a:moveTo>
                    <a:pt x="142" y="1"/>
                  </a:moveTo>
                  <a:lnTo>
                    <a:pt x="1" y="50"/>
                  </a:lnTo>
                  <a:lnTo>
                    <a:pt x="632" y="1834"/>
                  </a:lnTo>
                  <a:cubicBezTo>
                    <a:pt x="648" y="1867"/>
                    <a:pt x="673" y="1884"/>
                    <a:pt x="706" y="1884"/>
                  </a:cubicBezTo>
                  <a:lnTo>
                    <a:pt x="731" y="1884"/>
                  </a:lnTo>
                  <a:cubicBezTo>
                    <a:pt x="773" y="1876"/>
                    <a:pt x="797" y="1826"/>
                    <a:pt x="781" y="1784"/>
                  </a:cubicBez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8962461" y="1388558"/>
              <a:ext cx="98739" cy="76817"/>
            </a:xfrm>
            <a:custGeom>
              <a:avLst/>
              <a:gdLst/>
              <a:ahLst/>
              <a:cxnLst/>
              <a:rect l="l" t="t" r="r" b="b"/>
              <a:pathLst>
                <a:path w="1644" h="1279" extrusionOk="0">
                  <a:moveTo>
                    <a:pt x="92" y="0"/>
                  </a:moveTo>
                  <a:cubicBezTo>
                    <a:pt x="58" y="42"/>
                    <a:pt x="25" y="83"/>
                    <a:pt x="0" y="125"/>
                  </a:cubicBezTo>
                  <a:lnTo>
                    <a:pt x="1519" y="1261"/>
                  </a:lnTo>
                  <a:cubicBezTo>
                    <a:pt x="1527" y="1270"/>
                    <a:pt x="1544" y="1270"/>
                    <a:pt x="1560" y="1278"/>
                  </a:cubicBezTo>
                  <a:cubicBezTo>
                    <a:pt x="1585" y="1270"/>
                    <a:pt x="1610" y="1261"/>
                    <a:pt x="1627" y="1245"/>
                  </a:cubicBezTo>
                  <a:cubicBezTo>
                    <a:pt x="1643" y="1212"/>
                    <a:pt x="1643" y="1162"/>
                    <a:pt x="1610" y="1137"/>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9075555" y="1153362"/>
              <a:ext cx="116697" cy="36937"/>
            </a:xfrm>
            <a:custGeom>
              <a:avLst/>
              <a:gdLst/>
              <a:ahLst/>
              <a:cxnLst/>
              <a:rect l="l" t="t" r="r" b="b"/>
              <a:pathLst>
                <a:path w="1943" h="615" extrusionOk="0">
                  <a:moveTo>
                    <a:pt x="42" y="0"/>
                  </a:moveTo>
                  <a:cubicBezTo>
                    <a:pt x="26" y="50"/>
                    <a:pt x="17" y="100"/>
                    <a:pt x="1" y="150"/>
                  </a:cubicBezTo>
                  <a:lnTo>
                    <a:pt x="1834" y="614"/>
                  </a:lnTo>
                  <a:lnTo>
                    <a:pt x="1859" y="614"/>
                  </a:lnTo>
                  <a:cubicBezTo>
                    <a:pt x="1892" y="614"/>
                    <a:pt x="1917" y="589"/>
                    <a:pt x="1934" y="556"/>
                  </a:cubicBezTo>
                  <a:cubicBezTo>
                    <a:pt x="1942" y="515"/>
                    <a:pt x="1917" y="473"/>
                    <a:pt x="1876" y="465"/>
                  </a:cubicBezTo>
                  <a:lnTo>
                    <a:pt x="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9089009" y="1087596"/>
              <a:ext cx="118198" cy="25946"/>
            </a:xfrm>
            <a:custGeom>
              <a:avLst/>
              <a:gdLst/>
              <a:ahLst/>
              <a:cxnLst/>
              <a:rect l="l" t="t" r="r" b="b"/>
              <a:pathLst>
                <a:path w="1968" h="432" extrusionOk="0">
                  <a:moveTo>
                    <a:pt x="26" y="0"/>
                  </a:moveTo>
                  <a:cubicBezTo>
                    <a:pt x="17" y="50"/>
                    <a:pt x="9" y="108"/>
                    <a:pt x="1" y="158"/>
                  </a:cubicBezTo>
                  <a:lnTo>
                    <a:pt x="1876" y="432"/>
                  </a:lnTo>
                  <a:lnTo>
                    <a:pt x="1884" y="432"/>
                  </a:lnTo>
                  <a:cubicBezTo>
                    <a:pt x="1926" y="432"/>
                    <a:pt x="1959" y="407"/>
                    <a:pt x="1967" y="365"/>
                  </a:cubicBezTo>
                  <a:cubicBezTo>
                    <a:pt x="1967" y="324"/>
                    <a:pt x="1942" y="282"/>
                    <a:pt x="1901" y="282"/>
                  </a:cubicBezTo>
                  <a:lnTo>
                    <a:pt x="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9095976" y="1023812"/>
              <a:ext cx="119700" cy="14955"/>
            </a:xfrm>
            <a:custGeom>
              <a:avLst/>
              <a:gdLst/>
              <a:ahLst/>
              <a:cxnLst/>
              <a:rect l="l" t="t" r="r" b="b"/>
              <a:pathLst>
                <a:path w="1993" h="249" extrusionOk="0">
                  <a:moveTo>
                    <a:pt x="9" y="0"/>
                  </a:moveTo>
                  <a:cubicBezTo>
                    <a:pt x="9" y="50"/>
                    <a:pt x="9" y="108"/>
                    <a:pt x="1" y="158"/>
                  </a:cubicBezTo>
                  <a:lnTo>
                    <a:pt x="1893" y="249"/>
                  </a:lnTo>
                  <a:cubicBezTo>
                    <a:pt x="1992" y="249"/>
                    <a:pt x="1992" y="100"/>
                    <a:pt x="1893" y="100"/>
                  </a:cubicBezTo>
                  <a:lnTo>
                    <a:pt x="1901" y="100"/>
                  </a:ln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9056636" y="1214623"/>
              <a:ext cx="115195" cy="46907"/>
            </a:xfrm>
            <a:custGeom>
              <a:avLst/>
              <a:gdLst/>
              <a:ahLst/>
              <a:cxnLst/>
              <a:rect l="l" t="t" r="r" b="b"/>
              <a:pathLst>
                <a:path w="1918" h="781" extrusionOk="0">
                  <a:moveTo>
                    <a:pt x="50" y="1"/>
                  </a:moveTo>
                  <a:cubicBezTo>
                    <a:pt x="34" y="51"/>
                    <a:pt x="17" y="100"/>
                    <a:pt x="0" y="142"/>
                  </a:cubicBezTo>
                  <a:lnTo>
                    <a:pt x="1784" y="781"/>
                  </a:lnTo>
                  <a:lnTo>
                    <a:pt x="1809" y="781"/>
                  </a:lnTo>
                  <a:cubicBezTo>
                    <a:pt x="1892" y="781"/>
                    <a:pt x="1917" y="665"/>
                    <a:pt x="1834" y="631"/>
                  </a:cubicBezTo>
                  <a:lnTo>
                    <a:pt x="1834" y="631"/>
                  </a:lnTo>
                  <a:lnTo>
                    <a:pt x="1834" y="640"/>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8999819" y="1333242"/>
              <a:ext cx="106186" cy="66847"/>
            </a:xfrm>
            <a:custGeom>
              <a:avLst/>
              <a:gdLst/>
              <a:ahLst/>
              <a:cxnLst/>
              <a:rect l="l" t="t" r="r" b="b"/>
              <a:pathLst>
                <a:path w="1768" h="1113" extrusionOk="0">
                  <a:moveTo>
                    <a:pt x="84" y="0"/>
                  </a:moveTo>
                  <a:cubicBezTo>
                    <a:pt x="59" y="42"/>
                    <a:pt x="26" y="83"/>
                    <a:pt x="1" y="133"/>
                  </a:cubicBezTo>
                  <a:lnTo>
                    <a:pt x="1627" y="1104"/>
                  </a:lnTo>
                  <a:cubicBezTo>
                    <a:pt x="1635" y="1112"/>
                    <a:pt x="1652" y="1112"/>
                    <a:pt x="1668" y="1112"/>
                  </a:cubicBezTo>
                  <a:cubicBezTo>
                    <a:pt x="1743" y="1112"/>
                    <a:pt x="1768" y="1013"/>
                    <a:pt x="1701" y="971"/>
                  </a:cubicBezTo>
                  <a:lnTo>
                    <a:pt x="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8522457" y="1653123"/>
              <a:ext cx="25946" cy="117658"/>
            </a:xfrm>
            <a:custGeom>
              <a:avLst/>
              <a:gdLst/>
              <a:ahLst/>
              <a:cxnLst/>
              <a:rect l="l" t="t" r="r" b="b"/>
              <a:pathLst>
                <a:path w="432" h="1959" extrusionOk="0">
                  <a:moveTo>
                    <a:pt x="150" y="1"/>
                  </a:moveTo>
                  <a:cubicBezTo>
                    <a:pt x="100" y="1"/>
                    <a:pt x="50" y="18"/>
                    <a:pt x="0" y="18"/>
                  </a:cubicBezTo>
                  <a:lnTo>
                    <a:pt x="274" y="1893"/>
                  </a:lnTo>
                  <a:cubicBezTo>
                    <a:pt x="282" y="1934"/>
                    <a:pt x="316" y="1959"/>
                    <a:pt x="349" y="1959"/>
                  </a:cubicBezTo>
                  <a:lnTo>
                    <a:pt x="365" y="1959"/>
                  </a:lnTo>
                  <a:cubicBezTo>
                    <a:pt x="407" y="1951"/>
                    <a:pt x="432" y="1917"/>
                    <a:pt x="423" y="1876"/>
                  </a:cubicBez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9030750" y="1276425"/>
              <a:ext cx="110150" cy="57838"/>
            </a:xfrm>
            <a:custGeom>
              <a:avLst/>
              <a:gdLst/>
              <a:ahLst/>
              <a:cxnLst/>
              <a:rect l="l" t="t" r="r" b="b"/>
              <a:pathLst>
                <a:path w="1834" h="963" extrusionOk="0">
                  <a:moveTo>
                    <a:pt x="66" y="1"/>
                  </a:moveTo>
                  <a:cubicBezTo>
                    <a:pt x="50" y="50"/>
                    <a:pt x="25" y="92"/>
                    <a:pt x="0" y="142"/>
                  </a:cubicBezTo>
                  <a:lnTo>
                    <a:pt x="1709" y="955"/>
                  </a:lnTo>
                  <a:cubicBezTo>
                    <a:pt x="1717" y="955"/>
                    <a:pt x="1734" y="963"/>
                    <a:pt x="1742" y="963"/>
                  </a:cubicBezTo>
                  <a:cubicBezTo>
                    <a:pt x="1776" y="963"/>
                    <a:pt x="1800" y="946"/>
                    <a:pt x="1817" y="913"/>
                  </a:cubicBezTo>
                  <a:cubicBezTo>
                    <a:pt x="1834" y="880"/>
                    <a:pt x="1817" y="830"/>
                    <a:pt x="1776" y="814"/>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689417" y="1213122"/>
              <a:ext cx="115015" cy="47267"/>
            </a:xfrm>
            <a:custGeom>
              <a:avLst/>
              <a:gdLst/>
              <a:ahLst/>
              <a:cxnLst/>
              <a:rect l="l" t="t" r="r" b="b"/>
              <a:pathLst>
                <a:path w="1915" h="787" extrusionOk="0">
                  <a:moveTo>
                    <a:pt x="1865" y="1"/>
                  </a:moveTo>
                  <a:lnTo>
                    <a:pt x="81" y="631"/>
                  </a:lnTo>
                  <a:cubicBezTo>
                    <a:pt x="1" y="664"/>
                    <a:pt x="14" y="781"/>
                    <a:pt x="97" y="781"/>
                  </a:cubicBezTo>
                  <a:cubicBezTo>
                    <a:pt x="100" y="781"/>
                    <a:pt x="103" y="781"/>
                    <a:pt x="106" y="781"/>
                  </a:cubicBezTo>
                  <a:cubicBezTo>
                    <a:pt x="110" y="785"/>
                    <a:pt x="114" y="787"/>
                    <a:pt x="118" y="787"/>
                  </a:cubicBezTo>
                  <a:cubicBezTo>
                    <a:pt x="123" y="787"/>
                    <a:pt x="127" y="785"/>
                    <a:pt x="131" y="781"/>
                  </a:cubicBezTo>
                  <a:lnTo>
                    <a:pt x="1915" y="150"/>
                  </a:lnTo>
                  <a:cubicBezTo>
                    <a:pt x="1898" y="100"/>
                    <a:pt x="1881" y="51"/>
                    <a:pt x="1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754523" y="1331741"/>
              <a:ext cx="106246" cy="66847"/>
            </a:xfrm>
            <a:custGeom>
              <a:avLst/>
              <a:gdLst/>
              <a:ahLst/>
              <a:cxnLst/>
              <a:rect l="l" t="t" r="r" b="b"/>
              <a:pathLst>
                <a:path w="1769" h="1113" extrusionOk="0">
                  <a:moveTo>
                    <a:pt x="1693" y="1"/>
                  </a:moveTo>
                  <a:lnTo>
                    <a:pt x="67" y="971"/>
                  </a:lnTo>
                  <a:cubicBezTo>
                    <a:pt x="1" y="1013"/>
                    <a:pt x="26" y="1112"/>
                    <a:pt x="109" y="1112"/>
                  </a:cubicBezTo>
                  <a:cubicBezTo>
                    <a:pt x="117" y="1112"/>
                    <a:pt x="134" y="1112"/>
                    <a:pt x="142" y="1104"/>
                  </a:cubicBezTo>
                  <a:lnTo>
                    <a:pt x="1768" y="133"/>
                  </a:lnTo>
                  <a:cubicBezTo>
                    <a:pt x="1743" y="92"/>
                    <a:pt x="1718" y="42"/>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7719328" y="1274924"/>
              <a:ext cx="111051" cy="57417"/>
            </a:xfrm>
            <a:custGeom>
              <a:avLst/>
              <a:gdLst/>
              <a:ahLst/>
              <a:cxnLst/>
              <a:rect l="l" t="t" r="r" b="b"/>
              <a:pathLst>
                <a:path w="1849" h="956" extrusionOk="0">
                  <a:moveTo>
                    <a:pt x="1782" y="1"/>
                  </a:moveTo>
                  <a:lnTo>
                    <a:pt x="73" y="814"/>
                  </a:lnTo>
                  <a:cubicBezTo>
                    <a:pt x="0" y="846"/>
                    <a:pt x="21" y="955"/>
                    <a:pt x="97" y="955"/>
                  </a:cubicBezTo>
                  <a:cubicBezTo>
                    <a:pt x="100" y="955"/>
                    <a:pt x="103" y="955"/>
                    <a:pt x="106" y="955"/>
                  </a:cubicBezTo>
                  <a:cubicBezTo>
                    <a:pt x="122" y="955"/>
                    <a:pt x="131" y="955"/>
                    <a:pt x="139" y="947"/>
                  </a:cubicBezTo>
                  <a:lnTo>
                    <a:pt x="1848" y="142"/>
                  </a:lnTo>
                  <a:cubicBezTo>
                    <a:pt x="1823" y="92"/>
                    <a:pt x="1798" y="50"/>
                    <a:pt x="1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7799388" y="1387537"/>
              <a:ext cx="99219" cy="75796"/>
            </a:xfrm>
            <a:custGeom>
              <a:avLst/>
              <a:gdLst/>
              <a:ahLst/>
              <a:cxnLst/>
              <a:rect l="l" t="t" r="r" b="b"/>
              <a:pathLst>
                <a:path w="1652" h="1262" extrusionOk="0">
                  <a:moveTo>
                    <a:pt x="1552" y="1"/>
                  </a:moveTo>
                  <a:lnTo>
                    <a:pt x="34" y="1129"/>
                  </a:lnTo>
                  <a:cubicBezTo>
                    <a:pt x="1" y="1154"/>
                    <a:pt x="1" y="1195"/>
                    <a:pt x="17" y="1229"/>
                  </a:cubicBezTo>
                  <a:cubicBezTo>
                    <a:pt x="34" y="1254"/>
                    <a:pt x="59" y="1262"/>
                    <a:pt x="84" y="1262"/>
                  </a:cubicBezTo>
                  <a:cubicBezTo>
                    <a:pt x="100" y="1262"/>
                    <a:pt x="117" y="1262"/>
                    <a:pt x="125" y="1245"/>
                  </a:cubicBezTo>
                  <a:lnTo>
                    <a:pt x="1652" y="117"/>
                  </a:lnTo>
                  <a:lnTo>
                    <a:pt x="1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7653862" y="1086575"/>
              <a:ext cx="118198" cy="25465"/>
            </a:xfrm>
            <a:custGeom>
              <a:avLst/>
              <a:gdLst/>
              <a:ahLst/>
              <a:cxnLst/>
              <a:rect l="l" t="t" r="r" b="b"/>
              <a:pathLst>
                <a:path w="1968" h="424" extrusionOk="0">
                  <a:moveTo>
                    <a:pt x="1942" y="0"/>
                  </a:moveTo>
                  <a:lnTo>
                    <a:pt x="76" y="274"/>
                  </a:lnTo>
                  <a:cubicBezTo>
                    <a:pt x="34" y="274"/>
                    <a:pt x="1" y="316"/>
                    <a:pt x="9" y="357"/>
                  </a:cubicBezTo>
                  <a:cubicBezTo>
                    <a:pt x="9" y="399"/>
                    <a:pt x="42" y="424"/>
                    <a:pt x="84" y="424"/>
                  </a:cubicBezTo>
                  <a:lnTo>
                    <a:pt x="92" y="424"/>
                  </a:lnTo>
                  <a:lnTo>
                    <a:pt x="1967" y="150"/>
                  </a:lnTo>
                  <a:cubicBezTo>
                    <a:pt x="1959" y="100"/>
                    <a:pt x="1951" y="42"/>
                    <a:pt x="1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7845214" y="1437387"/>
              <a:ext cx="93754" cy="84264"/>
            </a:xfrm>
            <a:custGeom>
              <a:avLst/>
              <a:gdLst/>
              <a:ahLst/>
              <a:cxnLst/>
              <a:rect l="l" t="t" r="r" b="b"/>
              <a:pathLst>
                <a:path w="1561" h="1403" extrusionOk="0">
                  <a:moveTo>
                    <a:pt x="1461" y="0"/>
                  </a:moveTo>
                  <a:lnTo>
                    <a:pt x="59" y="1270"/>
                  </a:lnTo>
                  <a:cubicBezTo>
                    <a:pt x="1" y="1320"/>
                    <a:pt x="34" y="1403"/>
                    <a:pt x="109" y="1403"/>
                  </a:cubicBezTo>
                  <a:cubicBezTo>
                    <a:pt x="125" y="1403"/>
                    <a:pt x="142" y="1394"/>
                    <a:pt x="159" y="1386"/>
                  </a:cubicBezTo>
                  <a:lnTo>
                    <a:pt x="1561" y="117"/>
                  </a:lnTo>
                  <a:cubicBezTo>
                    <a:pt x="1528" y="75"/>
                    <a:pt x="1494" y="42"/>
                    <a:pt x="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7668817" y="1151860"/>
              <a:ext cx="116216" cy="36456"/>
            </a:xfrm>
            <a:custGeom>
              <a:avLst/>
              <a:gdLst/>
              <a:ahLst/>
              <a:cxnLst/>
              <a:rect l="l" t="t" r="r" b="b"/>
              <a:pathLst>
                <a:path w="1935" h="607" extrusionOk="0">
                  <a:moveTo>
                    <a:pt x="1901" y="0"/>
                  </a:moveTo>
                  <a:lnTo>
                    <a:pt x="67" y="457"/>
                  </a:lnTo>
                  <a:cubicBezTo>
                    <a:pt x="26" y="465"/>
                    <a:pt x="1" y="506"/>
                    <a:pt x="9" y="548"/>
                  </a:cubicBezTo>
                  <a:cubicBezTo>
                    <a:pt x="17" y="589"/>
                    <a:pt x="51" y="606"/>
                    <a:pt x="84" y="606"/>
                  </a:cubicBezTo>
                  <a:lnTo>
                    <a:pt x="100" y="606"/>
                  </a:lnTo>
                  <a:lnTo>
                    <a:pt x="1934" y="150"/>
                  </a:lnTo>
                  <a:cubicBezTo>
                    <a:pt x="1926" y="100"/>
                    <a:pt x="1917" y="50"/>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8458673" y="1659610"/>
              <a:ext cx="15015" cy="118679"/>
            </a:xfrm>
            <a:custGeom>
              <a:avLst/>
              <a:gdLst/>
              <a:ahLst/>
              <a:cxnLst/>
              <a:rect l="l" t="t" r="r" b="b"/>
              <a:pathLst>
                <a:path w="250" h="1976" extrusionOk="0">
                  <a:moveTo>
                    <a:pt x="158" y="1"/>
                  </a:moveTo>
                  <a:lnTo>
                    <a:pt x="0" y="9"/>
                  </a:lnTo>
                  <a:lnTo>
                    <a:pt x="92" y="1901"/>
                  </a:lnTo>
                  <a:cubicBezTo>
                    <a:pt x="92" y="1942"/>
                    <a:pt x="133" y="1975"/>
                    <a:pt x="175" y="1975"/>
                  </a:cubicBezTo>
                  <a:cubicBezTo>
                    <a:pt x="216" y="1975"/>
                    <a:pt x="249" y="1934"/>
                    <a:pt x="241" y="1892"/>
                  </a:cubicBez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7645934" y="1022310"/>
              <a:ext cx="119640" cy="15015"/>
            </a:xfrm>
            <a:custGeom>
              <a:avLst/>
              <a:gdLst/>
              <a:ahLst/>
              <a:cxnLst/>
              <a:rect l="l" t="t" r="r" b="b"/>
              <a:pathLst>
                <a:path w="1992" h="250" extrusionOk="0">
                  <a:moveTo>
                    <a:pt x="1983" y="0"/>
                  </a:moveTo>
                  <a:lnTo>
                    <a:pt x="92" y="91"/>
                  </a:lnTo>
                  <a:cubicBezTo>
                    <a:pt x="0" y="108"/>
                    <a:pt x="0" y="241"/>
                    <a:pt x="92" y="249"/>
                  </a:cubicBezTo>
                  <a:lnTo>
                    <a:pt x="1983" y="158"/>
                  </a:lnTo>
                  <a:cubicBezTo>
                    <a:pt x="1991" y="108"/>
                    <a:pt x="1983" y="50"/>
                    <a:pt x="1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8234407" y="1639189"/>
              <a:ext cx="37477" cy="116156"/>
            </a:xfrm>
            <a:custGeom>
              <a:avLst/>
              <a:gdLst/>
              <a:ahLst/>
              <a:cxnLst/>
              <a:rect l="l" t="t" r="r" b="b"/>
              <a:pathLst>
                <a:path w="624" h="1934" extrusionOk="0">
                  <a:moveTo>
                    <a:pt x="474" y="1"/>
                  </a:moveTo>
                  <a:lnTo>
                    <a:pt x="9" y="1834"/>
                  </a:lnTo>
                  <a:cubicBezTo>
                    <a:pt x="1" y="1876"/>
                    <a:pt x="26" y="1917"/>
                    <a:pt x="67" y="1934"/>
                  </a:cubicBezTo>
                  <a:lnTo>
                    <a:pt x="84" y="1934"/>
                  </a:lnTo>
                  <a:cubicBezTo>
                    <a:pt x="117" y="1934"/>
                    <a:pt x="150" y="1909"/>
                    <a:pt x="158" y="1876"/>
                  </a:cubicBezTo>
                  <a:lnTo>
                    <a:pt x="623" y="42"/>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8162695" y="1620270"/>
              <a:ext cx="47868" cy="113153"/>
            </a:xfrm>
            <a:custGeom>
              <a:avLst/>
              <a:gdLst/>
              <a:ahLst/>
              <a:cxnLst/>
              <a:rect l="l" t="t" r="r" b="b"/>
              <a:pathLst>
                <a:path w="797" h="1884" extrusionOk="0">
                  <a:moveTo>
                    <a:pt x="647" y="0"/>
                  </a:moveTo>
                  <a:lnTo>
                    <a:pt x="17" y="1784"/>
                  </a:lnTo>
                  <a:cubicBezTo>
                    <a:pt x="0" y="1817"/>
                    <a:pt x="17" y="1867"/>
                    <a:pt x="58" y="1884"/>
                  </a:cubicBezTo>
                  <a:lnTo>
                    <a:pt x="83" y="1884"/>
                  </a:lnTo>
                  <a:cubicBezTo>
                    <a:pt x="116" y="1884"/>
                    <a:pt x="149" y="1867"/>
                    <a:pt x="158" y="1834"/>
                  </a:cubicBezTo>
                  <a:lnTo>
                    <a:pt x="797" y="50"/>
                  </a:lnTo>
                  <a:cubicBezTo>
                    <a:pt x="747" y="34"/>
                    <a:pt x="697" y="17"/>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7901551" y="1485195"/>
              <a:ext cx="85285" cy="91772"/>
            </a:xfrm>
            <a:custGeom>
              <a:avLst/>
              <a:gdLst/>
              <a:ahLst/>
              <a:cxnLst/>
              <a:rect l="l" t="t" r="r" b="b"/>
              <a:pathLst>
                <a:path w="1420" h="1528" extrusionOk="0">
                  <a:moveTo>
                    <a:pt x="1303" y="1"/>
                  </a:moveTo>
                  <a:lnTo>
                    <a:pt x="34" y="1403"/>
                  </a:lnTo>
                  <a:cubicBezTo>
                    <a:pt x="1" y="1428"/>
                    <a:pt x="9" y="1478"/>
                    <a:pt x="34" y="1503"/>
                  </a:cubicBezTo>
                  <a:cubicBezTo>
                    <a:pt x="50" y="1519"/>
                    <a:pt x="67" y="1528"/>
                    <a:pt x="92" y="1528"/>
                  </a:cubicBezTo>
                  <a:cubicBezTo>
                    <a:pt x="108" y="1528"/>
                    <a:pt x="133" y="1511"/>
                    <a:pt x="142" y="1503"/>
                  </a:cubicBezTo>
                  <a:lnTo>
                    <a:pt x="1419" y="92"/>
                  </a:lnTo>
                  <a:lnTo>
                    <a:pt x="1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8385880" y="1659610"/>
              <a:ext cx="15015" cy="118198"/>
            </a:xfrm>
            <a:custGeom>
              <a:avLst/>
              <a:gdLst/>
              <a:ahLst/>
              <a:cxnLst/>
              <a:rect l="l" t="t" r="r" b="b"/>
              <a:pathLst>
                <a:path w="250" h="1968" extrusionOk="0">
                  <a:moveTo>
                    <a:pt x="101" y="1"/>
                  </a:moveTo>
                  <a:lnTo>
                    <a:pt x="1" y="1892"/>
                  </a:lnTo>
                  <a:cubicBezTo>
                    <a:pt x="1" y="1934"/>
                    <a:pt x="34" y="1967"/>
                    <a:pt x="76" y="1967"/>
                  </a:cubicBezTo>
                  <a:cubicBezTo>
                    <a:pt x="117" y="1967"/>
                    <a:pt x="150" y="1942"/>
                    <a:pt x="159" y="1901"/>
                  </a:cubicBezTo>
                  <a:lnTo>
                    <a:pt x="250" y="9"/>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8089901" y="1594324"/>
              <a:ext cx="58859" cy="109189"/>
            </a:xfrm>
            <a:custGeom>
              <a:avLst/>
              <a:gdLst/>
              <a:ahLst/>
              <a:cxnLst/>
              <a:rect l="l" t="t" r="r" b="b"/>
              <a:pathLst>
                <a:path w="980" h="1818" extrusionOk="0">
                  <a:moveTo>
                    <a:pt x="839" y="1"/>
                  </a:moveTo>
                  <a:lnTo>
                    <a:pt x="26" y="1710"/>
                  </a:lnTo>
                  <a:cubicBezTo>
                    <a:pt x="1" y="1760"/>
                    <a:pt x="42" y="1818"/>
                    <a:pt x="100" y="1818"/>
                  </a:cubicBezTo>
                  <a:cubicBezTo>
                    <a:pt x="125" y="1818"/>
                    <a:pt x="150" y="1801"/>
                    <a:pt x="167" y="1776"/>
                  </a:cubicBezTo>
                  <a:lnTo>
                    <a:pt x="980" y="67"/>
                  </a:ln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7958309" y="1526096"/>
              <a:ext cx="77838" cy="98679"/>
            </a:xfrm>
            <a:custGeom>
              <a:avLst/>
              <a:gdLst/>
              <a:ahLst/>
              <a:cxnLst/>
              <a:rect l="l" t="t" r="r" b="b"/>
              <a:pathLst>
                <a:path w="1296" h="1643" extrusionOk="0">
                  <a:moveTo>
                    <a:pt x="1179" y="0"/>
                  </a:moveTo>
                  <a:lnTo>
                    <a:pt x="43" y="1519"/>
                  </a:lnTo>
                  <a:cubicBezTo>
                    <a:pt x="1" y="1578"/>
                    <a:pt x="54" y="1643"/>
                    <a:pt x="109" y="1643"/>
                  </a:cubicBezTo>
                  <a:cubicBezTo>
                    <a:pt x="130" y="1643"/>
                    <a:pt x="151" y="1633"/>
                    <a:pt x="167" y="1610"/>
                  </a:cubicBezTo>
                  <a:lnTo>
                    <a:pt x="1296" y="92"/>
                  </a:lnTo>
                  <a:lnTo>
                    <a:pt x="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8024615" y="1563453"/>
              <a:ext cx="67327" cy="104685"/>
            </a:xfrm>
            <a:custGeom>
              <a:avLst/>
              <a:gdLst/>
              <a:ahLst/>
              <a:cxnLst/>
              <a:rect l="l" t="t" r="r" b="b"/>
              <a:pathLst>
                <a:path w="1121" h="1743" extrusionOk="0">
                  <a:moveTo>
                    <a:pt x="988" y="1"/>
                  </a:moveTo>
                  <a:lnTo>
                    <a:pt x="17" y="1627"/>
                  </a:lnTo>
                  <a:cubicBezTo>
                    <a:pt x="1" y="1660"/>
                    <a:pt x="9" y="1710"/>
                    <a:pt x="42" y="1726"/>
                  </a:cubicBezTo>
                  <a:cubicBezTo>
                    <a:pt x="59" y="1735"/>
                    <a:pt x="67" y="1743"/>
                    <a:pt x="84" y="1743"/>
                  </a:cubicBezTo>
                  <a:cubicBezTo>
                    <a:pt x="109" y="1743"/>
                    <a:pt x="134" y="1726"/>
                    <a:pt x="150" y="1701"/>
                  </a:cubicBezTo>
                  <a:lnTo>
                    <a:pt x="1121" y="7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7785454" y="396422"/>
              <a:ext cx="1243302" cy="1195975"/>
            </a:xfrm>
            <a:custGeom>
              <a:avLst/>
              <a:gdLst/>
              <a:ahLst/>
              <a:cxnLst/>
              <a:rect l="l" t="t" r="r" b="b"/>
              <a:pathLst>
                <a:path w="20701" h="19913" extrusionOk="0">
                  <a:moveTo>
                    <a:pt x="10745" y="249"/>
                  </a:moveTo>
                  <a:cubicBezTo>
                    <a:pt x="16104" y="258"/>
                    <a:pt x="20444" y="4597"/>
                    <a:pt x="20452" y="9957"/>
                  </a:cubicBezTo>
                  <a:cubicBezTo>
                    <a:pt x="20452" y="13881"/>
                    <a:pt x="18087" y="17424"/>
                    <a:pt x="14462" y="18925"/>
                  </a:cubicBezTo>
                  <a:cubicBezTo>
                    <a:pt x="13259" y="19423"/>
                    <a:pt x="11997" y="19664"/>
                    <a:pt x="10746" y="19664"/>
                  </a:cubicBezTo>
                  <a:cubicBezTo>
                    <a:pt x="8217" y="19664"/>
                    <a:pt x="5734" y="18677"/>
                    <a:pt x="3875" y="16818"/>
                  </a:cubicBezTo>
                  <a:cubicBezTo>
                    <a:pt x="1096" y="14047"/>
                    <a:pt x="266" y="9865"/>
                    <a:pt x="1768" y="6240"/>
                  </a:cubicBezTo>
                  <a:cubicBezTo>
                    <a:pt x="3278" y="2614"/>
                    <a:pt x="6812" y="249"/>
                    <a:pt x="10745" y="249"/>
                  </a:cubicBezTo>
                  <a:close/>
                  <a:moveTo>
                    <a:pt x="10748" y="0"/>
                  </a:moveTo>
                  <a:cubicBezTo>
                    <a:pt x="8155" y="0"/>
                    <a:pt x="5605" y="1011"/>
                    <a:pt x="3701" y="2921"/>
                  </a:cubicBezTo>
                  <a:cubicBezTo>
                    <a:pt x="855" y="5767"/>
                    <a:pt x="0" y="10048"/>
                    <a:pt x="1544" y="13765"/>
                  </a:cubicBezTo>
                  <a:cubicBezTo>
                    <a:pt x="3087" y="17490"/>
                    <a:pt x="6712" y="19913"/>
                    <a:pt x="10745" y="19913"/>
                  </a:cubicBezTo>
                  <a:cubicBezTo>
                    <a:pt x="16237" y="19904"/>
                    <a:pt x="20693" y="15449"/>
                    <a:pt x="20701" y="9957"/>
                  </a:cubicBezTo>
                  <a:cubicBezTo>
                    <a:pt x="20701" y="5933"/>
                    <a:pt x="18270" y="2299"/>
                    <a:pt x="14553" y="755"/>
                  </a:cubicBezTo>
                  <a:cubicBezTo>
                    <a:pt x="13323" y="248"/>
                    <a:pt x="12030" y="0"/>
                    <a:pt x="107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7832782" y="396422"/>
              <a:ext cx="1226906" cy="1195975"/>
            </a:xfrm>
            <a:custGeom>
              <a:avLst/>
              <a:gdLst/>
              <a:ahLst/>
              <a:cxnLst/>
              <a:rect l="l" t="t" r="r" b="b"/>
              <a:pathLst>
                <a:path w="20428" h="19913" extrusionOk="0">
                  <a:moveTo>
                    <a:pt x="9957" y="0"/>
                  </a:moveTo>
                  <a:lnTo>
                    <a:pt x="9957" y="249"/>
                  </a:lnTo>
                  <a:cubicBezTo>
                    <a:pt x="13881" y="249"/>
                    <a:pt x="17424" y="2614"/>
                    <a:pt x="18926" y="6240"/>
                  </a:cubicBezTo>
                  <a:cubicBezTo>
                    <a:pt x="20427" y="9865"/>
                    <a:pt x="19598" y="14047"/>
                    <a:pt x="16818" y="16818"/>
                  </a:cubicBezTo>
                  <a:cubicBezTo>
                    <a:pt x="14964" y="18677"/>
                    <a:pt x="12479" y="19664"/>
                    <a:pt x="9952" y="19664"/>
                  </a:cubicBezTo>
                  <a:cubicBezTo>
                    <a:pt x="8701" y="19664"/>
                    <a:pt x="7440" y="19423"/>
                    <a:pt x="6240" y="18925"/>
                  </a:cubicBezTo>
                  <a:cubicBezTo>
                    <a:pt x="2614" y="17424"/>
                    <a:pt x="249" y="13881"/>
                    <a:pt x="249" y="9957"/>
                  </a:cubicBezTo>
                  <a:lnTo>
                    <a:pt x="1" y="9957"/>
                  </a:lnTo>
                  <a:cubicBezTo>
                    <a:pt x="9" y="15449"/>
                    <a:pt x="4456" y="19904"/>
                    <a:pt x="9957" y="19913"/>
                  </a:cubicBezTo>
                  <a:cubicBezTo>
                    <a:pt x="15457" y="19913"/>
                    <a:pt x="19913" y="15457"/>
                    <a:pt x="19913" y="9957"/>
                  </a:cubicBezTo>
                  <a:cubicBezTo>
                    <a:pt x="19913" y="4456"/>
                    <a:pt x="15457" y="0"/>
                    <a:pt x="99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8236389" y="802310"/>
              <a:ext cx="70330" cy="68048"/>
            </a:xfrm>
            <a:custGeom>
              <a:avLst/>
              <a:gdLst/>
              <a:ahLst/>
              <a:cxnLst/>
              <a:rect l="l" t="t" r="r" b="b"/>
              <a:pathLst>
                <a:path w="1171" h="1133" extrusionOk="0">
                  <a:moveTo>
                    <a:pt x="115" y="0"/>
                  </a:moveTo>
                  <a:cubicBezTo>
                    <a:pt x="54" y="0"/>
                    <a:pt x="1" y="79"/>
                    <a:pt x="59" y="137"/>
                  </a:cubicBezTo>
                  <a:lnTo>
                    <a:pt x="1063" y="1133"/>
                  </a:lnTo>
                  <a:cubicBezTo>
                    <a:pt x="1096" y="1100"/>
                    <a:pt x="1138" y="1058"/>
                    <a:pt x="1171" y="1033"/>
                  </a:cubicBezTo>
                  <a:lnTo>
                    <a:pt x="167" y="21"/>
                  </a:lnTo>
                  <a:cubicBezTo>
                    <a:pt x="151" y="6"/>
                    <a:pt x="133" y="0"/>
                    <a:pt x="1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8071102" y="986875"/>
              <a:ext cx="179820" cy="9610"/>
            </a:xfrm>
            <a:custGeom>
              <a:avLst/>
              <a:gdLst/>
              <a:ahLst/>
              <a:cxnLst/>
              <a:rect l="l" t="t" r="r" b="b"/>
              <a:pathLst>
                <a:path w="2994" h="160" extrusionOk="0">
                  <a:moveTo>
                    <a:pt x="100" y="0"/>
                  </a:moveTo>
                  <a:cubicBezTo>
                    <a:pt x="1" y="0"/>
                    <a:pt x="3" y="159"/>
                    <a:pt x="107" y="159"/>
                  </a:cubicBezTo>
                  <a:cubicBezTo>
                    <a:pt x="109" y="159"/>
                    <a:pt x="112" y="159"/>
                    <a:pt x="115" y="159"/>
                  </a:cubicBezTo>
                  <a:lnTo>
                    <a:pt x="2994" y="159"/>
                  </a:lnTo>
                  <a:cubicBezTo>
                    <a:pt x="2994" y="142"/>
                    <a:pt x="2985" y="134"/>
                    <a:pt x="2985" y="126"/>
                  </a:cubicBezTo>
                  <a:cubicBezTo>
                    <a:pt x="2985" y="84"/>
                    <a:pt x="2994" y="43"/>
                    <a:pt x="2994" y="1"/>
                  </a:cubicBezTo>
                  <a:lnTo>
                    <a:pt x="115" y="1"/>
                  </a:lnTo>
                  <a:cubicBezTo>
                    <a:pt x="110" y="0"/>
                    <a:pt x="105"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8423297" y="637084"/>
              <a:ext cx="9009" cy="177477"/>
            </a:xfrm>
            <a:custGeom>
              <a:avLst/>
              <a:gdLst/>
              <a:ahLst/>
              <a:cxnLst/>
              <a:rect l="l" t="t" r="r" b="b"/>
              <a:pathLst>
                <a:path w="150" h="2955" extrusionOk="0">
                  <a:moveTo>
                    <a:pt x="75" y="1"/>
                  </a:moveTo>
                  <a:cubicBezTo>
                    <a:pt x="38" y="1"/>
                    <a:pt x="0" y="26"/>
                    <a:pt x="0" y="75"/>
                  </a:cubicBezTo>
                  <a:lnTo>
                    <a:pt x="0" y="2954"/>
                  </a:lnTo>
                  <a:cubicBezTo>
                    <a:pt x="42" y="2954"/>
                    <a:pt x="83" y="2946"/>
                    <a:pt x="125" y="2946"/>
                  </a:cubicBezTo>
                  <a:lnTo>
                    <a:pt x="150" y="2946"/>
                  </a:lnTo>
                  <a:lnTo>
                    <a:pt x="150" y="75"/>
                  </a:lnTo>
                  <a:cubicBezTo>
                    <a:pt x="150" y="26"/>
                    <a:pt x="112" y="1"/>
                    <a:pt x="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8551827" y="802190"/>
              <a:ext cx="67868" cy="65165"/>
            </a:xfrm>
            <a:custGeom>
              <a:avLst/>
              <a:gdLst/>
              <a:ahLst/>
              <a:cxnLst/>
              <a:rect l="l" t="t" r="r" b="b"/>
              <a:pathLst>
                <a:path w="1130" h="1085" extrusionOk="0">
                  <a:moveTo>
                    <a:pt x="1003" y="1"/>
                  </a:moveTo>
                  <a:cubicBezTo>
                    <a:pt x="988" y="1"/>
                    <a:pt x="974" y="7"/>
                    <a:pt x="963" y="23"/>
                  </a:cubicBezTo>
                  <a:lnTo>
                    <a:pt x="1" y="985"/>
                  </a:lnTo>
                  <a:cubicBezTo>
                    <a:pt x="34" y="1019"/>
                    <a:pt x="75" y="1052"/>
                    <a:pt x="117" y="1085"/>
                  </a:cubicBezTo>
                  <a:lnTo>
                    <a:pt x="1071" y="131"/>
                  </a:lnTo>
                  <a:cubicBezTo>
                    <a:pt x="1130" y="92"/>
                    <a:pt x="1060" y="1"/>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8610626" y="986935"/>
              <a:ext cx="172492" cy="9009"/>
            </a:xfrm>
            <a:custGeom>
              <a:avLst/>
              <a:gdLst/>
              <a:ahLst/>
              <a:cxnLst/>
              <a:rect l="l" t="t" r="r" b="b"/>
              <a:pathLst>
                <a:path w="2872" h="150" extrusionOk="0">
                  <a:moveTo>
                    <a:pt x="1" y="0"/>
                  </a:moveTo>
                  <a:cubicBezTo>
                    <a:pt x="1" y="42"/>
                    <a:pt x="9" y="75"/>
                    <a:pt x="9" y="116"/>
                  </a:cubicBezTo>
                  <a:lnTo>
                    <a:pt x="9" y="149"/>
                  </a:lnTo>
                  <a:lnTo>
                    <a:pt x="2780" y="149"/>
                  </a:lnTo>
                  <a:cubicBezTo>
                    <a:pt x="2872" y="141"/>
                    <a:pt x="2872" y="8"/>
                    <a:pt x="2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8555311" y="1118467"/>
              <a:ext cx="63844" cy="62342"/>
            </a:xfrm>
            <a:custGeom>
              <a:avLst/>
              <a:gdLst/>
              <a:ahLst/>
              <a:cxnLst/>
              <a:rect l="l" t="t" r="r" b="b"/>
              <a:pathLst>
                <a:path w="1063" h="1038" extrusionOk="0">
                  <a:moveTo>
                    <a:pt x="100" y="0"/>
                  </a:moveTo>
                  <a:cubicBezTo>
                    <a:pt x="67" y="34"/>
                    <a:pt x="34" y="67"/>
                    <a:pt x="1" y="100"/>
                  </a:cubicBezTo>
                  <a:lnTo>
                    <a:pt x="914" y="1013"/>
                  </a:lnTo>
                  <a:cubicBezTo>
                    <a:pt x="922" y="1029"/>
                    <a:pt x="947" y="1038"/>
                    <a:pt x="963" y="1038"/>
                  </a:cubicBezTo>
                  <a:cubicBezTo>
                    <a:pt x="1030" y="1038"/>
                    <a:pt x="1063" y="955"/>
                    <a:pt x="1021" y="905"/>
                  </a:cubicBez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8423297" y="1174263"/>
              <a:ext cx="9009" cy="171892"/>
            </a:xfrm>
            <a:custGeom>
              <a:avLst/>
              <a:gdLst/>
              <a:ahLst/>
              <a:cxnLst/>
              <a:rect l="l" t="t" r="r" b="b"/>
              <a:pathLst>
                <a:path w="150" h="2862" extrusionOk="0">
                  <a:moveTo>
                    <a:pt x="0" y="1"/>
                  </a:moveTo>
                  <a:lnTo>
                    <a:pt x="0" y="2780"/>
                  </a:lnTo>
                  <a:cubicBezTo>
                    <a:pt x="0" y="2834"/>
                    <a:pt x="38" y="2861"/>
                    <a:pt x="75" y="2861"/>
                  </a:cubicBezTo>
                  <a:cubicBezTo>
                    <a:pt x="112" y="2861"/>
                    <a:pt x="150" y="2834"/>
                    <a:pt x="150" y="2780"/>
                  </a:cubicBezTo>
                  <a:lnTo>
                    <a:pt x="150" y="1"/>
                  </a:lnTo>
                  <a:lnTo>
                    <a:pt x="125" y="9"/>
                  </a:lnTo>
                  <a:cubicBezTo>
                    <a:pt x="83" y="9"/>
                    <a:pt x="42" y="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8236930" y="1115464"/>
              <a:ext cx="66847" cy="65826"/>
            </a:xfrm>
            <a:custGeom>
              <a:avLst/>
              <a:gdLst/>
              <a:ahLst/>
              <a:cxnLst/>
              <a:rect l="l" t="t" r="r" b="b"/>
              <a:pathLst>
                <a:path w="1113" h="1096" extrusionOk="0">
                  <a:moveTo>
                    <a:pt x="1012" y="1"/>
                  </a:moveTo>
                  <a:lnTo>
                    <a:pt x="50" y="963"/>
                  </a:lnTo>
                  <a:cubicBezTo>
                    <a:pt x="0" y="1013"/>
                    <a:pt x="33" y="1088"/>
                    <a:pt x="100" y="1096"/>
                  </a:cubicBezTo>
                  <a:cubicBezTo>
                    <a:pt x="125" y="1096"/>
                    <a:pt x="141" y="1088"/>
                    <a:pt x="158" y="1071"/>
                  </a:cubicBezTo>
                  <a:lnTo>
                    <a:pt x="1112" y="117"/>
                  </a:lnTo>
                  <a:cubicBezTo>
                    <a:pt x="1079" y="75"/>
                    <a:pt x="1046" y="34"/>
                    <a:pt x="1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8081913" y="501047"/>
              <a:ext cx="885585" cy="986245"/>
            </a:xfrm>
            <a:custGeom>
              <a:avLst/>
              <a:gdLst/>
              <a:ahLst/>
              <a:cxnLst/>
              <a:rect l="l" t="t" r="r" b="b"/>
              <a:pathLst>
                <a:path w="14745" h="16421" extrusionOk="0">
                  <a:moveTo>
                    <a:pt x="5809" y="1"/>
                  </a:moveTo>
                  <a:lnTo>
                    <a:pt x="5809" y="747"/>
                  </a:lnTo>
                  <a:cubicBezTo>
                    <a:pt x="11127" y="747"/>
                    <a:pt x="14744" y="6157"/>
                    <a:pt x="12712" y="11077"/>
                  </a:cubicBezTo>
                  <a:cubicBezTo>
                    <a:pt x="11749" y="13383"/>
                    <a:pt x="9708" y="15059"/>
                    <a:pt x="7261" y="15541"/>
                  </a:cubicBezTo>
                  <a:cubicBezTo>
                    <a:pt x="6775" y="15638"/>
                    <a:pt x="6287" y="15685"/>
                    <a:pt x="5803" y="15685"/>
                  </a:cubicBezTo>
                  <a:cubicBezTo>
                    <a:pt x="3843" y="15685"/>
                    <a:pt x="1941" y="14908"/>
                    <a:pt x="524" y="13491"/>
                  </a:cubicBezTo>
                  <a:lnTo>
                    <a:pt x="1" y="14022"/>
                  </a:lnTo>
                  <a:cubicBezTo>
                    <a:pt x="1529" y="15558"/>
                    <a:pt x="3607" y="16420"/>
                    <a:pt x="5778" y="16420"/>
                  </a:cubicBezTo>
                  <a:cubicBezTo>
                    <a:pt x="5788" y="16420"/>
                    <a:pt x="5798" y="16420"/>
                    <a:pt x="5809" y="16420"/>
                  </a:cubicBezTo>
                  <a:cubicBezTo>
                    <a:pt x="10339" y="16420"/>
                    <a:pt x="14014" y="12745"/>
                    <a:pt x="14014" y="8215"/>
                  </a:cubicBezTo>
                  <a:cubicBezTo>
                    <a:pt x="14014" y="3676"/>
                    <a:pt x="10339" y="1"/>
                    <a:pt x="5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7921972" y="544891"/>
              <a:ext cx="1049969" cy="892071"/>
            </a:xfrm>
            <a:custGeom>
              <a:avLst/>
              <a:gdLst/>
              <a:ahLst/>
              <a:cxnLst/>
              <a:rect l="l" t="t" r="r" b="b"/>
              <a:pathLst>
                <a:path w="17482" h="14853" extrusionOk="0">
                  <a:moveTo>
                    <a:pt x="8347" y="1"/>
                  </a:moveTo>
                  <a:cubicBezTo>
                    <a:pt x="8349" y="1"/>
                    <a:pt x="8350" y="1"/>
                    <a:pt x="8352" y="1"/>
                  </a:cubicBezTo>
                  <a:lnTo>
                    <a:pt x="8351" y="1"/>
                  </a:lnTo>
                  <a:cubicBezTo>
                    <a:pt x="8353" y="1"/>
                    <a:pt x="8354" y="1"/>
                    <a:pt x="8356" y="1"/>
                  </a:cubicBezTo>
                  <a:close/>
                  <a:moveTo>
                    <a:pt x="8351" y="1"/>
                  </a:moveTo>
                  <a:lnTo>
                    <a:pt x="8351" y="1"/>
                  </a:lnTo>
                  <a:cubicBezTo>
                    <a:pt x="7714" y="1"/>
                    <a:pt x="7076" y="84"/>
                    <a:pt x="6464" y="242"/>
                  </a:cubicBezTo>
                  <a:lnTo>
                    <a:pt x="6514" y="441"/>
                  </a:lnTo>
                  <a:cubicBezTo>
                    <a:pt x="6016" y="573"/>
                    <a:pt x="5535" y="748"/>
                    <a:pt x="5070" y="980"/>
                  </a:cubicBezTo>
                  <a:lnTo>
                    <a:pt x="4979" y="797"/>
                  </a:lnTo>
                  <a:cubicBezTo>
                    <a:pt x="1602" y="2498"/>
                    <a:pt x="1" y="6439"/>
                    <a:pt x="1245" y="10015"/>
                  </a:cubicBezTo>
                  <a:lnTo>
                    <a:pt x="1444" y="9940"/>
                  </a:lnTo>
                  <a:cubicBezTo>
                    <a:pt x="2465" y="12886"/>
                    <a:pt x="5244" y="14852"/>
                    <a:pt x="8356" y="14852"/>
                  </a:cubicBezTo>
                  <a:lnTo>
                    <a:pt x="8356" y="13732"/>
                  </a:lnTo>
                  <a:cubicBezTo>
                    <a:pt x="5410" y="13732"/>
                    <a:pt x="2871" y="11666"/>
                    <a:pt x="2282" y="8779"/>
                  </a:cubicBezTo>
                  <a:cubicBezTo>
                    <a:pt x="2199" y="8372"/>
                    <a:pt x="2158" y="7949"/>
                    <a:pt x="2158" y="7534"/>
                  </a:cubicBezTo>
                  <a:lnTo>
                    <a:pt x="1668" y="7534"/>
                  </a:lnTo>
                  <a:cubicBezTo>
                    <a:pt x="1660" y="5784"/>
                    <a:pt x="2349" y="4100"/>
                    <a:pt x="3577" y="2855"/>
                  </a:cubicBezTo>
                  <a:lnTo>
                    <a:pt x="3925" y="3195"/>
                  </a:lnTo>
                  <a:cubicBezTo>
                    <a:pt x="5080" y="1999"/>
                    <a:pt x="6668" y="1328"/>
                    <a:pt x="8325" y="1328"/>
                  </a:cubicBezTo>
                  <a:cubicBezTo>
                    <a:pt x="8335" y="1328"/>
                    <a:pt x="8345" y="1328"/>
                    <a:pt x="8356" y="1328"/>
                  </a:cubicBezTo>
                  <a:cubicBezTo>
                    <a:pt x="8745" y="1328"/>
                    <a:pt x="9135" y="1362"/>
                    <a:pt x="9517" y="1428"/>
                  </a:cubicBezTo>
                  <a:lnTo>
                    <a:pt x="9608" y="955"/>
                  </a:lnTo>
                  <a:cubicBezTo>
                    <a:pt x="10148" y="1055"/>
                    <a:pt x="10670" y="1229"/>
                    <a:pt x="11168" y="1453"/>
                  </a:cubicBezTo>
                  <a:lnTo>
                    <a:pt x="10961" y="1893"/>
                  </a:lnTo>
                  <a:cubicBezTo>
                    <a:pt x="11492" y="2141"/>
                    <a:pt x="11998" y="2473"/>
                    <a:pt x="12446" y="2863"/>
                  </a:cubicBezTo>
                  <a:lnTo>
                    <a:pt x="12761" y="2498"/>
                  </a:lnTo>
                  <a:cubicBezTo>
                    <a:pt x="14985" y="4456"/>
                    <a:pt x="15665" y="7642"/>
                    <a:pt x="14421" y="10330"/>
                  </a:cubicBezTo>
                  <a:lnTo>
                    <a:pt x="15184" y="10679"/>
                  </a:lnTo>
                  <a:cubicBezTo>
                    <a:pt x="17481" y="5694"/>
                    <a:pt x="13842" y="4"/>
                    <a:pt x="8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8172605" y="737745"/>
              <a:ext cx="538738" cy="522282"/>
            </a:xfrm>
            <a:custGeom>
              <a:avLst/>
              <a:gdLst/>
              <a:ahLst/>
              <a:cxnLst/>
              <a:rect l="l" t="t" r="r" b="b"/>
              <a:pathLst>
                <a:path w="8970" h="8696" extrusionOk="0">
                  <a:moveTo>
                    <a:pt x="5535" y="1"/>
                  </a:moveTo>
                  <a:lnTo>
                    <a:pt x="5369" y="523"/>
                  </a:lnTo>
                  <a:cubicBezTo>
                    <a:pt x="7012" y="1030"/>
                    <a:pt x="8132" y="2540"/>
                    <a:pt x="8140" y="4257"/>
                  </a:cubicBezTo>
                  <a:cubicBezTo>
                    <a:pt x="8140" y="6174"/>
                    <a:pt x="6738" y="7816"/>
                    <a:pt x="4830" y="8098"/>
                  </a:cubicBezTo>
                  <a:cubicBezTo>
                    <a:pt x="4632" y="8129"/>
                    <a:pt x="4435" y="8143"/>
                    <a:pt x="4241" y="8143"/>
                  </a:cubicBezTo>
                  <a:cubicBezTo>
                    <a:pt x="2564" y="8143"/>
                    <a:pt x="1045" y="7053"/>
                    <a:pt x="532" y="5410"/>
                  </a:cubicBezTo>
                  <a:lnTo>
                    <a:pt x="1" y="5576"/>
                  </a:lnTo>
                  <a:cubicBezTo>
                    <a:pt x="572" y="7429"/>
                    <a:pt x="2288" y="8696"/>
                    <a:pt x="4230" y="8696"/>
                  </a:cubicBezTo>
                  <a:cubicBezTo>
                    <a:pt x="4236" y="8696"/>
                    <a:pt x="4243" y="8696"/>
                    <a:pt x="4249" y="8696"/>
                  </a:cubicBezTo>
                  <a:cubicBezTo>
                    <a:pt x="6456" y="8696"/>
                    <a:pt x="8331" y="7086"/>
                    <a:pt x="8646" y="4904"/>
                  </a:cubicBezTo>
                  <a:cubicBezTo>
                    <a:pt x="8970" y="2722"/>
                    <a:pt x="7642" y="631"/>
                    <a:pt x="5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8456691" y="906694"/>
              <a:ext cx="55375" cy="55375"/>
            </a:xfrm>
            <a:custGeom>
              <a:avLst/>
              <a:gdLst/>
              <a:ahLst/>
              <a:cxnLst/>
              <a:rect l="l" t="t" r="r" b="b"/>
              <a:pathLst>
                <a:path w="922" h="922" extrusionOk="0">
                  <a:moveTo>
                    <a:pt x="730" y="0"/>
                  </a:moveTo>
                  <a:lnTo>
                    <a:pt x="0" y="730"/>
                  </a:lnTo>
                  <a:cubicBezTo>
                    <a:pt x="75" y="780"/>
                    <a:pt x="141" y="847"/>
                    <a:pt x="199" y="921"/>
                  </a:cubicBezTo>
                  <a:lnTo>
                    <a:pt x="921" y="199"/>
                  </a:lnTo>
                  <a:lnTo>
                    <a:pt x="7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8339573" y="1025253"/>
              <a:ext cx="54354" cy="54414"/>
            </a:xfrm>
            <a:custGeom>
              <a:avLst/>
              <a:gdLst/>
              <a:ahLst/>
              <a:cxnLst/>
              <a:rect l="l" t="t" r="r" b="b"/>
              <a:pathLst>
                <a:path w="905" h="906" extrusionOk="0">
                  <a:moveTo>
                    <a:pt x="706" y="1"/>
                  </a:moveTo>
                  <a:lnTo>
                    <a:pt x="0" y="706"/>
                  </a:lnTo>
                  <a:lnTo>
                    <a:pt x="200" y="905"/>
                  </a:lnTo>
                  <a:lnTo>
                    <a:pt x="905" y="200"/>
                  </a:lnTo>
                  <a:cubicBezTo>
                    <a:pt x="822" y="142"/>
                    <a:pt x="764" y="76"/>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8458193" y="1025253"/>
              <a:ext cx="53874" cy="54414"/>
            </a:xfrm>
            <a:custGeom>
              <a:avLst/>
              <a:gdLst/>
              <a:ahLst/>
              <a:cxnLst/>
              <a:rect l="l" t="t" r="r" b="b"/>
              <a:pathLst>
                <a:path w="897" h="906" extrusionOk="0">
                  <a:moveTo>
                    <a:pt x="191" y="1"/>
                  </a:moveTo>
                  <a:cubicBezTo>
                    <a:pt x="141" y="76"/>
                    <a:pt x="75" y="142"/>
                    <a:pt x="0" y="200"/>
                  </a:cubicBezTo>
                  <a:lnTo>
                    <a:pt x="705" y="905"/>
                  </a:lnTo>
                  <a:lnTo>
                    <a:pt x="896" y="70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8339573" y="907175"/>
              <a:ext cx="55375" cy="55375"/>
            </a:xfrm>
            <a:custGeom>
              <a:avLst/>
              <a:gdLst/>
              <a:ahLst/>
              <a:cxnLst/>
              <a:rect l="l" t="t" r="r" b="b"/>
              <a:pathLst>
                <a:path w="922" h="922" extrusionOk="0">
                  <a:moveTo>
                    <a:pt x="200" y="1"/>
                  </a:moveTo>
                  <a:lnTo>
                    <a:pt x="0" y="191"/>
                  </a:lnTo>
                  <a:lnTo>
                    <a:pt x="731" y="922"/>
                  </a:lnTo>
                  <a:cubicBezTo>
                    <a:pt x="780" y="847"/>
                    <a:pt x="847" y="781"/>
                    <a:pt x="921" y="722"/>
                  </a:cubicBez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8375970" y="957505"/>
              <a:ext cx="87207" cy="74715"/>
            </a:xfrm>
            <a:custGeom>
              <a:avLst/>
              <a:gdLst/>
              <a:ahLst/>
              <a:cxnLst/>
              <a:rect l="l" t="t" r="r" b="b"/>
              <a:pathLst>
                <a:path w="1452" h="1244" extrusionOk="0">
                  <a:moveTo>
                    <a:pt x="830" y="1"/>
                  </a:moveTo>
                  <a:cubicBezTo>
                    <a:pt x="274" y="1"/>
                    <a:pt x="0" y="664"/>
                    <a:pt x="390" y="1063"/>
                  </a:cubicBezTo>
                  <a:cubicBezTo>
                    <a:pt x="515" y="1188"/>
                    <a:pt x="670" y="1244"/>
                    <a:pt x="822" y="1244"/>
                  </a:cubicBezTo>
                  <a:cubicBezTo>
                    <a:pt x="1142" y="1244"/>
                    <a:pt x="1452" y="994"/>
                    <a:pt x="1452" y="623"/>
                  </a:cubicBezTo>
                  <a:cubicBezTo>
                    <a:pt x="1452" y="274"/>
                    <a:pt x="1178" y="1"/>
                    <a:pt x="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966;p38">
            <a:extLst>
              <a:ext uri="{FF2B5EF4-FFF2-40B4-BE49-F238E27FC236}">
                <a16:creationId xmlns:a16="http://schemas.microsoft.com/office/drawing/2014/main" id="{22965C87-AAA8-6F58-4709-C3D647E61DC7}"/>
              </a:ext>
            </a:extLst>
          </p:cNvPr>
          <p:cNvSpPr/>
          <p:nvPr/>
        </p:nvSpPr>
        <p:spPr>
          <a:xfrm>
            <a:off x="6941250" y="2517348"/>
            <a:ext cx="1554810" cy="457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2"/>
                </a:solidFill>
                <a:latin typeface="Aldrich"/>
                <a:ea typeface="Aldrich"/>
                <a:cs typeface="Aldrich"/>
                <a:sym typeface="Aldrich"/>
              </a:rPr>
              <a:t>Radio</a:t>
            </a:r>
            <a:endParaRPr sz="1800" b="1" dirty="0">
              <a:solidFill>
                <a:schemeClr val="lt2"/>
              </a:solidFill>
              <a:latin typeface="Aldrich"/>
              <a:ea typeface="Aldrich"/>
              <a:cs typeface="Aldrich"/>
              <a:sym typeface="Aldrich"/>
            </a:endParaRPr>
          </a:p>
        </p:txBody>
      </p:sp>
      <p:cxnSp>
        <p:nvCxnSpPr>
          <p:cNvPr id="1139" name="Google Shape;970;p38">
            <a:extLst>
              <a:ext uri="{FF2B5EF4-FFF2-40B4-BE49-F238E27FC236}">
                <a16:creationId xmlns:a16="http://schemas.microsoft.com/office/drawing/2014/main" id="{25711406-2DB5-8F49-ED1E-730D9365903E}"/>
              </a:ext>
            </a:extLst>
          </p:cNvPr>
          <p:cNvCxnSpPr>
            <a:cxnSpLocks/>
          </p:cNvCxnSpPr>
          <p:nvPr/>
        </p:nvCxnSpPr>
        <p:spPr>
          <a:xfrm>
            <a:off x="6791797" y="2754293"/>
            <a:ext cx="160901" cy="64"/>
          </a:xfrm>
          <a:prstGeom prst="straightConnector1">
            <a:avLst/>
          </a:prstGeom>
          <a:noFill/>
          <a:ln w="19050" cap="flat" cmpd="sng">
            <a:solidFill>
              <a:schemeClr val="dk1"/>
            </a:solidFill>
            <a:prstDash val="solid"/>
            <a:round/>
            <a:headEnd type="none" w="med" len="med"/>
            <a:tailEnd type="none" w="med" len="med"/>
          </a:ln>
        </p:spPr>
      </p:cxnSp>
      <p:cxnSp>
        <p:nvCxnSpPr>
          <p:cNvPr id="1150" name="Google Shape;980;p38">
            <a:extLst>
              <a:ext uri="{FF2B5EF4-FFF2-40B4-BE49-F238E27FC236}">
                <a16:creationId xmlns:a16="http://schemas.microsoft.com/office/drawing/2014/main" id="{B6FAE2B2-C849-182E-2A0F-0D6FE4E9CEAF}"/>
              </a:ext>
            </a:extLst>
          </p:cNvPr>
          <p:cNvCxnSpPr>
            <a:cxnSpLocks/>
          </p:cNvCxnSpPr>
          <p:nvPr/>
        </p:nvCxnSpPr>
        <p:spPr>
          <a:xfrm flipV="1">
            <a:off x="7718655" y="2345483"/>
            <a:ext cx="0" cy="162845"/>
          </a:xfrm>
          <a:prstGeom prst="straightConnector1">
            <a:avLst/>
          </a:prstGeom>
          <a:noFill/>
          <a:ln w="19050" cap="flat" cmpd="sng">
            <a:solidFill>
              <a:schemeClr val="dk1"/>
            </a:solidFill>
            <a:prstDash val="solid"/>
            <a:round/>
            <a:headEnd type="none" w="med" len="med"/>
            <a:tailEnd type="diamond" w="med" len="med"/>
          </a:ln>
        </p:spPr>
      </p:cxnSp>
      <p:pic>
        <p:nvPicPr>
          <p:cNvPr id="6146" name="Picture 2" descr="Basesailor USB to USB C Adapter 2 Pack, USB C Female | Ubuy Malaysia">
            <a:extLst>
              <a:ext uri="{FF2B5EF4-FFF2-40B4-BE49-F238E27FC236}">
                <a16:creationId xmlns:a16="http://schemas.microsoft.com/office/drawing/2014/main" id="{F95FA536-0ACE-8301-D53F-CF662ABC9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5" y="975082"/>
            <a:ext cx="1481835" cy="12623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6 steps to create a secure wifi network at home">
            <a:extLst>
              <a:ext uri="{FF2B5EF4-FFF2-40B4-BE49-F238E27FC236}">
                <a16:creationId xmlns:a16="http://schemas.microsoft.com/office/drawing/2014/main" id="{524CBB26-A93E-20BD-5240-F19771E83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519" y="3266077"/>
            <a:ext cx="1407300" cy="14073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at Is Ethernet?">
            <a:extLst>
              <a:ext uri="{FF2B5EF4-FFF2-40B4-BE49-F238E27FC236}">
                <a16:creationId xmlns:a16="http://schemas.microsoft.com/office/drawing/2014/main" id="{0894B186-B52F-7DF6-310D-A6E7F333EC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408" y="1122665"/>
            <a:ext cx="2092422" cy="117175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Basics of the I2C Communication Protocol">
            <a:extLst>
              <a:ext uri="{FF2B5EF4-FFF2-40B4-BE49-F238E27FC236}">
                <a16:creationId xmlns:a16="http://schemas.microsoft.com/office/drawing/2014/main" id="{C502DAE2-14C3-6695-D7CD-73E2EF8A7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400" y="3303628"/>
            <a:ext cx="1956850" cy="142113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Define microwave transmission media - Data Communication and Network">
            <a:extLst>
              <a:ext uri="{FF2B5EF4-FFF2-40B4-BE49-F238E27FC236}">
                <a16:creationId xmlns:a16="http://schemas.microsoft.com/office/drawing/2014/main" id="{8E2A7204-B36E-118F-B140-87E438E22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4106" y="1093812"/>
            <a:ext cx="1956851" cy="1163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713149" y="525164"/>
            <a:ext cx="4855026" cy="6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MY" sz="3600" b="1" dirty="0">
                <a:solidFill>
                  <a:schemeClr val="dk1"/>
                </a:solidFill>
                <a:latin typeface="Aldrich"/>
                <a:ea typeface="Aldrich"/>
                <a:cs typeface="Aldrich"/>
                <a:sym typeface="Aldrich"/>
              </a:rPr>
              <a:t>Propulsion System</a:t>
            </a:r>
          </a:p>
        </p:txBody>
      </p:sp>
      <p:sp>
        <p:nvSpPr>
          <p:cNvPr id="839" name="Google Shape;839;p36"/>
          <p:cNvSpPr txBox="1">
            <a:spLocks noGrp="1"/>
          </p:cNvSpPr>
          <p:nvPr>
            <p:ph type="subTitle" idx="1"/>
          </p:nvPr>
        </p:nvSpPr>
        <p:spPr>
          <a:xfrm>
            <a:off x="240075" y="1037799"/>
            <a:ext cx="8663849" cy="389202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MY" dirty="0"/>
              <a:t>Electrical Motors</a:t>
            </a:r>
          </a:p>
          <a:p>
            <a:pPr marL="0" lvl="0" indent="0" algn="l" rtl="0">
              <a:spcBef>
                <a:spcPts val="0"/>
              </a:spcBef>
              <a:spcAft>
                <a:spcPts val="0"/>
              </a:spcAft>
            </a:pPr>
            <a:r>
              <a:rPr lang="en-US" dirty="0"/>
              <a:t>For rotational motion and actuation, enabling it to walk, grasp objects, and other tasks.</a:t>
            </a:r>
            <a:br>
              <a:rPr lang="en-MY" dirty="0"/>
            </a:br>
            <a:endParaRPr lang="en-MY" dirty="0"/>
          </a:p>
          <a:p>
            <a:pPr marL="285750" lvl="0" indent="-285750" algn="l" rtl="0">
              <a:spcBef>
                <a:spcPts val="0"/>
              </a:spcBef>
              <a:spcAft>
                <a:spcPts val="0"/>
              </a:spcAft>
              <a:buFont typeface="Arial" panose="020B0604020202020204" pitchFamily="34" charset="0"/>
              <a:buChar char="•"/>
            </a:pPr>
            <a:r>
              <a:rPr lang="en-MY" dirty="0"/>
              <a:t>Hydraulic Systems:</a:t>
            </a:r>
          </a:p>
          <a:p>
            <a:pPr marL="0" lvl="0" indent="0" algn="l" rtl="0">
              <a:spcBef>
                <a:spcPts val="0"/>
              </a:spcBef>
              <a:spcAft>
                <a:spcPts val="0"/>
              </a:spcAft>
            </a:pPr>
            <a:r>
              <a:rPr lang="en-MY" dirty="0"/>
              <a:t>For difficult tasks such as heavy lifting </a:t>
            </a:r>
            <a:br>
              <a:rPr lang="en-MY" dirty="0"/>
            </a:br>
            <a:endParaRPr lang="en-MY" dirty="0"/>
          </a:p>
          <a:p>
            <a:pPr marL="285750" lvl="0" indent="-285750" algn="l" rtl="0">
              <a:spcBef>
                <a:spcPts val="0"/>
              </a:spcBef>
              <a:spcAft>
                <a:spcPts val="0"/>
              </a:spcAft>
              <a:buFont typeface="Arial" panose="020B0604020202020204" pitchFamily="34" charset="0"/>
              <a:buChar char="•"/>
            </a:pPr>
            <a:r>
              <a:rPr lang="en-MY" dirty="0"/>
              <a:t>Pneumatic Systems</a:t>
            </a:r>
          </a:p>
          <a:p>
            <a:pPr marL="0" lvl="0" indent="0" algn="l" rtl="0">
              <a:spcBef>
                <a:spcPts val="0"/>
              </a:spcBef>
              <a:spcAft>
                <a:spcPts val="0"/>
              </a:spcAft>
            </a:pPr>
            <a:r>
              <a:rPr lang="en-MY" dirty="0"/>
              <a:t>For rapid and responsive actuation</a:t>
            </a:r>
            <a:br>
              <a:rPr lang="en-MY" dirty="0"/>
            </a:br>
            <a:endParaRPr lang="en-MY" dirty="0"/>
          </a:p>
          <a:p>
            <a:pPr marL="285750" lvl="0" indent="-285750" algn="l" rtl="0">
              <a:spcBef>
                <a:spcPts val="0"/>
              </a:spcBef>
              <a:spcAft>
                <a:spcPts val="0"/>
              </a:spcAft>
              <a:buFont typeface="Arial" panose="020B0604020202020204" pitchFamily="34" charset="0"/>
              <a:buChar char="•"/>
            </a:pPr>
            <a:r>
              <a:rPr lang="en-MY" dirty="0"/>
              <a:t>Hybrid</a:t>
            </a:r>
          </a:p>
          <a:p>
            <a:pPr marL="0" lvl="0" indent="0" algn="l" rtl="0">
              <a:spcBef>
                <a:spcPts val="0"/>
              </a:spcBef>
              <a:spcAft>
                <a:spcPts val="0"/>
              </a:spcAft>
            </a:pPr>
            <a:r>
              <a:rPr lang="en-MY" dirty="0"/>
              <a:t>For variable and adaptable movement,</a:t>
            </a:r>
            <a:br>
              <a:rPr lang="en-MY" dirty="0"/>
            </a:br>
            <a:endParaRPr lang="en-MY" dirty="0"/>
          </a:p>
          <a:p>
            <a:pPr marL="285750" lvl="0" indent="-285750" algn="l" rtl="0">
              <a:spcBef>
                <a:spcPts val="0"/>
              </a:spcBef>
              <a:spcAft>
                <a:spcPts val="0"/>
              </a:spcAft>
              <a:buFont typeface="Arial" panose="020B0604020202020204" pitchFamily="34" charset="0"/>
              <a:buChar char="•"/>
            </a:pPr>
            <a:r>
              <a:rPr lang="en-MY" dirty="0"/>
              <a:t>Elastic Actuators</a:t>
            </a:r>
          </a:p>
          <a:p>
            <a:pPr marL="0" lvl="0" indent="0" algn="l" rtl="0">
              <a:spcBef>
                <a:spcPts val="0"/>
              </a:spcBef>
              <a:spcAft>
                <a:spcPts val="0"/>
              </a:spcAft>
            </a:pPr>
            <a:r>
              <a:rPr lang="en-US" dirty="0"/>
              <a:t>Include elastic components in the motor and the joint to provide compliant, force-controlled movement.</a:t>
            </a:r>
            <a:br>
              <a:rPr lang="en-US" dirty="0"/>
            </a:br>
            <a:endParaRPr lang="en-MY" dirty="0"/>
          </a:p>
          <a:p>
            <a:pPr marL="285750" lvl="0" indent="-285750" algn="l" rtl="0">
              <a:spcBef>
                <a:spcPts val="0"/>
              </a:spcBef>
              <a:spcAft>
                <a:spcPts val="0"/>
              </a:spcAft>
              <a:buFont typeface="Arial" panose="020B0604020202020204" pitchFamily="34" charset="0"/>
              <a:buChar char="•"/>
            </a:pPr>
            <a:r>
              <a:rPr lang="en-MY" dirty="0"/>
              <a:t>Legged &amp; Wheeled</a:t>
            </a:r>
          </a:p>
          <a:p>
            <a:pPr marL="0" lvl="0" indent="0" algn="l" rtl="0">
              <a:spcBef>
                <a:spcPts val="0"/>
              </a:spcBef>
              <a:spcAft>
                <a:spcPts val="0"/>
              </a:spcAft>
            </a:pPr>
            <a:r>
              <a:rPr lang="en-MY" dirty="0"/>
              <a:t>For effective mobility on flat terrain and </a:t>
            </a:r>
            <a:r>
              <a:rPr lang="en-US" dirty="0"/>
              <a:t>allow the robot to traverse different terrains and avoid impediments</a:t>
            </a:r>
            <a:endParaRPr dirty="0"/>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06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2052379" y="530047"/>
            <a:ext cx="4855026" cy="6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MY" sz="3600" b="1" dirty="0">
                <a:solidFill>
                  <a:schemeClr val="dk1"/>
                </a:solidFill>
                <a:latin typeface="Aldrich"/>
                <a:ea typeface="Aldrich"/>
                <a:cs typeface="Aldrich"/>
                <a:sym typeface="Aldrich"/>
              </a:rPr>
              <a:t>Propulsion System</a:t>
            </a:r>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729767A-4A4B-3581-A5EE-49C83A1876D0}"/>
              </a:ext>
            </a:extLst>
          </p:cNvPr>
          <p:cNvPicPr>
            <a:picLocks noChangeAspect="1"/>
          </p:cNvPicPr>
          <p:nvPr/>
        </p:nvPicPr>
        <p:blipFill>
          <a:blip r:embed="rId3"/>
          <a:stretch>
            <a:fillRect/>
          </a:stretch>
        </p:blipFill>
        <p:spPr>
          <a:xfrm>
            <a:off x="574519" y="1517045"/>
            <a:ext cx="1707385" cy="1040031"/>
          </a:xfrm>
          <a:prstGeom prst="rect">
            <a:avLst/>
          </a:prstGeom>
        </p:spPr>
      </p:pic>
      <p:pic>
        <p:nvPicPr>
          <p:cNvPr id="5" name="Picture 4">
            <a:extLst>
              <a:ext uri="{FF2B5EF4-FFF2-40B4-BE49-F238E27FC236}">
                <a16:creationId xmlns:a16="http://schemas.microsoft.com/office/drawing/2014/main" id="{73C5A7E7-E961-620E-CD55-6427ED8F3C05}"/>
              </a:ext>
            </a:extLst>
          </p:cNvPr>
          <p:cNvPicPr>
            <a:picLocks noChangeAspect="1"/>
          </p:cNvPicPr>
          <p:nvPr/>
        </p:nvPicPr>
        <p:blipFill>
          <a:blip r:embed="rId4"/>
          <a:stretch>
            <a:fillRect/>
          </a:stretch>
        </p:blipFill>
        <p:spPr>
          <a:xfrm>
            <a:off x="3294757" y="1308110"/>
            <a:ext cx="1531753" cy="1341236"/>
          </a:xfrm>
          <a:prstGeom prst="rect">
            <a:avLst/>
          </a:prstGeom>
        </p:spPr>
      </p:pic>
      <p:pic>
        <p:nvPicPr>
          <p:cNvPr id="9218" name="Picture 2" descr="Modeling of a wheeled humanoid robot and hybrid algorithm-based path  planning of wheel base for the dynamic obstacles avoidance | Emerald Insight">
            <a:extLst>
              <a:ext uri="{FF2B5EF4-FFF2-40B4-BE49-F238E27FC236}">
                <a16:creationId xmlns:a16="http://schemas.microsoft.com/office/drawing/2014/main" id="{FD3EBEE3-8903-6EA3-300A-419E632905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510" y="2849329"/>
            <a:ext cx="3387928" cy="193921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obot Runs on Human-Like Legs | WIRED">
            <a:extLst>
              <a:ext uri="{FF2B5EF4-FFF2-40B4-BE49-F238E27FC236}">
                <a16:creationId xmlns:a16="http://schemas.microsoft.com/office/drawing/2014/main" id="{9EF85724-8305-1E64-0291-267E0F5436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741" y="2841802"/>
            <a:ext cx="2836386" cy="19467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59A1F1C-DC2A-BBA0-DD4B-294EC963F367}"/>
              </a:ext>
            </a:extLst>
          </p:cNvPr>
          <p:cNvPicPr>
            <a:picLocks noChangeAspect="1"/>
          </p:cNvPicPr>
          <p:nvPr/>
        </p:nvPicPr>
        <p:blipFill>
          <a:blip r:embed="rId7"/>
          <a:stretch>
            <a:fillRect/>
          </a:stretch>
        </p:blipFill>
        <p:spPr>
          <a:xfrm>
            <a:off x="5731694" y="1385225"/>
            <a:ext cx="2020874" cy="1264121"/>
          </a:xfrm>
          <a:prstGeom prst="rect">
            <a:avLst/>
          </a:prstGeom>
        </p:spPr>
      </p:pic>
    </p:spTree>
    <p:extLst>
      <p:ext uri="{BB962C8B-B14F-4D97-AF65-F5344CB8AC3E}">
        <p14:creationId xmlns:p14="http://schemas.microsoft.com/office/powerpoint/2010/main" val="200779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6"/>
          <p:cNvSpPr txBox="1">
            <a:spLocks noGrp="1"/>
          </p:cNvSpPr>
          <p:nvPr>
            <p:ph type="title"/>
          </p:nvPr>
        </p:nvSpPr>
        <p:spPr>
          <a:xfrm>
            <a:off x="782479" y="616486"/>
            <a:ext cx="4542792"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Power Management</a:t>
            </a:r>
            <a:endParaRPr dirty="0"/>
          </a:p>
        </p:txBody>
      </p:sp>
      <p:sp>
        <p:nvSpPr>
          <p:cNvPr id="839" name="Google Shape;839;p36"/>
          <p:cNvSpPr txBox="1">
            <a:spLocks noGrp="1"/>
          </p:cNvSpPr>
          <p:nvPr>
            <p:ph type="subTitle" idx="1"/>
          </p:nvPr>
        </p:nvSpPr>
        <p:spPr>
          <a:xfrm>
            <a:off x="713150" y="1249859"/>
            <a:ext cx="7226273" cy="3470336"/>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MY" dirty="0"/>
              <a:t>Battery Power Management:</a:t>
            </a:r>
          </a:p>
          <a:p>
            <a:pPr marL="0" lvl="0" indent="0" algn="l" rtl="0">
              <a:spcBef>
                <a:spcPts val="0"/>
              </a:spcBef>
              <a:spcAft>
                <a:spcPts val="0"/>
              </a:spcAft>
            </a:pPr>
            <a:r>
              <a:rPr lang="en-US" dirty="0"/>
              <a:t>Regulated battery charging and draining ensures peak performance.</a:t>
            </a:r>
            <a:br>
              <a:rPr lang="en-US" dirty="0"/>
            </a:br>
            <a:endParaRPr lang="en-MY" dirty="0"/>
          </a:p>
          <a:p>
            <a:pPr marL="342900" lvl="0" indent="-342900" algn="l" rtl="0">
              <a:spcBef>
                <a:spcPts val="0"/>
              </a:spcBef>
              <a:spcAft>
                <a:spcPts val="0"/>
              </a:spcAft>
              <a:buAutoNum type="arabicPeriod" startAt="2"/>
            </a:pPr>
            <a:r>
              <a:rPr lang="en-MY" dirty="0"/>
              <a:t>Power Saving Techniques:</a:t>
            </a:r>
          </a:p>
          <a:p>
            <a:pPr marL="0" lvl="0" indent="0" algn="l" rtl="0">
              <a:spcBef>
                <a:spcPts val="0"/>
              </a:spcBef>
              <a:spcAft>
                <a:spcPts val="0"/>
              </a:spcAft>
            </a:pPr>
            <a:r>
              <a:rPr lang="en-US" dirty="0"/>
              <a:t>Utilize sleep or idle modes for subsystems that are not actively performing tasks</a:t>
            </a:r>
            <a:br>
              <a:rPr lang="en-US" dirty="0"/>
            </a:br>
            <a:endParaRPr lang="en-MY" dirty="0"/>
          </a:p>
          <a:p>
            <a:pPr marL="0" lvl="0" indent="0" algn="l" rtl="0">
              <a:spcBef>
                <a:spcPts val="0"/>
              </a:spcBef>
              <a:spcAft>
                <a:spcPts val="0"/>
              </a:spcAft>
            </a:pPr>
            <a:r>
              <a:rPr lang="en-MY" dirty="0"/>
              <a:t>3.    Power Distribution &amp; Regulation:</a:t>
            </a:r>
            <a:br>
              <a:rPr lang="en-MY" dirty="0"/>
            </a:br>
            <a:r>
              <a:rPr lang="en-US" dirty="0"/>
              <a:t>PDUs deliver power from the primary source to the humanoid robot's different subsystems and parts.</a:t>
            </a:r>
            <a:br>
              <a:rPr lang="en-US" dirty="0"/>
            </a:br>
            <a:endParaRPr lang="en-MY" dirty="0"/>
          </a:p>
          <a:p>
            <a:pPr marL="342900" lvl="0" indent="-342900" algn="l" rtl="0">
              <a:spcBef>
                <a:spcPts val="0"/>
              </a:spcBef>
              <a:spcAft>
                <a:spcPts val="0"/>
              </a:spcAft>
              <a:buAutoNum type="arabicPeriod" startAt="4"/>
            </a:pPr>
            <a:r>
              <a:rPr lang="en-MY" dirty="0"/>
              <a:t>Energy Harvesting:</a:t>
            </a:r>
          </a:p>
          <a:p>
            <a:pPr marL="0" lvl="0" indent="0" algn="l" rtl="0">
              <a:spcBef>
                <a:spcPts val="0"/>
              </a:spcBef>
              <a:spcAft>
                <a:spcPts val="0"/>
              </a:spcAft>
            </a:pPr>
            <a:r>
              <a:rPr lang="en-US" dirty="0"/>
              <a:t>Providing a renewable and continuous power source</a:t>
            </a:r>
          </a:p>
          <a:p>
            <a:pPr marL="0" lvl="0" indent="0" algn="l" rtl="0">
              <a:spcBef>
                <a:spcPts val="0"/>
              </a:spcBef>
              <a:spcAft>
                <a:spcPts val="0"/>
              </a:spcAft>
            </a:pPr>
            <a:endParaRPr lang="en-MY" dirty="0"/>
          </a:p>
          <a:p>
            <a:pPr marL="342900" lvl="0" indent="-342900" algn="l" rtl="0">
              <a:spcBef>
                <a:spcPts val="0"/>
              </a:spcBef>
              <a:spcAft>
                <a:spcPts val="0"/>
              </a:spcAft>
              <a:buAutoNum type="arabicPeriod" startAt="5"/>
            </a:pPr>
            <a:r>
              <a:rPr lang="en-MY" dirty="0"/>
              <a:t>Charging and Docking Stations</a:t>
            </a:r>
          </a:p>
          <a:p>
            <a:pPr marL="0" lvl="0" indent="0" algn="l" rtl="0">
              <a:spcBef>
                <a:spcPts val="0"/>
              </a:spcBef>
              <a:spcAft>
                <a:spcPts val="0"/>
              </a:spcAft>
            </a:pPr>
            <a:r>
              <a:rPr lang="en-US" dirty="0"/>
              <a:t>Equip robots with an easy and automatic approach to recharge their batteries while they are not working on jobs</a:t>
            </a:r>
            <a:endParaRPr lang="en-MY" dirty="0"/>
          </a:p>
        </p:txBody>
      </p:sp>
      <p:grpSp>
        <p:nvGrpSpPr>
          <p:cNvPr id="852" name="Google Shape;852;p36"/>
          <p:cNvGrpSpPr/>
          <p:nvPr/>
        </p:nvGrpSpPr>
        <p:grpSpPr>
          <a:xfrm rot="5400000">
            <a:off x="7748455" y="726313"/>
            <a:ext cx="548632" cy="540758"/>
            <a:chOff x="7861375" y="360625"/>
            <a:chExt cx="914387" cy="892635"/>
          </a:xfrm>
        </p:grpSpPr>
        <p:sp>
          <p:nvSpPr>
            <p:cNvPr id="853" name="Google Shape;853;p36"/>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6"/>
          <p:cNvGrpSpPr/>
          <p:nvPr/>
        </p:nvGrpSpPr>
        <p:grpSpPr>
          <a:xfrm rot="5400000">
            <a:off x="7045659" y="745890"/>
            <a:ext cx="548609" cy="501613"/>
            <a:chOff x="2770925" y="2832350"/>
            <a:chExt cx="640076" cy="588885"/>
          </a:xfrm>
        </p:grpSpPr>
        <p:sp>
          <p:nvSpPr>
            <p:cNvPr id="857" name="Google Shape;857;p36"/>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35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7"/>
          <p:cNvSpPr txBox="1">
            <a:spLocks noGrp="1"/>
          </p:cNvSpPr>
          <p:nvPr>
            <p:ph type="title"/>
          </p:nvPr>
        </p:nvSpPr>
        <p:spPr>
          <a:xfrm>
            <a:off x="713175" y="539500"/>
            <a:ext cx="77175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68" name="Google Shape;468;p27"/>
          <p:cNvSpPr txBox="1">
            <a:spLocks noGrp="1"/>
          </p:cNvSpPr>
          <p:nvPr>
            <p:ph type="title" idx="5"/>
          </p:nvPr>
        </p:nvSpPr>
        <p:spPr>
          <a:xfrm>
            <a:off x="713175" y="1361825"/>
            <a:ext cx="1161300" cy="13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9" name="Google Shape;469;p27"/>
          <p:cNvSpPr txBox="1">
            <a:spLocks noGrp="1"/>
          </p:cNvSpPr>
          <p:nvPr>
            <p:ph type="title" idx="6"/>
          </p:nvPr>
        </p:nvSpPr>
        <p:spPr>
          <a:xfrm>
            <a:off x="713175" y="2983350"/>
            <a:ext cx="1164300" cy="13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0" name="Google Shape;470;p27"/>
          <p:cNvSpPr txBox="1">
            <a:spLocks noGrp="1"/>
          </p:cNvSpPr>
          <p:nvPr>
            <p:ph type="title" idx="7"/>
          </p:nvPr>
        </p:nvSpPr>
        <p:spPr>
          <a:xfrm>
            <a:off x="4754950" y="1361825"/>
            <a:ext cx="1164300" cy="13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1" name="Google Shape;471;p27"/>
          <p:cNvSpPr txBox="1">
            <a:spLocks noGrp="1"/>
          </p:cNvSpPr>
          <p:nvPr>
            <p:ph type="title" idx="8"/>
          </p:nvPr>
        </p:nvSpPr>
        <p:spPr>
          <a:xfrm>
            <a:off x="4754950" y="2983350"/>
            <a:ext cx="1164300" cy="13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2" name="Google Shape;472;p27"/>
          <p:cNvSpPr txBox="1">
            <a:spLocks noGrp="1"/>
          </p:cNvSpPr>
          <p:nvPr>
            <p:ph type="subTitle" idx="9"/>
          </p:nvPr>
        </p:nvSpPr>
        <p:spPr>
          <a:xfrm>
            <a:off x="2057400" y="1841064"/>
            <a:ext cx="2148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History</a:t>
            </a:r>
            <a:endParaRPr dirty="0"/>
          </a:p>
        </p:txBody>
      </p:sp>
      <p:sp>
        <p:nvSpPr>
          <p:cNvPr id="473" name="Google Shape;473;p27"/>
          <p:cNvSpPr txBox="1">
            <a:spLocks noGrp="1"/>
          </p:cNvSpPr>
          <p:nvPr>
            <p:ph type="subTitle" idx="13"/>
          </p:nvPr>
        </p:nvSpPr>
        <p:spPr>
          <a:xfrm>
            <a:off x="2057400" y="3431550"/>
            <a:ext cx="2148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Components &amp; Design </a:t>
            </a:r>
            <a:endParaRPr dirty="0"/>
          </a:p>
        </p:txBody>
      </p:sp>
      <p:sp>
        <p:nvSpPr>
          <p:cNvPr id="474" name="Google Shape;474;p27"/>
          <p:cNvSpPr txBox="1">
            <a:spLocks noGrp="1"/>
          </p:cNvSpPr>
          <p:nvPr>
            <p:ph type="subTitle" idx="14"/>
          </p:nvPr>
        </p:nvSpPr>
        <p:spPr>
          <a:xfrm>
            <a:off x="6098968" y="1810025"/>
            <a:ext cx="2949687"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Application</a:t>
            </a:r>
            <a:endParaRPr dirty="0"/>
          </a:p>
        </p:txBody>
      </p:sp>
      <p:sp>
        <p:nvSpPr>
          <p:cNvPr id="475" name="Google Shape;475;p27"/>
          <p:cNvSpPr txBox="1">
            <a:spLocks noGrp="1"/>
          </p:cNvSpPr>
          <p:nvPr>
            <p:ph type="subTitle" idx="15"/>
          </p:nvPr>
        </p:nvSpPr>
        <p:spPr>
          <a:xfrm>
            <a:off x="6098968" y="3431550"/>
            <a:ext cx="21489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Navigation System </a:t>
            </a:r>
            <a:endParaRPr dirty="0"/>
          </a:p>
        </p:txBody>
      </p:sp>
      <p:grpSp>
        <p:nvGrpSpPr>
          <p:cNvPr id="476" name="Google Shape;476;p27"/>
          <p:cNvGrpSpPr/>
          <p:nvPr/>
        </p:nvGrpSpPr>
        <p:grpSpPr>
          <a:xfrm>
            <a:off x="7927848" y="457200"/>
            <a:ext cx="754393" cy="274312"/>
            <a:chOff x="7676375" y="402350"/>
            <a:chExt cx="754393" cy="274312"/>
          </a:xfrm>
        </p:grpSpPr>
        <p:sp>
          <p:nvSpPr>
            <p:cNvPr id="477" name="Google Shape;477;p27"/>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pic>
        <p:nvPicPr>
          <p:cNvPr id="7172" name="Picture 4" descr="PDF] Power consumption rate analysis of bioloid humanoid robot: Towards  energy saving and source development | Semantic Scholar">
            <a:extLst>
              <a:ext uri="{FF2B5EF4-FFF2-40B4-BE49-F238E27FC236}">
                <a16:creationId xmlns:a16="http://schemas.microsoft.com/office/drawing/2014/main" id="{261AB4C7-B449-009B-2C63-9A852C93A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345" y="431791"/>
            <a:ext cx="5943368" cy="4279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grpSp>
        <p:nvGrpSpPr>
          <p:cNvPr id="1376" name="Google Shape;1376;p44"/>
          <p:cNvGrpSpPr/>
          <p:nvPr/>
        </p:nvGrpSpPr>
        <p:grpSpPr>
          <a:xfrm rot="-5400000">
            <a:off x="4561284" y="726634"/>
            <a:ext cx="4055567" cy="3681303"/>
            <a:chOff x="549500" y="238125"/>
            <a:chExt cx="6512875" cy="5238797"/>
          </a:xfrm>
        </p:grpSpPr>
        <p:sp>
          <p:nvSpPr>
            <p:cNvPr id="1377" name="Google Shape;1377;p44"/>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4"/>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4"/>
            <p:cNvSpPr/>
            <p:nvPr/>
          </p:nvSpPr>
          <p:spPr>
            <a:xfrm>
              <a:off x="3801465" y="2371462"/>
              <a:ext cx="1293525" cy="3105461"/>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4"/>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4"/>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4"/>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4"/>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4"/>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5" name="Google Shape;1385;p44"/>
          <p:cNvSpPr txBox="1">
            <a:spLocks noGrp="1"/>
          </p:cNvSpPr>
          <p:nvPr>
            <p:ph type="title"/>
          </p:nvPr>
        </p:nvSpPr>
        <p:spPr>
          <a:xfrm>
            <a:off x="713223" y="539500"/>
            <a:ext cx="3675900" cy="2486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a:t>
            </a:r>
            <a:r>
              <a:rPr lang="en-MY" dirty="0"/>
              <a:t>o</a:t>
            </a:r>
            <a:r>
              <a:rPr lang="en" dirty="0"/>
              <a:t>u </a:t>
            </a:r>
            <a:br>
              <a:rPr lang="en" dirty="0"/>
            </a:br>
            <a:br>
              <a:rPr lang="en" dirty="0"/>
            </a:br>
            <a:r>
              <a:rPr lang="en" dirty="0"/>
              <a:t>Q n A?</a:t>
            </a:r>
            <a:endParaRPr dirty="0"/>
          </a:p>
        </p:txBody>
      </p:sp>
      <p:grpSp>
        <p:nvGrpSpPr>
          <p:cNvPr id="1404" name="Google Shape;1404;p44"/>
          <p:cNvGrpSpPr/>
          <p:nvPr/>
        </p:nvGrpSpPr>
        <p:grpSpPr>
          <a:xfrm>
            <a:off x="4755000" y="1047815"/>
            <a:ext cx="3675905" cy="3047870"/>
            <a:chOff x="4755000" y="1047815"/>
            <a:chExt cx="3675905" cy="3047870"/>
          </a:xfrm>
        </p:grpSpPr>
        <p:sp>
          <p:nvSpPr>
            <p:cNvPr id="1405" name="Google Shape;1405;p44"/>
            <p:cNvSpPr/>
            <p:nvPr/>
          </p:nvSpPr>
          <p:spPr>
            <a:xfrm>
              <a:off x="6436410" y="1557461"/>
              <a:ext cx="310659" cy="1670204"/>
            </a:xfrm>
            <a:custGeom>
              <a:avLst/>
              <a:gdLst/>
              <a:ahLst/>
              <a:cxnLst/>
              <a:rect l="l" t="t" r="r" b="b"/>
              <a:pathLst>
                <a:path w="2166" h="11526" extrusionOk="0">
                  <a:moveTo>
                    <a:pt x="2158" y="6116"/>
                  </a:moveTo>
                  <a:cubicBezTo>
                    <a:pt x="2158" y="6447"/>
                    <a:pt x="2141" y="6796"/>
                    <a:pt x="2124" y="7128"/>
                  </a:cubicBezTo>
                  <a:cubicBezTo>
                    <a:pt x="2050" y="8563"/>
                    <a:pt x="1859" y="9982"/>
                    <a:pt x="1486" y="11143"/>
                  </a:cubicBezTo>
                  <a:cubicBezTo>
                    <a:pt x="1452" y="11251"/>
                    <a:pt x="1419" y="11351"/>
                    <a:pt x="1386" y="11459"/>
                  </a:cubicBezTo>
                  <a:cubicBezTo>
                    <a:pt x="1378" y="11475"/>
                    <a:pt x="1369" y="11500"/>
                    <a:pt x="1353" y="11517"/>
                  </a:cubicBezTo>
                  <a:cubicBezTo>
                    <a:pt x="1270" y="11525"/>
                    <a:pt x="1187" y="11525"/>
                    <a:pt x="1096" y="11525"/>
                  </a:cubicBezTo>
                  <a:cubicBezTo>
                    <a:pt x="1004" y="11525"/>
                    <a:pt x="921" y="11525"/>
                    <a:pt x="830" y="11517"/>
                  </a:cubicBezTo>
                  <a:cubicBezTo>
                    <a:pt x="822" y="11500"/>
                    <a:pt x="814" y="11475"/>
                    <a:pt x="805" y="11459"/>
                  </a:cubicBezTo>
                  <a:cubicBezTo>
                    <a:pt x="764" y="11351"/>
                    <a:pt x="731" y="11251"/>
                    <a:pt x="697" y="11143"/>
                  </a:cubicBezTo>
                  <a:cubicBezTo>
                    <a:pt x="332" y="9974"/>
                    <a:pt x="142" y="8563"/>
                    <a:pt x="59" y="7128"/>
                  </a:cubicBezTo>
                  <a:cubicBezTo>
                    <a:pt x="0" y="5958"/>
                    <a:pt x="9" y="4780"/>
                    <a:pt x="83" y="3602"/>
                  </a:cubicBezTo>
                  <a:cubicBezTo>
                    <a:pt x="108" y="3145"/>
                    <a:pt x="142" y="2706"/>
                    <a:pt x="191" y="2291"/>
                  </a:cubicBezTo>
                  <a:cubicBezTo>
                    <a:pt x="274" y="1420"/>
                    <a:pt x="382" y="656"/>
                    <a:pt x="490" y="76"/>
                  </a:cubicBezTo>
                  <a:cubicBezTo>
                    <a:pt x="689" y="26"/>
                    <a:pt x="897" y="1"/>
                    <a:pt x="1104" y="9"/>
                  </a:cubicBezTo>
                  <a:cubicBezTo>
                    <a:pt x="1303" y="1"/>
                    <a:pt x="1510" y="26"/>
                    <a:pt x="1718" y="76"/>
                  </a:cubicBezTo>
                  <a:cubicBezTo>
                    <a:pt x="1776" y="391"/>
                    <a:pt x="1834" y="748"/>
                    <a:pt x="1884" y="1154"/>
                  </a:cubicBezTo>
                  <a:cubicBezTo>
                    <a:pt x="1925" y="1453"/>
                    <a:pt x="1967" y="1785"/>
                    <a:pt x="2000" y="2133"/>
                  </a:cubicBezTo>
                  <a:cubicBezTo>
                    <a:pt x="2000" y="2183"/>
                    <a:pt x="2008" y="2233"/>
                    <a:pt x="2017" y="2291"/>
                  </a:cubicBezTo>
                  <a:cubicBezTo>
                    <a:pt x="2058" y="2706"/>
                    <a:pt x="2091" y="3145"/>
                    <a:pt x="2116" y="3602"/>
                  </a:cubicBezTo>
                  <a:cubicBezTo>
                    <a:pt x="2124" y="3734"/>
                    <a:pt x="2133" y="3875"/>
                    <a:pt x="2141" y="4008"/>
                  </a:cubicBezTo>
                  <a:cubicBezTo>
                    <a:pt x="2158" y="4689"/>
                    <a:pt x="2166" y="5394"/>
                    <a:pt x="2158" y="61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4"/>
            <p:cNvSpPr/>
            <p:nvPr/>
          </p:nvSpPr>
          <p:spPr>
            <a:xfrm>
              <a:off x="6503104" y="2454449"/>
              <a:ext cx="157194" cy="135923"/>
            </a:xfrm>
            <a:custGeom>
              <a:avLst/>
              <a:gdLst/>
              <a:ahLst/>
              <a:cxnLst/>
              <a:rect l="l" t="t" r="r" b="b"/>
              <a:pathLst>
                <a:path w="1096" h="938" extrusionOk="0">
                  <a:moveTo>
                    <a:pt x="622" y="0"/>
                  </a:moveTo>
                  <a:cubicBezTo>
                    <a:pt x="208" y="0"/>
                    <a:pt x="0" y="506"/>
                    <a:pt x="290" y="797"/>
                  </a:cubicBezTo>
                  <a:cubicBezTo>
                    <a:pt x="388" y="894"/>
                    <a:pt x="507" y="938"/>
                    <a:pt x="623" y="938"/>
                  </a:cubicBezTo>
                  <a:cubicBezTo>
                    <a:pt x="865" y="938"/>
                    <a:pt x="1095" y="750"/>
                    <a:pt x="1095" y="465"/>
                  </a:cubicBezTo>
                  <a:cubicBezTo>
                    <a:pt x="1095" y="208"/>
                    <a:pt x="880" y="0"/>
                    <a:pt x="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4"/>
            <p:cNvSpPr/>
            <p:nvPr/>
          </p:nvSpPr>
          <p:spPr>
            <a:xfrm>
              <a:off x="6525622" y="2655293"/>
              <a:ext cx="133385" cy="49269"/>
            </a:xfrm>
            <a:custGeom>
              <a:avLst/>
              <a:gdLst/>
              <a:ahLst/>
              <a:cxnLst/>
              <a:rect l="l" t="t" r="r" b="b"/>
              <a:pathLst>
                <a:path w="930" h="340" extrusionOk="0">
                  <a:moveTo>
                    <a:pt x="158" y="0"/>
                  </a:moveTo>
                  <a:cubicBezTo>
                    <a:pt x="75" y="0"/>
                    <a:pt x="1" y="106"/>
                    <a:pt x="84" y="182"/>
                  </a:cubicBezTo>
                  <a:cubicBezTo>
                    <a:pt x="183" y="290"/>
                    <a:pt x="324" y="340"/>
                    <a:pt x="465" y="340"/>
                  </a:cubicBezTo>
                  <a:cubicBezTo>
                    <a:pt x="606" y="340"/>
                    <a:pt x="747" y="282"/>
                    <a:pt x="847" y="182"/>
                  </a:cubicBezTo>
                  <a:cubicBezTo>
                    <a:pt x="930" y="106"/>
                    <a:pt x="856" y="0"/>
                    <a:pt x="772" y="0"/>
                  </a:cubicBezTo>
                  <a:cubicBezTo>
                    <a:pt x="747" y="0"/>
                    <a:pt x="721" y="10"/>
                    <a:pt x="698" y="33"/>
                  </a:cubicBezTo>
                  <a:cubicBezTo>
                    <a:pt x="631" y="91"/>
                    <a:pt x="548" y="120"/>
                    <a:pt x="465" y="120"/>
                  </a:cubicBezTo>
                  <a:cubicBezTo>
                    <a:pt x="382" y="120"/>
                    <a:pt x="299" y="91"/>
                    <a:pt x="233" y="33"/>
                  </a:cubicBezTo>
                  <a:cubicBezTo>
                    <a:pt x="210" y="10"/>
                    <a:pt x="184"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4"/>
            <p:cNvSpPr/>
            <p:nvPr/>
          </p:nvSpPr>
          <p:spPr>
            <a:xfrm>
              <a:off x="6522323" y="2714995"/>
              <a:ext cx="140413" cy="54485"/>
            </a:xfrm>
            <a:custGeom>
              <a:avLst/>
              <a:gdLst/>
              <a:ahLst/>
              <a:cxnLst/>
              <a:rect l="l" t="t" r="r" b="b"/>
              <a:pathLst>
                <a:path w="979" h="376" extrusionOk="0">
                  <a:moveTo>
                    <a:pt x="149" y="1"/>
                  </a:moveTo>
                  <a:cubicBezTo>
                    <a:pt x="70" y="1"/>
                    <a:pt x="0" y="98"/>
                    <a:pt x="74" y="177"/>
                  </a:cubicBezTo>
                  <a:cubicBezTo>
                    <a:pt x="173" y="301"/>
                    <a:pt x="331" y="376"/>
                    <a:pt x="488" y="376"/>
                  </a:cubicBezTo>
                  <a:cubicBezTo>
                    <a:pt x="654" y="376"/>
                    <a:pt x="804" y="301"/>
                    <a:pt x="911" y="177"/>
                  </a:cubicBezTo>
                  <a:cubicBezTo>
                    <a:pt x="979" y="98"/>
                    <a:pt x="907" y="1"/>
                    <a:pt x="828" y="1"/>
                  </a:cubicBezTo>
                  <a:cubicBezTo>
                    <a:pt x="799" y="1"/>
                    <a:pt x="770" y="13"/>
                    <a:pt x="746" y="44"/>
                  </a:cubicBezTo>
                  <a:cubicBezTo>
                    <a:pt x="675" y="115"/>
                    <a:pt x="582" y="150"/>
                    <a:pt x="488" y="150"/>
                  </a:cubicBezTo>
                  <a:cubicBezTo>
                    <a:pt x="395" y="150"/>
                    <a:pt x="302" y="115"/>
                    <a:pt x="231" y="44"/>
                  </a:cubicBezTo>
                  <a:cubicBezTo>
                    <a:pt x="207" y="13"/>
                    <a:pt x="177" y="1"/>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4"/>
            <p:cNvSpPr/>
            <p:nvPr/>
          </p:nvSpPr>
          <p:spPr>
            <a:xfrm>
              <a:off x="6519742" y="2779335"/>
              <a:ext cx="144142" cy="54050"/>
            </a:xfrm>
            <a:custGeom>
              <a:avLst/>
              <a:gdLst/>
              <a:ahLst/>
              <a:cxnLst/>
              <a:rect l="l" t="t" r="r" b="b"/>
              <a:pathLst>
                <a:path w="1005" h="373" extrusionOk="0">
                  <a:moveTo>
                    <a:pt x="125" y="0"/>
                  </a:moveTo>
                  <a:cubicBezTo>
                    <a:pt x="98" y="0"/>
                    <a:pt x="71" y="11"/>
                    <a:pt x="50" y="32"/>
                  </a:cubicBezTo>
                  <a:cubicBezTo>
                    <a:pt x="0" y="73"/>
                    <a:pt x="0" y="139"/>
                    <a:pt x="50" y="181"/>
                  </a:cubicBezTo>
                  <a:cubicBezTo>
                    <a:pt x="160" y="299"/>
                    <a:pt x="323" y="372"/>
                    <a:pt x="488" y="372"/>
                  </a:cubicBezTo>
                  <a:cubicBezTo>
                    <a:pt x="497" y="372"/>
                    <a:pt x="506" y="372"/>
                    <a:pt x="515" y="372"/>
                  </a:cubicBezTo>
                  <a:cubicBezTo>
                    <a:pt x="681" y="372"/>
                    <a:pt x="847" y="305"/>
                    <a:pt x="963" y="181"/>
                  </a:cubicBezTo>
                  <a:cubicBezTo>
                    <a:pt x="1004" y="139"/>
                    <a:pt x="1004" y="73"/>
                    <a:pt x="963" y="32"/>
                  </a:cubicBezTo>
                  <a:cubicBezTo>
                    <a:pt x="942" y="11"/>
                    <a:pt x="913" y="0"/>
                    <a:pt x="884" y="0"/>
                  </a:cubicBezTo>
                  <a:cubicBezTo>
                    <a:pt x="855" y="0"/>
                    <a:pt x="826" y="11"/>
                    <a:pt x="805" y="32"/>
                  </a:cubicBezTo>
                  <a:cubicBezTo>
                    <a:pt x="722" y="115"/>
                    <a:pt x="614" y="156"/>
                    <a:pt x="498" y="156"/>
                  </a:cubicBezTo>
                  <a:cubicBezTo>
                    <a:pt x="382" y="156"/>
                    <a:pt x="274" y="115"/>
                    <a:pt x="199" y="32"/>
                  </a:cubicBezTo>
                  <a:cubicBezTo>
                    <a:pt x="179" y="11"/>
                    <a:pt x="15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4"/>
            <p:cNvSpPr/>
            <p:nvPr/>
          </p:nvSpPr>
          <p:spPr>
            <a:xfrm>
              <a:off x="6514578" y="2843530"/>
              <a:ext cx="154325" cy="51007"/>
            </a:xfrm>
            <a:custGeom>
              <a:avLst/>
              <a:gdLst/>
              <a:ahLst/>
              <a:cxnLst/>
              <a:rect l="l" t="t" r="r" b="b"/>
              <a:pathLst>
                <a:path w="1076" h="352" extrusionOk="0">
                  <a:moveTo>
                    <a:pt x="164" y="1"/>
                  </a:moveTo>
                  <a:cubicBezTo>
                    <a:pt x="76" y="1"/>
                    <a:pt x="1" y="116"/>
                    <a:pt x="86" y="194"/>
                  </a:cubicBezTo>
                  <a:cubicBezTo>
                    <a:pt x="219" y="302"/>
                    <a:pt x="385" y="352"/>
                    <a:pt x="551" y="352"/>
                  </a:cubicBezTo>
                  <a:cubicBezTo>
                    <a:pt x="708" y="352"/>
                    <a:pt x="866" y="294"/>
                    <a:pt x="990" y="194"/>
                  </a:cubicBezTo>
                  <a:cubicBezTo>
                    <a:pt x="1076" y="116"/>
                    <a:pt x="1006" y="1"/>
                    <a:pt x="919" y="1"/>
                  </a:cubicBezTo>
                  <a:cubicBezTo>
                    <a:pt x="896" y="1"/>
                    <a:pt x="872" y="9"/>
                    <a:pt x="849" y="28"/>
                  </a:cubicBezTo>
                  <a:cubicBezTo>
                    <a:pt x="758" y="103"/>
                    <a:pt x="650" y="136"/>
                    <a:pt x="534" y="136"/>
                  </a:cubicBezTo>
                  <a:cubicBezTo>
                    <a:pt x="426" y="136"/>
                    <a:pt x="318" y="103"/>
                    <a:pt x="235" y="28"/>
                  </a:cubicBezTo>
                  <a:cubicBezTo>
                    <a:pt x="213" y="9"/>
                    <a:pt x="188" y="1"/>
                    <a:pt x="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4"/>
            <p:cNvSpPr/>
            <p:nvPr/>
          </p:nvSpPr>
          <p:spPr>
            <a:xfrm>
              <a:off x="6515009" y="2967717"/>
              <a:ext cx="135680" cy="116940"/>
            </a:xfrm>
            <a:custGeom>
              <a:avLst/>
              <a:gdLst/>
              <a:ahLst/>
              <a:cxnLst/>
              <a:rect l="l" t="t" r="r" b="b"/>
              <a:pathLst>
                <a:path w="946" h="807" extrusionOk="0">
                  <a:moveTo>
                    <a:pt x="539" y="1"/>
                  </a:moveTo>
                  <a:cubicBezTo>
                    <a:pt x="183" y="1"/>
                    <a:pt x="0" y="432"/>
                    <a:pt x="257" y="690"/>
                  </a:cubicBezTo>
                  <a:cubicBezTo>
                    <a:pt x="340" y="770"/>
                    <a:pt x="441" y="806"/>
                    <a:pt x="540" y="806"/>
                  </a:cubicBezTo>
                  <a:cubicBezTo>
                    <a:pt x="748" y="806"/>
                    <a:pt x="946" y="646"/>
                    <a:pt x="946" y="399"/>
                  </a:cubicBezTo>
                  <a:cubicBezTo>
                    <a:pt x="946" y="183"/>
                    <a:pt x="763"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4"/>
            <p:cNvSpPr/>
            <p:nvPr/>
          </p:nvSpPr>
          <p:spPr>
            <a:xfrm>
              <a:off x="6794550" y="1629625"/>
              <a:ext cx="102549" cy="182873"/>
            </a:xfrm>
            <a:custGeom>
              <a:avLst/>
              <a:gdLst/>
              <a:ahLst/>
              <a:cxnLst/>
              <a:rect l="l" t="t" r="r" b="b"/>
              <a:pathLst>
                <a:path w="715" h="1262" extrusionOk="0">
                  <a:moveTo>
                    <a:pt x="1" y="1"/>
                  </a:moveTo>
                  <a:lnTo>
                    <a:pt x="275" y="1262"/>
                  </a:lnTo>
                  <a:lnTo>
                    <a:pt x="490" y="1262"/>
                  </a:lnTo>
                  <a:lnTo>
                    <a:pt x="714" y="23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4"/>
            <p:cNvSpPr/>
            <p:nvPr/>
          </p:nvSpPr>
          <p:spPr>
            <a:xfrm>
              <a:off x="6288822" y="1629625"/>
              <a:ext cx="102549" cy="182873"/>
            </a:xfrm>
            <a:custGeom>
              <a:avLst/>
              <a:gdLst/>
              <a:ahLst/>
              <a:cxnLst/>
              <a:rect l="l" t="t" r="r" b="b"/>
              <a:pathLst>
                <a:path w="715" h="1262" extrusionOk="0">
                  <a:moveTo>
                    <a:pt x="714" y="1"/>
                  </a:moveTo>
                  <a:lnTo>
                    <a:pt x="1" y="233"/>
                  </a:lnTo>
                  <a:lnTo>
                    <a:pt x="225" y="1262"/>
                  </a:lnTo>
                  <a:lnTo>
                    <a:pt x="440" y="1262"/>
                  </a:lnTo>
                  <a:lnTo>
                    <a:pt x="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4"/>
            <p:cNvSpPr/>
            <p:nvPr/>
          </p:nvSpPr>
          <p:spPr>
            <a:xfrm>
              <a:off x="6795841" y="1047815"/>
              <a:ext cx="817523" cy="430520"/>
            </a:xfrm>
            <a:custGeom>
              <a:avLst/>
              <a:gdLst/>
              <a:ahLst/>
              <a:cxnLst/>
              <a:rect l="l" t="t" r="r" b="b"/>
              <a:pathLst>
                <a:path w="5700" h="2971" extrusionOk="0">
                  <a:moveTo>
                    <a:pt x="208" y="0"/>
                  </a:moveTo>
                  <a:lnTo>
                    <a:pt x="0" y="357"/>
                  </a:lnTo>
                  <a:lnTo>
                    <a:pt x="5700" y="2970"/>
                  </a:lnTo>
                  <a:lnTo>
                    <a:pt x="5700" y="2970"/>
                  </a:lnTo>
                  <a:lnTo>
                    <a:pt x="4870" y="1303"/>
                  </a:lnTo>
                  <a:lnTo>
                    <a:pt x="2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4"/>
            <p:cNvSpPr/>
            <p:nvPr/>
          </p:nvSpPr>
          <p:spPr>
            <a:xfrm>
              <a:off x="7613383" y="1478195"/>
              <a:ext cx="817523" cy="431679"/>
            </a:xfrm>
            <a:custGeom>
              <a:avLst/>
              <a:gdLst/>
              <a:ahLst/>
              <a:cxnLst/>
              <a:rect l="l" t="t" r="r" b="b"/>
              <a:pathLst>
                <a:path w="5700" h="2979" extrusionOk="0">
                  <a:moveTo>
                    <a:pt x="0" y="0"/>
                  </a:moveTo>
                  <a:lnTo>
                    <a:pt x="830" y="1676"/>
                  </a:lnTo>
                  <a:lnTo>
                    <a:pt x="5492" y="2979"/>
                  </a:lnTo>
                  <a:lnTo>
                    <a:pt x="5700" y="26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4"/>
            <p:cNvSpPr/>
            <p:nvPr/>
          </p:nvSpPr>
          <p:spPr>
            <a:xfrm>
              <a:off x="6795841" y="3663861"/>
              <a:ext cx="817523" cy="431824"/>
            </a:xfrm>
            <a:custGeom>
              <a:avLst/>
              <a:gdLst/>
              <a:ahLst/>
              <a:cxnLst/>
              <a:rect l="l" t="t" r="r" b="b"/>
              <a:pathLst>
                <a:path w="5700" h="2980" extrusionOk="0">
                  <a:moveTo>
                    <a:pt x="5700" y="1"/>
                  </a:moveTo>
                  <a:lnTo>
                    <a:pt x="0" y="2623"/>
                  </a:lnTo>
                  <a:lnTo>
                    <a:pt x="208" y="2979"/>
                  </a:lnTo>
                  <a:lnTo>
                    <a:pt x="4870" y="1677"/>
                  </a:lnTo>
                  <a:lnTo>
                    <a:pt x="57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4"/>
            <p:cNvSpPr/>
            <p:nvPr/>
          </p:nvSpPr>
          <p:spPr>
            <a:xfrm>
              <a:off x="7613383" y="3233480"/>
              <a:ext cx="817523" cy="430520"/>
            </a:xfrm>
            <a:custGeom>
              <a:avLst/>
              <a:gdLst/>
              <a:ahLst/>
              <a:cxnLst/>
              <a:rect l="l" t="t" r="r" b="b"/>
              <a:pathLst>
                <a:path w="5700" h="2971" extrusionOk="0">
                  <a:moveTo>
                    <a:pt x="5492" y="1"/>
                  </a:moveTo>
                  <a:lnTo>
                    <a:pt x="830" y="1303"/>
                  </a:lnTo>
                  <a:lnTo>
                    <a:pt x="0" y="2971"/>
                  </a:lnTo>
                  <a:lnTo>
                    <a:pt x="5700" y="349"/>
                  </a:lnTo>
                  <a:lnTo>
                    <a:pt x="5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4"/>
            <p:cNvSpPr/>
            <p:nvPr/>
          </p:nvSpPr>
          <p:spPr>
            <a:xfrm>
              <a:off x="7581111" y="1848438"/>
              <a:ext cx="64541" cy="1487331"/>
            </a:xfrm>
            <a:custGeom>
              <a:avLst/>
              <a:gdLst/>
              <a:ahLst/>
              <a:cxnLst/>
              <a:rect l="l" t="t" r="r" b="b"/>
              <a:pathLst>
                <a:path w="450" h="10264" extrusionOk="0">
                  <a:moveTo>
                    <a:pt x="1" y="1"/>
                  </a:moveTo>
                  <a:lnTo>
                    <a:pt x="1" y="10264"/>
                  </a:lnTo>
                  <a:lnTo>
                    <a:pt x="449" y="10264"/>
                  </a:lnTo>
                  <a:lnTo>
                    <a:pt x="4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4"/>
            <p:cNvSpPr/>
            <p:nvPr/>
          </p:nvSpPr>
          <p:spPr>
            <a:xfrm>
              <a:off x="7546688" y="1478195"/>
              <a:ext cx="132238" cy="387193"/>
            </a:xfrm>
            <a:custGeom>
              <a:avLst/>
              <a:gdLst/>
              <a:ahLst/>
              <a:cxnLst/>
              <a:rect l="l" t="t" r="r" b="b"/>
              <a:pathLst>
                <a:path w="922" h="2672" extrusionOk="0">
                  <a:moveTo>
                    <a:pt x="141" y="0"/>
                  </a:moveTo>
                  <a:cubicBezTo>
                    <a:pt x="67" y="0"/>
                    <a:pt x="0" y="67"/>
                    <a:pt x="0" y="141"/>
                  </a:cubicBezTo>
                  <a:lnTo>
                    <a:pt x="0" y="2539"/>
                  </a:lnTo>
                  <a:cubicBezTo>
                    <a:pt x="0" y="2614"/>
                    <a:pt x="67" y="2672"/>
                    <a:pt x="141" y="2672"/>
                  </a:cubicBezTo>
                  <a:lnTo>
                    <a:pt x="789" y="2672"/>
                  </a:lnTo>
                  <a:cubicBezTo>
                    <a:pt x="863" y="2672"/>
                    <a:pt x="921" y="2614"/>
                    <a:pt x="921" y="2539"/>
                  </a:cubicBezTo>
                  <a:lnTo>
                    <a:pt x="921" y="141"/>
                  </a:lnTo>
                  <a:cubicBezTo>
                    <a:pt x="921" y="67"/>
                    <a:pt x="863" y="0"/>
                    <a:pt x="7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4"/>
            <p:cNvSpPr/>
            <p:nvPr/>
          </p:nvSpPr>
          <p:spPr>
            <a:xfrm>
              <a:off x="7546688" y="3276808"/>
              <a:ext cx="132238" cy="387193"/>
            </a:xfrm>
            <a:custGeom>
              <a:avLst/>
              <a:gdLst/>
              <a:ahLst/>
              <a:cxnLst/>
              <a:rect l="l" t="t" r="r" b="b"/>
              <a:pathLst>
                <a:path w="922" h="2672" extrusionOk="0">
                  <a:moveTo>
                    <a:pt x="141" y="0"/>
                  </a:moveTo>
                  <a:cubicBezTo>
                    <a:pt x="67" y="0"/>
                    <a:pt x="0" y="67"/>
                    <a:pt x="0" y="141"/>
                  </a:cubicBezTo>
                  <a:lnTo>
                    <a:pt x="0" y="2531"/>
                  </a:lnTo>
                  <a:cubicBezTo>
                    <a:pt x="0" y="2614"/>
                    <a:pt x="67" y="2672"/>
                    <a:pt x="141" y="2672"/>
                  </a:cubicBezTo>
                  <a:lnTo>
                    <a:pt x="789" y="2672"/>
                  </a:lnTo>
                  <a:cubicBezTo>
                    <a:pt x="863" y="2672"/>
                    <a:pt x="921" y="2614"/>
                    <a:pt x="921" y="2531"/>
                  </a:cubicBezTo>
                  <a:lnTo>
                    <a:pt x="921" y="141"/>
                  </a:lnTo>
                  <a:cubicBezTo>
                    <a:pt x="921" y="67"/>
                    <a:pt x="863" y="0"/>
                    <a:pt x="7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4"/>
            <p:cNvSpPr/>
            <p:nvPr/>
          </p:nvSpPr>
          <p:spPr>
            <a:xfrm>
              <a:off x="7435962" y="1344734"/>
              <a:ext cx="309511" cy="267789"/>
            </a:xfrm>
            <a:custGeom>
              <a:avLst/>
              <a:gdLst/>
              <a:ahLst/>
              <a:cxnLst/>
              <a:rect l="l" t="t" r="r" b="b"/>
              <a:pathLst>
                <a:path w="2158" h="1848" extrusionOk="0">
                  <a:moveTo>
                    <a:pt x="1237" y="0"/>
                  </a:moveTo>
                  <a:cubicBezTo>
                    <a:pt x="416" y="0"/>
                    <a:pt x="1" y="996"/>
                    <a:pt x="582" y="1577"/>
                  </a:cubicBezTo>
                  <a:cubicBezTo>
                    <a:pt x="771" y="1764"/>
                    <a:pt x="1003" y="1848"/>
                    <a:pt x="1229" y="1848"/>
                  </a:cubicBezTo>
                  <a:cubicBezTo>
                    <a:pt x="1705" y="1848"/>
                    <a:pt x="2158" y="1478"/>
                    <a:pt x="2158" y="921"/>
                  </a:cubicBezTo>
                  <a:cubicBezTo>
                    <a:pt x="2158" y="415"/>
                    <a:pt x="1743" y="0"/>
                    <a:pt x="1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4"/>
            <p:cNvSpPr/>
            <p:nvPr/>
          </p:nvSpPr>
          <p:spPr>
            <a:xfrm>
              <a:off x="7531198" y="1415594"/>
              <a:ext cx="144142" cy="125055"/>
            </a:xfrm>
            <a:custGeom>
              <a:avLst/>
              <a:gdLst/>
              <a:ahLst/>
              <a:cxnLst/>
              <a:rect l="l" t="t" r="r" b="b"/>
              <a:pathLst>
                <a:path w="1005" h="863" extrusionOk="0">
                  <a:moveTo>
                    <a:pt x="573" y="1"/>
                  </a:moveTo>
                  <a:cubicBezTo>
                    <a:pt x="191" y="1"/>
                    <a:pt x="1" y="465"/>
                    <a:pt x="266" y="739"/>
                  </a:cubicBezTo>
                  <a:cubicBezTo>
                    <a:pt x="354" y="824"/>
                    <a:pt x="461" y="863"/>
                    <a:pt x="567" y="863"/>
                  </a:cubicBezTo>
                  <a:cubicBezTo>
                    <a:pt x="790" y="863"/>
                    <a:pt x="1004" y="691"/>
                    <a:pt x="1004" y="432"/>
                  </a:cubicBezTo>
                  <a:cubicBezTo>
                    <a:pt x="1004" y="192"/>
                    <a:pt x="814" y="1"/>
                    <a:pt x="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4"/>
            <p:cNvSpPr/>
            <p:nvPr/>
          </p:nvSpPr>
          <p:spPr>
            <a:xfrm>
              <a:off x="7481285" y="3530399"/>
              <a:ext cx="264189" cy="268369"/>
            </a:xfrm>
            <a:custGeom>
              <a:avLst/>
              <a:gdLst/>
              <a:ahLst/>
              <a:cxnLst/>
              <a:rect l="l" t="t" r="r" b="b"/>
              <a:pathLst>
                <a:path w="1842" h="1852" extrusionOk="0">
                  <a:moveTo>
                    <a:pt x="921" y="1"/>
                  </a:moveTo>
                  <a:cubicBezTo>
                    <a:pt x="415" y="1"/>
                    <a:pt x="0" y="416"/>
                    <a:pt x="0" y="922"/>
                  </a:cubicBezTo>
                  <a:cubicBezTo>
                    <a:pt x="0" y="1436"/>
                    <a:pt x="415" y="1851"/>
                    <a:pt x="921" y="1851"/>
                  </a:cubicBezTo>
                  <a:cubicBezTo>
                    <a:pt x="1427" y="1851"/>
                    <a:pt x="1842" y="1436"/>
                    <a:pt x="1842" y="922"/>
                  </a:cubicBezTo>
                  <a:cubicBezTo>
                    <a:pt x="1842" y="416"/>
                    <a:pt x="1427" y="1"/>
                    <a:pt x="9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4"/>
            <p:cNvSpPr/>
            <p:nvPr/>
          </p:nvSpPr>
          <p:spPr>
            <a:xfrm>
              <a:off x="7531198" y="3601405"/>
              <a:ext cx="144142" cy="125055"/>
            </a:xfrm>
            <a:custGeom>
              <a:avLst/>
              <a:gdLst/>
              <a:ahLst/>
              <a:cxnLst/>
              <a:rect l="l" t="t" r="r" b="b"/>
              <a:pathLst>
                <a:path w="1005" h="863" extrusionOk="0">
                  <a:moveTo>
                    <a:pt x="573" y="0"/>
                  </a:moveTo>
                  <a:cubicBezTo>
                    <a:pt x="191" y="0"/>
                    <a:pt x="1" y="465"/>
                    <a:pt x="266" y="739"/>
                  </a:cubicBezTo>
                  <a:cubicBezTo>
                    <a:pt x="354" y="824"/>
                    <a:pt x="461" y="862"/>
                    <a:pt x="567" y="862"/>
                  </a:cubicBezTo>
                  <a:cubicBezTo>
                    <a:pt x="790" y="862"/>
                    <a:pt x="1004" y="691"/>
                    <a:pt x="1004" y="432"/>
                  </a:cubicBezTo>
                  <a:cubicBezTo>
                    <a:pt x="1004" y="199"/>
                    <a:pt x="814" y="0"/>
                    <a:pt x="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4"/>
            <p:cNvSpPr/>
            <p:nvPr/>
          </p:nvSpPr>
          <p:spPr>
            <a:xfrm>
              <a:off x="6913596" y="2326928"/>
              <a:ext cx="577286" cy="374151"/>
            </a:xfrm>
            <a:custGeom>
              <a:avLst/>
              <a:gdLst/>
              <a:ahLst/>
              <a:cxnLst/>
              <a:rect l="l" t="t" r="r" b="b"/>
              <a:pathLst>
                <a:path w="4025" h="2582" extrusionOk="0">
                  <a:moveTo>
                    <a:pt x="366" y="1"/>
                  </a:moveTo>
                  <a:lnTo>
                    <a:pt x="0" y="723"/>
                  </a:lnTo>
                  <a:cubicBezTo>
                    <a:pt x="1394" y="980"/>
                    <a:pt x="2689" y="1619"/>
                    <a:pt x="3734" y="2581"/>
                  </a:cubicBezTo>
                  <a:cubicBezTo>
                    <a:pt x="3933" y="2340"/>
                    <a:pt x="4024" y="2033"/>
                    <a:pt x="4000" y="1727"/>
                  </a:cubicBezTo>
                  <a:lnTo>
                    <a:pt x="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4"/>
            <p:cNvSpPr/>
            <p:nvPr/>
          </p:nvSpPr>
          <p:spPr>
            <a:xfrm>
              <a:off x="5571250" y="1047815"/>
              <a:ext cx="817666" cy="430520"/>
            </a:xfrm>
            <a:custGeom>
              <a:avLst/>
              <a:gdLst/>
              <a:ahLst/>
              <a:cxnLst/>
              <a:rect l="l" t="t" r="r" b="b"/>
              <a:pathLst>
                <a:path w="5701" h="2971" extrusionOk="0">
                  <a:moveTo>
                    <a:pt x="5493" y="0"/>
                  </a:moveTo>
                  <a:lnTo>
                    <a:pt x="839" y="1303"/>
                  </a:lnTo>
                  <a:lnTo>
                    <a:pt x="1" y="2970"/>
                  </a:lnTo>
                  <a:lnTo>
                    <a:pt x="5701" y="357"/>
                  </a:lnTo>
                  <a:lnTo>
                    <a:pt x="5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4"/>
            <p:cNvSpPr/>
            <p:nvPr/>
          </p:nvSpPr>
          <p:spPr>
            <a:xfrm>
              <a:off x="4755000" y="1478195"/>
              <a:ext cx="816375" cy="431679"/>
            </a:xfrm>
            <a:custGeom>
              <a:avLst/>
              <a:gdLst/>
              <a:ahLst/>
              <a:cxnLst/>
              <a:rect l="l" t="t" r="r" b="b"/>
              <a:pathLst>
                <a:path w="5692" h="2979" extrusionOk="0">
                  <a:moveTo>
                    <a:pt x="5692" y="0"/>
                  </a:moveTo>
                  <a:lnTo>
                    <a:pt x="0" y="2622"/>
                  </a:lnTo>
                  <a:lnTo>
                    <a:pt x="208" y="2979"/>
                  </a:lnTo>
                  <a:lnTo>
                    <a:pt x="4862" y="1676"/>
                  </a:lnTo>
                  <a:lnTo>
                    <a:pt x="56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4"/>
            <p:cNvSpPr/>
            <p:nvPr/>
          </p:nvSpPr>
          <p:spPr>
            <a:xfrm>
              <a:off x="5571250" y="3663861"/>
              <a:ext cx="817666" cy="431824"/>
            </a:xfrm>
            <a:custGeom>
              <a:avLst/>
              <a:gdLst/>
              <a:ahLst/>
              <a:cxnLst/>
              <a:rect l="l" t="t" r="r" b="b"/>
              <a:pathLst>
                <a:path w="5701" h="2980" extrusionOk="0">
                  <a:moveTo>
                    <a:pt x="1" y="1"/>
                  </a:moveTo>
                  <a:lnTo>
                    <a:pt x="839" y="1677"/>
                  </a:lnTo>
                  <a:lnTo>
                    <a:pt x="5493" y="2979"/>
                  </a:lnTo>
                  <a:lnTo>
                    <a:pt x="5701" y="262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4"/>
            <p:cNvSpPr/>
            <p:nvPr/>
          </p:nvSpPr>
          <p:spPr>
            <a:xfrm>
              <a:off x="4755000" y="3233480"/>
              <a:ext cx="816375" cy="430520"/>
            </a:xfrm>
            <a:custGeom>
              <a:avLst/>
              <a:gdLst/>
              <a:ahLst/>
              <a:cxnLst/>
              <a:rect l="l" t="t" r="r" b="b"/>
              <a:pathLst>
                <a:path w="5692" h="2971" extrusionOk="0">
                  <a:moveTo>
                    <a:pt x="208" y="1"/>
                  </a:moveTo>
                  <a:lnTo>
                    <a:pt x="0" y="349"/>
                  </a:lnTo>
                  <a:lnTo>
                    <a:pt x="5692" y="2971"/>
                  </a:lnTo>
                  <a:lnTo>
                    <a:pt x="4862" y="1303"/>
                  </a:lnTo>
                  <a:lnTo>
                    <a:pt x="2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4"/>
            <p:cNvSpPr/>
            <p:nvPr/>
          </p:nvSpPr>
          <p:spPr>
            <a:xfrm>
              <a:off x="5539122" y="1847279"/>
              <a:ext cx="65689" cy="1488490"/>
            </a:xfrm>
            <a:custGeom>
              <a:avLst/>
              <a:gdLst/>
              <a:ahLst/>
              <a:cxnLst/>
              <a:rect l="l" t="t" r="r" b="b"/>
              <a:pathLst>
                <a:path w="458" h="10272" extrusionOk="0">
                  <a:moveTo>
                    <a:pt x="1" y="0"/>
                  </a:moveTo>
                  <a:lnTo>
                    <a:pt x="1" y="10272"/>
                  </a:lnTo>
                  <a:lnTo>
                    <a:pt x="457" y="10272"/>
                  </a:lnTo>
                  <a:lnTo>
                    <a:pt x="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4"/>
            <p:cNvSpPr/>
            <p:nvPr/>
          </p:nvSpPr>
          <p:spPr>
            <a:xfrm>
              <a:off x="5505847" y="1478195"/>
              <a:ext cx="132238" cy="387193"/>
            </a:xfrm>
            <a:custGeom>
              <a:avLst/>
              <a:gdLst/>
              <a:ahLst/>
              <a:cxnLst/>
              <a:rect l="l" t="t" r="r" b="b"/>
              <a:pathLst>
                <a:path w="922" h="2672" extrusionOk="0">
                  <a:moveTo>
                    <a:pt x="141" y="0"/>
                  </a:moveTo>
                  <a:cubicBezTo>
                    <a:pt x="58" y="0"/>
                    <a:pt x="0" y="67"/>
                    <a:pt x="0" y="141"/>
                  </a:cubicBezTo>
                  <a:lnTo>
                    <a:pt x="0" y="2539"/>
                  </a:lnTo>
                  <a:cubicBezTo>
                    <a:pt x="0" y="2614"/>
                    <a:pt x="58" y="2672"/>
                    <a:pt x="141" y="2672"/>
                  </a:cubicBezTo>
                  <a:lnTo>
                    <a:pt x="780" y="2672"/>
                  </a:lnTo>
                  <a:cubicBezTo>
                    <a:pt x="855" y="2672"/>
                    <a:pt x="921" y="2614"/>
                    <a:pt x="921" y="2539"/>
                  </a:cubicBezTo>
                  <a:lnTo>
                    <a:pt x="921" y="141"/>
                  </a:lnTo>
                  <a:cubicBezTo>
                    <a:pt x="921" y="67"/>
                    <a:pt x="855" y="0"/>
                    <a:pt x="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4"/>
            <p:cNvSpPr/>
            <p:nvPr/>
          </p:nvSpPr>
          <p:spPr>
            <a:xfrm>
              <a:off x="5505847" y="3276808"/>
              <a:ext cx="132238" cy="387193"/>
            </a:xfrm>
            <a:custGeom>
              <a:avLst/>
              <a:gdLst/>
              <a:ahLst/>
              <a:cxnLst/>
              <a:rect l="l" t="t" r="r" b="b"/>
              <a:pathLst>
                <a:path w="922" h="2672" extrusionOk="0">
                  <a:moveTo>
                    <a:pt x="141" y="0"/>
                  </a:moveTo>
                  <a:cubicBezTo>
                    <a:pt x="58" y="0"/>
                    <a:pt x="0" y="67"/>
                    <a:pt x="0" y="141"/>
                  </a:cubicBezTo>
                  <a:lnTo>
                    <a:pt x="0" y="2531"/>
                  </a:lnTo>
                  <a:cubicBezTo>
                    <a:pt x="0" y="2614"/>
                    <a:pt x="58" y="2672"/>
                    <a:pt x="141" y="2672"/>
                  </a:cubicBezTo>
                  <a:lnTo>
                    <a:pt x="780" y="2672"/>
                  </a:lnTo>
                  <a:cubicBezTo>
                    <a:pt x="855" y="2672"/>
                    <a:pt x="921" y="2614"/>
                    <a:pt x="921" y="2531"/>
                  </a:cubicBezTo>
                  <a:lnTo>
                    <a:pt x="921" y="141"/>
                  </a:lnTo>
                  <a:cubicBezTo>
                    <a:pt x="921" y="67"/>
                    <a:pt x="855" y="0"/>
                    <a:pt x="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4"/>
            <p:cNvSpPr/>
            <p:nvPr/>
          </p:nvSpPr>
          <p:spPr>
            <a:xfrm>
              <a:off x="5439153" y="1344734"/>
              <a:ext cx="309511" cy="267789"/>
            </a:xfrm>
            <a:custGeom>
              <a:avLst/>
              <a:gdLst/>
              <a:ahLst/>
              <a:cxnLst/>
              <a:rect l="l" t="t" r="r" b="b"/>
              <a:pathLst>
                <a:path w="2158" h="1848" extrusionOk="0">
                  <a:moveTo>
                    <a:pt x="930" y="0"/>
                  </a:moveTo>
                  <a:cubicBezTo>
                    <a:pt x="416" y="0"/>
                    <a:pt x="1" y="415"/>
                    <a:pt x="1" y="921"/>
                  </a:cubicBezTo>
                  <a:cubicBezTo>
                    <a:pt x="1" y="1478"/>
                    <a:pt x="458" y="1848"/>
                    <a:pt x="933" y="1848"/>
                  </a:cubicBezTo>
                  <a:cubicBezTo>
                    <a:pt x="1160" y="1848"/>
                    <a:pt x="1390" y="1764"/>
                    <a:pt x="1577" y="1577"/>
                  </a:cubicBezTo>
                  <a:cubicBezTo>
                    <a:pt x="2158" y="996"/>
                    <a:pt x="1751" y="0"/>
                    <a:pt x="9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4"/>
            <p:cNvSpPr/>
            <p:nvPr/>
          </p:nvSpPr>
          <p:spPr>
            <a:xfrm>
              <a:off x="5510580" y="1415594"/>
              <a:ext cx="144142" cy="125055"/>
            </a:xfrm>
            <a:custGeom>
              <a:avLst/>
              <a:gdLst/>
              <a:ahLst/>
              <a:cxnLst/>
              <a:rect l="l" t="t" r="r" b="b"/>
              <a:pathLst>
                <a:path w="1005" h="863" extrusionOk="0">
                  <a:moveTo>
                    <a:pt x="432" y="1"/>
                  </a:moveTo>
                  <a:cubicBezTo>
                    <a:pt x="191" y="1"/>
                    <a:pt x="1" y="192"/>
                    <a:pt x="1" y="432"/>
                  </a:cubicBezTo>
                  <a:cubicBezTo>
                    <a:pt x="1" y="691"/>
                    <a:pt x="215" y="863"/>
                    <a:pt x="438" y="863"/>
                  </a:cubicBezTo>
                  <a:cubicBezTo>
                    <a:pt x="544" y="863"/>
                    <a:pt x="651" y="824"/>
                    <a:pt x="739" y="739"/>
                  </a:cubicBezTo>
                  <a:cubicBezTo>
                    <a:pt x="1004" y="465"/>
                    <a:pt x="814"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4"/>
            <p:cNvSpPr/>
            <p:nvPr/>
          </p:nvSpPr>
          <p:spPr>
            <a:xfrm>
              <a:off x="5439153" y="3530399"/>
              <a:ext cx="265480" cy="268369"/>
            </a:xfrm>
            <a:custGeom>
              <a:avLst/>
              <a:gdLst/>
              <a:ahLst/>
              <a:cxnLst/>
              <a:rect l="l" t="t" r="r" b="b"/>
              <a:pathLst>
                <a:path w="1851" h="1852" extrusionOk="0">
                  <a:moveTo>
                    <a:pt x="922" y="1"/>
                  </a:moveTo>
                  <a:cubicBezTo>
                    <a:pt x="416" y="1"/>
                    <a:pt x="1" y="416"/>
                    <a:pt x="1" y="922"/>
                  </a:cubicBezTo>
                  <a:cubicBezTo>
                    <a:pt x="1" y="1436"/>
                    <a:pt x="416" y="1851"/>
                    <a:pt x="922" y="1851"/>
                  </a:cubicBezTo>
                  <a:cubicBezTo>
                    <a:pt x="1436" y="1851"/>
                    <a:pt x="1851" y="1436"/>
                    <a:pt x="1851" y="922"/>
                  </a:cubicBezTo>
                  <a:cubicBezTo>
                    <a:pt x="1851" y="416"/>
                    <a:pt x="1436" y="1"/>
                    <a:pt x="9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4"/>
            <p:cNvSpPr/>
            <p:nvPr/>
          </p:nvSpPr>
          <p:spPr>
            <a:xfrm>
              <a:off x="5510580" y="3601405"/>
              <a:ext cx="144142" cy="125055"/>
            </a:xfrm>
            <a:custGeom>
              <a:avLst/>
              <a:gdLst/>
              <a:ahLst/>
              <a:cxnLst/>
              <a:rect l="l" t="t" r="r" b="b"/>
              <a:pathLst>
                <a:path w="1005" h="863" extrusionOk="0">
                  <a:moveTo>
                    <a:pt x="432" y="0"/>
                  </a:moveTo>
                  <a:cubicBezTo>
                    <a:pt x="191" y="0"/>
                    <a:pt x="1" y="199"/>
                    <a:pt x="1" y="432"/>
                  </a:cubicBezTo>
                  <a:cubicBezTo>
                    <a:pt x="1" y="691"/>
                    <a:pt x="215" y="862"/>
                    <a:pt x="438" y="862"/>
                  </a:cubicBezTo>
                  <a:cubicBezTo>
                    <a:pt x="544" y="862"/>
                    <a:pt x="651" y="824"/>
                    <a:pt x="739" y="739"/>
                  </a:cubicBezTo>
                  <a:cubicBezTo>
                    <a:pt x="1004" y="465"/>
                    <a:pt x="814" y="0"/>
                    <a:pt x="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4"/>
            <p:cNvSpPr/>
            <p:nvPr/>
          </p:nvSpPr>
          <p:spPr>
            <a:xfrm>
              <a:off x="5695029" y="2326928"/>
              <a:ext cx="576138" cy="374151"/>
            </a:xfrm>
            <a:custGeom>
              <a:avLst/>
              <a:gdLst/>
              <a:ahLst/>
              <a:cxnLst/>
              <a:rect l="l" t="t" r="r" b="b"/>
              <a:pathLst>
                <a:path w="4017" h="2582" extrusionOk="0">
                  <a:moveTo>
                    <a:pt x="3651" y="1"/>
                  </a:moveTo>
                  <a:lnTo>
                    <a:pt x="25" y="1727"/>
                  </a:lnTo>
                  <a:cubicBezTo>
                    <a:pt x="1" y="2033"/>
                    <a:pt x="92" y="2340"/>
                    <a:pt x="283" y="2581"/>
                  </a:cubicBezTo>
                  <a:cubicBezTo>
                    <a:pt x="1328" y="1619"/>
                    <a:pt x="2622" y="980"/>
                    <a:pt x="4016" y="723"/>
                  </a:cubicBezTo>
                  <a:lnTo>
                    <a:pt x="3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4"/>
            <p:cNvSpPr/>
            <p:nvPr/>
          </p:nvSpPr>
          <p:spPr>
            <a:xfrm>
              <a:off x="7435962" y="2467635"/>
              <a:ext cx="247695" cy="452256"/>
            </a:xfrm>
            <a:custGeom>
              <a:avLst/>
              <a:gdLst/>
              <a:ahLst/>
              <a:cxnLst/>
              <a:rect l="l" t="t" r="r" b="b"/>
              <a:pathLst>
                <a:path w="1727" h="3121" extrusionOk="0">
                  <a:moveTo>
                    <a:pt x="930" y="0"/>
                  </a:moveTo>
                  <a:cubicBezTo>
                    <a:pt x="822" y="0"/>
                    <a:pt x="739" y="83"/>
                    <a:pt x="739" y="183"/>
                  </a:cubicBezTo>
                  <a:lnTo>
                    <a:pt x="739" y="357"/>
                  </a:lnTo>
                  <a:lnTo>
                    <a:pt x="324" y="573"/>
                  </a:lnTo>
                  <a:cubicBezTo>
                    <a:pt x="308" y="581"/>
                    <a:pt x="299" y="598"/>
                    <a:pt x="299" y="614"/>
                  </a:cubicBezTo>
                  <a:cubicBezTo>
                    <a:pt x="316" y="664"/>
                    <a:pt x="316" y="714"/>
                    <a:pt x="324" y="764"/>
                  </a:cubicBezTo>
                  <a:cubicBezTo>
                    <a:pt x="349" y="1062"/>
                    <a:pt x="258" y="1361"/>
                    <a:pt x="67" y="1593"/>
                  </a:cubicBezTo>
                  <a:cubicBezTo>
                    <a:pt x="51" y="1610"/>
                    <a:pt x="34" y="1635"/>
                    <a:pt x="9" y="1652"/>
                  </a:cubicBezTo>
                  <a:cubicBezTo>
                    <a:pt x="1" y="1660"/>
                    <a:pt x="1" y="1668"/>
                    <a:pt x="1" y="1676"/>
                  </a:cubicBezTo>
                  <a:cubicBezTo>
                    <a:pt x="1" y="1685"/>
                    <a:pt x="9" y="1693"/>
                    <a:pt x="9" y="1701"/>
                  </a:cubicBezTo>
                  <a:lnTo>
                    <a:pt x="739" y="2382"/>
                  </a:lnTo>
                  <a:lnTo>
                    <a:pt x="739" y="2929"/>
                  </a:lnTo>
                  <a:cubicBezTo>
                    <a:pt x="739" y="3037"/>
                    <a:pt x="822" y="3120"/>
                    <a:pt x="922" y="3120"/>
                  </a:cubicBezTo>
                  <a:lnTo>
                    <a:pt x="1544" y="3120"/>
                  </a:lnTo>
                  <a:cubicBezTo>
                    <a:pt x="1644" y="3120"/>
                    <a:pt x="1727" y="3037"/>
                    <a:pt x="1727" y="2929"/>
                  </a:cubicBezTo>
                  <a:lnTo>
                    <a:pt x="1727" y="183"/>
                  </a:lnTo>
                  <a:cubicBezTo>
                    <a:pt x="1727" y="83"/>
                    <a:pt x="1652" y="0"/>
                    <a:pt x="15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4"/>
            <p:cNvSpPr/>
            <p:nvPr/>
          </p:nvSpPr>
          <p:spPr>
            <a:xfrm>
              <a:off x="5499823" y="2467635"/>
              <a:ext cx="248842" cy="452256"/>
            </a:xfrm>
            <a:custGeom>
              <a:avLst/>
              <a:gdLst/>
              <a:ahLst/>
              <a:cxnLst/>
              <a:rect l="l" t="t" r="r" b="b"/>
              <a:pathLst>
                <a:path w="1735" h="3121" extrusionOk="0">
                  <a:moveTo>
                    <a:pt x="192" y="0"/>
                  </a:moveTo>
                  <a:cubicBezTo>
                    <a:pt x="84" y="0"/>
                    <a:pt x="9" y="83"/>
                    <a:pt x="9" y="191"/>
                  </a:cubicBezTo>
                  <a:lnTo>
                    <a:pt x="9" y="2929"/>
                  </a:lnTo>
                  <a:cubicBezTo>
                    <a:pt x="1" y="3029"/>
                    <a:pt x="84" y="3112"/>
                    <a:pt x="192" y="3120"/>
                  </a:cubicBezTo>
                  <a:lnTo>
                    <a:pt x="814" y="3120"/>
                  </a:lnTo>
                  <a:cubicBezTo>
                    <a:pt x="914" y="3120"/>
                    <a:pt x="997" y="3037"/>
                    <a:pt x="997" y="2929"/>
                  </a:cubicBezTo>
                  <a:lnTo>
                    <a:pt x="997" y="2382"/>
                  </a:lnTo>
                  <a:lnTo>
                    <a:pt x="1718" y="1701"/>
                  </a:lnTo>
                  <a:cubicBezTo>
                    <a:pt x="1727" y="1693"/>
                    <a:pt x="1735" y="1685"/>
                    <a:pt x="1735" y="1676"/>
                  </a:cubicBezTo>
                  <a:cubicBezTo>
                    <a:pt x="1735" y="1668"/>
                    <a:pt x="1735" y="1660"/>
                    <a:pt x="1727" y="1652"/>
                  </a:cubicBezTo>
                  <a:cubicBezTo>
                    <a:pt x="1710" y="1635"/>
                    <a:pt x="1685" y="1610"/>
                    <a:pt x="1669" y="1593"/>
                  </a:cubicBezTo>
                  <a:cubicBezTo>
                    <a:pt x="1478" y="1361"/>
                    <a:pt x="1386" y="1062"/>
                    <a:pt x="1420" y="764"/>
                  </a:cubicBezTo>
                  <a:cubicBezTo>
                    <a:pt x="1420" y="714"/>
                    <a:pt x="1428" y="664"/>
                    <a:pt x="1436" y="614"/>
                  </a:cubicBezTo>
                  <a:cubicBezTo>
                    <a:pt x="1436" y="598"/>
                    <a:pt x="1428" y="581"/>
                    <a:pt x="1420" y="573"/>
                  </a:cubicBezTo>
                  <a:lnTo>
                    <a:pt x="997" y="366"/>
                  </a:lnTo>
                  <a:lnTo>
                    <a:pt x="997" y="191"/>
                  </a:lnTo>
                  <a:cubicBezTo>
                    <a:pt x="997" y="83"/>
                    <a:pt x="914" y="0"/>
                    <a:pt x="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4"/>
            <p:cNvSpPr/>
            <p:nvPr/>
          </p:nvSpPr>
          <p:spPr>
            <a:xfrm>
              <a:off x="6649401" y="2590228"/>
              <a:ext cx="153608" cy="582093"/>
            </a:xfrm>
            <a:custGeom>
              <a:avLst/>
              <a:gdLst/>
              <a:ahLst/>
              <a:cxnLst/>
              <a:rect l="l" t="t" r="r" b="b"/>
              <a:pathLst>
                <a:path w="1071" h="4017" extrusionOk="0">
                  <a:moveTo>
                    <a:pt x="639" y="1"/>
                  </a:moveTo>
                  <a:cubicBezTo>
                    <a:pt x="565" y="1436"/>
                    <a:pt x="374" y="2847"/>
                    <a:pt x="1" y="4016"/>
                  </a:cubicBezTo>
                  <a:lnTo>
                    <a:pt x="1071" y="4016"/>
                  </a:lnTo>
                  <a:lnTo>
                    <a:pt x="1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4"/>
            <p:cNvSpPr/>
            <p:nvPr/>
          </p:nvSpPr>
          <p:spPr>
            <a:xfrm>
              <a:off x="6382911" y="2590228"/>
              <a:ext cx="152461" cy="582093"/>
            </a:xfrm>
            <a:custGeom>
              <a:avLst/>
              <a:gdLst/>
              <a:ahLst/>
              <a:cxnLst/>
              <a:rect l="l" t="t" r="r" b="b"/>
              <a:pathLst>
                <a:path w="1063" h="4017" extrusionOk="0">
                  <a:moveTo>
                    <a:pt x="0" y="1"/>
                  </a:moveTo>
                  <a:lnTo>
                    <a:pt x="0" y="4016"/>
                  </a:lnTo>
                  <a:lnTo>
                    <a:pt x="1062" y="4016"/>
                  </a:lnTo>
                  <a:cubicBezTo>
                    <a:pt x="697" y="2847"/>
                    <a:pt x="506" y="1436"/>
                    <a:pt x="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4"/>
            <p:cNvSpPr/>
            <p:nvPr/>
          </p:nvSpPr>
          <p:spPr>
            <a:xfrm>
              <a:off x="6723123" y="1889303"/>
              <a:ext cx="53784" cy="190119"/>
            </a:xfrm>
            <a:custGeom>
              <a:avLst/>
              <a:gdLst/>
              <a:ahLst/>
              <a:cxnLst/>
              <a:rect l="l" t="t" r="r" b="b"/>
              <a:pathLst>
                <a:path w="375" h="1312" extrusionOk="0">
                  <a:moveTo>
                    <a:pt x="1" y="1"/>
                  </a:moveTo>
                  <a:cubicBezTo>
                    <a:pt x="42" y="416"/>
                    <a:pt x="76" y="855"/>
                    <a:pt x="101" y="1312"/>
                  </a:cubicBezTo>
                  <a:lnTo>
                    <a:pt x="374" y="1312"/>
                  </a:lnTo>
                  <a:lnTo>
                    <a:pt x="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4"/>
            <p:cNvSpPr/>
            <p:nvPr/>
          </p:nvSpPr>
          <p:spPr>
            <a:xfrm>
              <a:off x="6409015" y="1889303"/>
              <a:ext cx="52494" cy="190119"/>
            </a:xfrm>
            <a:custGeom>
              <a:avLst/>
              <a:gdLst/>
              <a:ahLst/>
              <a:cxnLst/>
              <a:rect l="l" t="t" r="r" b="b"/>
              <a:pathLst>
                <a:path w="366" h="1312" extrusionOk="0">
                  <a:moveTo>
                    <a:pt x="1" y="1"/>
                  </a:moveTo>
                  <a:lnTo>
                    <a:pt x="1" y="1312"/>
                  </a:lnTo>
                  <a:lnTo>
                    <a:pt x="266" y="1312"/>
                  </a:lnTo>
                  <a:cubicBezTo>
                    <a:pt x="291" y="855"/>
                    <a:pt x="324" y="416"/>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4"/>
            <p:cNvSpPr/>
            <p:nvPr/>
          </p:nvSpPr>
          <p:spPr>
            <a:xfrm>
              <a:off x="6705338" y="1683676"/>
              <a:ext cx="117895" cy="181714"/>
            </a:xfrm>
            <a:custGeom>
              <a:avLst/>
              <a:gdLst/>
              <a:ahLst/>
              <a:cxnLst/>
              <a:rect l="l" t="t" r="r" b="b"/>
              <a:pathLst>
                <a:path w="822" h="1254" extrusionOk="0">
                  <a:moveTo>
                    <a:pt x="697" y="1"/>
                  </a:moveTo>
                  <a:lnTo>
                    <a:pt x="1" y="275"/>
                  </a:lnTo>
                  <a:cubicBezTo>
                    <a:pt x="42" y="582"/>
                    <a:pt x="75" y="914"/>
                    <a:pt x="117" y="1254"/>
                  </a:cubicBezTo>
                  <a:lnTo>
                    <a:pt x="822" y="582"/>
                  </a:lnTo>
                  <a:lnTo>
                    <a:pt x="6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4"/>
            <p:cNvSpPr/>
            <p:nvPr/>
          </p:nvSpPr>
          <p:spPr>
            <a:xfrm>
              <a:off x="6361397" y="1683676"/>
              <a:ext cx="119186" cy="181714"/>
            </a:xfrm>
            <a:custGeom>
              <a:avLst/>
              <a:gdLst/>
              <a:ahLst/>
              <a:cxnLst/>
              <a:rect l="l" t="t" r="r" b="b"/>
              <a:pathLst>
                <a:path w="831" h="1254" extrusionOk="0">
                  <a:moveTo>
                    <a:pt x="134" y="1"/>
                  </a:moveTo>
                  <a:lnTo>
                    <a:pt x="1" y="582"/>
                  </a:lnTo>
                  <a:lnTo>
                    <a:pt x="714" y="1254"/>
                  </a:lnTo>
                  <a:cubicBezTo>
                    <a:pt x="747" y="914"/>
                    <a:pt x="789" y="582"/>
                    <a:pt x="830" y="275"/>
                  </a:cubicBez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4"/>
            <p:cNvSpPr/>
            <p:nvPr/>
          </p:nvSpPr>
          <p:spPr>
            <a:xfrm>
              <a:off x="6741052" y="2138257"/>
              <a:ext cx="234500" cy="305465"/>
            </a:xfrm>
            <a:custGeom>
              <a:avLst/>
              <a:gdLst/>
              <a:ahLst/>
              <a:cxnLst/>
              <a:rect l="l" t="t" r="r" b="b"/>
              <a:pathLst>
                <a:path w="1635" h="2108" extrusionOk="0">
                  <a:moveTo>
                    <a:pt x="0" y="0"/>
                  </a:moveTo>
                  <a:cubicBezTo>
                    <a:pt x="34" y="681"/>
                    <a:pt x="50" y="1386"/>
                    <a:pt x="34" y="2108"/>
                  </a:cubicBezTo>
                  <a:lnTo>
                    <a:pt x="1170" y="2108"/>
                  </a:lnTo>
                  <a:lnTo>
                    <a:pt x="1635" y="117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4"/>
            <p:cNvSpPr/>
            <p:nvPr/>
          </p:nvSpPr>
          <p:spPr>
            <a:xfrm>
              <a:off x="6210367" y="2138257"/>
              <a:ext cx="234500" cy="305465"/>
            </a:xfrm>
            <a:custGeom>
              <a:avLst/>
              <a:gdLst/>
              <a:ahLst/>
              <a:cxnLst/>
              <a:rect l="l" t="t" r="r" b="b"/>
              <a:pathLst>
                <a:path w="1635" h="2108" extrusionOk="0">
                  <a:moveTo>
                    <a:pt x="1635" y="0"/>
                  </a:moveTo>
                  <a:lnTo>
                    <a:pt x="0" y="1178"/>
                  </a:lnTo>
                  <a:lnTo>
                    <a:pt x="465" y="2108"/>
                  </a:lnTo>
                  <a:lnTo>
                    <a:pt x="1610" y="2108"/>
                  </a:lnTo>
                  <a:cubicBezTo>
                    <a:pt x="1593" y="1386"/>
                    <a:pt x="1610" y="681"/>
                    <a:pt x="1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Will Tesla's Humanoid Robot &quot;Optimus&quot; Really Be Able to Serve People? |  IDTechEx Research Article">
            <a:extLst>
              <a:ext uri="{FF2B5EF4-FFF2-40B4-BE49-F238E27FC236}">
                <a16:creationId xmlns:a16="http://schemas.microsoft.com/office/drawing/2014/main" id="{C4B85681-B728-58C0-8817-A79E72AF8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86" y="2919891"/>
            <a:ext cx="3587575" cy="1868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ervice Robots: Humanoid Robots">
            <a:extLst>
              <a:ext uri="{FF2B5EF4-FFF2-40B4-BE49-F238E27FC236}">
                <a16:creationId xmlns:a16="http://schemas.microsoft.com/office/drawing/2014/main" id="{BEFCFB5D-C8B3-56F2-95A3-2702D9904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750" y="566433"/>
            <a:ext cx="3791582" cy="402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8"/>
          <p:cNvSpPr txBox="1">
            <a:spLocks noGrp="1"/>
          </p:cNvSpPr>
          <p:nvPr>
            <p:ph type="subTitle" idx="1"/>
          </p:nvPr>
        </p:nvSpPr>
        <p:spPr>
          <a:xfrm>
            <a:off x="831063" y="880388"/>
            <a:ext cx="7099609" cy="392207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D1D5DB"/>
                </a:solidFill>
                <a:effectLst/>
                <a:latin typeface="Söhne"/>
              </a:rPr>
              <a:t>A humanoid robot is an impressive technological creation designed to closely emulate the physical characteristics and capabilities of humans. These remarkable machines possess a humanoid form, encompassing a head, torso, limbs, and even facial features, allowing them to closely resemble the human appearance. The intricate engineering and design behind humanoid robots aim to enable them to perform tasks and functions that are typically associated with humans.</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 development of humanoid robots stems from the desire to create intelligent machines capable of seamlessly interacting with humans in various social, professional, and domestic settings. By emulating human-like movements, gestures, and locomotion, these robots aspire to bridge the gap between human and machine, facilitating more intuitive and natural communication between humans and robots</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humanoid robots represent a remarkable fusion of robotics, artificial intelligence, and human-like design, aiming to create machines capable of engaging with humans in a more intuitive and meaningful way. As the field of robotics continues to evolve, the potential of humanoid robots to revolutionize industries and redefine our relationship with technology is a captivating prospect.</a:t>
            </a:r>
          </a:p>
        </p:txBody>
      </p:sp>
      <p:sp>
        <p:nvSpPr>
          <p:cNvPr id="498" name="Google Shape;498;p28"/>
          <p:cNvSpPr txBox="1">
            <a:spLocks noGrp="1"/>
          </p:cNvSpPr>
          <p:nvPr>
            <p:ph type="title"/>
          </p:nvPr>
        </p:nvSpPr>
        <p:spPr>
          <a:xfrm>
            <a:off x="766442" y="254736"/>
            <a:ext cx="77187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grpSp>
        <p:nvGrpSpPr>
          <p:cNvPr id="500" name="Google Shape;500;p28"/>
          <p:cNvGrpSpPr/>
          <p:nvPr/>
        </p:nvGrpSpPr>
        <p:grpSpPr>
          <a:xfrm flipH="1">
            <a:off x="7772400" y="457200"/>
            <a:ext cx="914387" cy="892635"/>
            <a:chOff x="7861375" y="360625"/>
            <a:chExt cx="914387" cy="892635"/>
          </a:xfrm>
        </p:grpSpPr>
        <p:sp>
          <p:nvSpPr>
            <p:cNvPr id="501" name="Google Shape;501;p28"/>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29"/>
          <p:cNvGrpSpPr/>
          <p:nvPr/>
        </p:nvGrpSpPr>
        <p:grpSpPr>
          <a:xfrm rot="5400000">
            <a:off x="4564296" y="729646"/>
            <a:ext cx="4055567" cy="3675279"/>
            <a:chOff x="549500" y="238125"/>
            <a:chExt cx="6512875" cy="5230225"/>
          </a:xfrm>
        </p:grpSpPr>
        <p:sp>
          <p:nvSpPr>
            <p:cNvPr id="509" name="Google Shape;509;p29"/>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3801450" y="2371450"/>
              <a:ext cx="1293525" cy="2544000"/>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9"/>
          <p:cNvSpPr txBox="1">
            <a:spLocks noGrp="1"/>
          </p:cNvSpPr>
          <p:nvPr>
            <p:ph type="title"/>
          </p:nvPr>
        </p:nvSpPr>
        <p:spPr>
          <a:xfrm>
            <a:off x="713225" y="2755585"/>
            <a:ext cx="3675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History</a:t>
            </a:r>
            <a:endParaRPr/>
          </a:p>
        </p:txBody>
      </p:sp>
      <p:sp>
        <p:nvSpPr>
          <p:cNvPr id="519" name="Google Shape;519;p29"/>
          <p:cNvSpPr txBox="1">
            <a:spLocks noGrp="1"/>
          </p:cNvSpPr>
          <p:nvPr>
            <p:ph type="title" idx="2"/>
          </p:nvPr>
        </p:nvSpPr>
        <p:spPr>
          <a:xfrm>
            <a:off x="1636775" y="743909"/>
            <a:ext cx="1828800"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01</a:t>
            </a:r>
            <a:endParaRPr>
              <a:solidFill>
                <a:schemeClr val="lt2"/>
              </a:solidFill>
            </a:endParaRPr>
          </a:p>
        </p:txBody>
      </p:sp>
      <p:cxnSp>
        <p:nvCxnSpPr>
          <p:cNvPr id="520" name="Google Shape;520;p29"/>
          <p:cNvCxnSpPr/>
          <p:nvPr/>
        </p:nvCxnSpPr>
        <p:spPr>
          <a:xfrm>
            <a:off x="1203875" y="3851938"/>
            <a:ext cx="2694600" cy="0"/>
          </a:xfrm>
          <a:prstGeom prst="straightConnector1">
            <a:avLst/>
          </a:prstGeom>
          <a:noFill/>
          <a:ln w="19050" cap="flat" cmpd="sng">
            <a:solidFill>
              <a:schemeClr val="lt2"/>
            </a:solidFill>
            <a:prstDash val="solid"/>
            <a:round/>
            <a:headEnd type="diamond" w="med" len="med"/>
            <a:tailEnd type="diamond" w="med" len="med"/>
          </a:ln>
        </p:spPr>
      </p:cxnSp>
      <p:grpSp>
        <p:nvGrpSpPr>
          <p:cNvPr id="575" name="Google Shape;575;p29"/>
          <p:cNvGrpSpPr/>
          <p:nvPr/>
        </p:nvGrpSpPr>
        <p:grpSpPr>
          <a:xfrm>
            <a:off x="7881113" y="539491"/>
            <a:ext cx="548632" cy="540758"/>
            <a:chOff x="7861375" y="360625"/>
            <a:chExt cx="914387" cy="892635"/>
          </a:xfrm>
        </p:grpSpPr>
        <p:sp>
          <p:nvSpPr>
            <p:cNvPr id="576" name="Google Shape;576;p29"/>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rot="5400000">
            <a:off x="7766798" y="2290591"/>
            <a:ext cx="777283" cy="91445"/>
            <a:chOff x="457200" y="457200"/>
            <a:chExt cx="1555500" cy="183000"/>
          </a:xfrm>
        </p:grpSpPr>
        <p:sp>
          <p:nvSpPr>
            <p:cNvPr id="580" name="Google Shape;580;p29"/>
            <p:cNvSpPr/>
            <p:nvPr/>
          </p:nvSpPr>
          <p:spPr>
            <a:xfrm>
              <a:off x="7317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572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10062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12807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18297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15552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9"/>
          <p:cNvGrpSpPr/>
          <p:nvPr/>
        </p:nvGrpSpPr>
        <p:grpSpPr>
          <a:xfrm>
            <a:off x="7881129" y="1261872"/>
            <a:ext cx="548609" cy="501613"/>
            <a:chOff x="2770925" y="2832350"/>
            <a:chExt cx="640076" cy="588885"/>
          </a:xfrm>
        </p:grpSpPr>
        <p:sp>
          <p:nvSpPr>
            <p:cNvPr id="587" name="Google Shape;587;p29"/>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PDF) Historical Development of BHR Humanoid Robots: Proceedings of the 2018  HMM IFToMM Symposium on History of Machines and Mechanisms">
            <a:extLst>
              <a:ext uri="{FF2B5EF4-FFF2-40B4-BE49-F238E27FC236}">
                <a16:creationId xmlns:a16="http://schemas.microsoft.com/office/drawing/2014/main" id="{71E9DD0D-4665-1723-440D-783578892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552" y="823721"/>
            <a:ext cx="3228926" cy="3294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0"/>
          <p:cNvSpPr txBox="1">
            <a:spLocks noGrp="1"/>
          </p:cNvSpPr>
          <p:nvPr>
            <p:ph type="title"/>
          </p:nvPr>
        </p:nvSpPr>
        <p:spPr>
          <a:xfrm>
            <a:off x="361584" y="662392"/>
            <a:ext cx="3941310" cy="1463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latin typeface="Söhne"/>
              </a:rPr>
              <a:t>1- </a:t>
            </a:r>
            <a:r>
              <a:rPr lang="en-US" b="1" i="0" dirty="0">
                <a:effectLst/>
                <a:latin typeface="Söhne"/>
              </a:rPr>
              <a:t>Historical Roots of Humanoid Robots:</a:t>
            </a:r>
            <a:r>
              <a:rPr lang="en-US" b="0" i="0" dirty="0">
                <a:solidFill>
                  <a:srgbClr val="D1D5DB"/>
                </a:solidFill>
                <a:effectLst/>
                <a:latin typeface="Söhne"/>
              </a:rPr>
              <a:t> </a:t>
            </a:r>
            <a:br>
              <a:rPr lang="en-US" dirty="0"/>
            </a:br>
            <a:endParaRPr dirty="0"/>
          </a:p>
        </p:txBody>
      </p:sp>
      <p:sp>
        <p:nvSpPr>
          <p:cNvPr id="608" name="Google Shape;608;p30"/>
          <p:cNvSpPr txBox="1">
            <a:spLocks noGrp="1"/>
          </p:cNvSpPr>
          <p:nvPr>
            <p:ph type="body" idx="1"/>
          </p:nvPr>
        </p:nvSpPr>
        <p:spPr>
          <a:xfrm>
            <a:off x="601435" y="2125742"/>
            <a:ext cx="3675900" cy="2252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D1D5DB"/>
                </a:solidFill>
                <a:effectLst/>
                <a:latin typeface="Söhne"/>
              </a:rPr>
              <a:t>The concept of humanoid automatons can be traced back to ancient civilizations. References to mechanical slaves crafted by Hephaestus, the Greek god of workmanship, can be found in Greek mythology. Similarly, ancient hinnies, Indian, and Egyptian societies have fables and traditions describing humanoid-like robots.</a:t>
            </a:r>
            <a:endParaRPr dirty="0">
              <a:solidFill>
                <a:schemeClr val="dk1"/>
              </a:solidFill>
            </a:endParaRPr>
          </a:p>
        </p:txBody>
      </p:sp>
      <p:grpSp>
        <p:nvGrpSpPr>
          <p:cNvPr id="609" name="Google Shape;609;p30"/>
          <p:cNvGrpSpPr/>
          <p:nvPr/>
        </p:nvGrpSpPr>
        <p:grpSpPr>
          <a:xfrm>
            <a:off x="7927848" y="457200"/>
            <a:ext cx="754393" cy="274312"/>
            <a:chOff x="7676375" y="402350"/>
            <a:chExt cx="754393" cy="274312"/>
          </a:xfrm>
        </p:grpSpPr>
        <p:sp>
          <p:nvSpPr>
            <p:cNvPr id="610" name="Google Shape;610;p30"/>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07;p30">
            <a:extLst>
              <a:ext uri="{FF2B5EF4-FFF2-40B4-BE49-F238E27FC236}">
                <a16:creationId xmlns:a16="http://schemas.microsoft.com/office/drawing/2014/main" id="{710389E6-A8C0-77DF-3ADC-A5ED90B9C8B8}"/>
              </a:ext>
            </a:extLst>
          </p:cNvPr>
          <p:cNvSpPr txBox="1">
            <a:spLocks/>
          </p:cNvSpPr>
          <p:nvPr/>
        </p:nvSpPr>
        <p:spPr>
          <a:xfrm>
            <a:off x="4458131" y="868736"/>
            <a:ext cx="3941310" cy="714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1pPr>
            <a:lvl2pPr marR="0" lvl="1"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2pPr>
            <a:lvl3pPr marR="0" lvl="2"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3pPr>
            <a:lvl4pPr marR="0" lvl="3"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4pPr>
            <a:lvl5pPr marR="0" lvl="4"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5pPr>
            <a:lvl6pPr marR="0" lvl="5"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6pPr>
            <a:lvl7pPr marR="0" lvl="6"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7pPr>
            <a:lvl8pPr marR="0" lvl="7"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8pPr>
            <a:lvl9pPr marR="0" lvl="8"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9pPr>
          </a:lstStyle>
          <a:p>
            <a:r>
              <a:rPr lang="ar-SA" dirty="0">
                <a:latin typeface="Söhne"/>
              </a:rPr>
              <a:t>2</a:t>
            </a:r>
            <a:r>
              <a:rPr lang="en-US" dirty="0">
                <a:latin typeface="Söhne"/>
              </a:rPr>
              <a:t>- </a:t>
            </a:r>
            <a:r>
              <a:rPr lang="en-MY" b="1" i="0" dirty="0">
                <a:effectLst/>
                <a:latin typeface="Söhne"/>
              </a:rPr>
              <a:t>Early Innovations:</a:t>
            </a:r>
            <a:br>
              <a:rPr lang="en-US" dirty="0"/>
            </a:br>
            <a:endParaRPr lang="en-US" dirty="0"/>
          </a:p>
        </p:txBody>
      </p:sp>
      <p:sp>
        <p:nvSpPr>
          <p:cNvPr id="5" name="Google Shape;608;p30">
            <a:extLst>
              <a:ext uri="{FF2B5EF4-FFF2-40B4-BE49-F238E27FC236}">
                <a16:creationId xmlns:a16="http://schemas.microsoft.com/office/drawing/2014/main" id="{F754F5B7-74B9-C5A4-2455-0B0D184A8865}"/>
              </a:ext>
            </a:extLst>
          </p:cNvPr>
          <p:cNvSpPr txBox="1">
            <a:spLocks/>
          </p:cNvSpPr>
          <p:nvPr/>
        </p:nvSpPr>
        <p:spPr>
          <a:xfrm>
            <a:off x="4460015" y="1994330"/>
            <a:ext cx="3675900" cy="1923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buClr>
                <a:srgbClr val="273D40"/>
              </a:buClr>
              <a:buSzPts val="600"/>
              <a:buFont typeface="Arial"/>
              <a:buNone/>
            </a:pPr>
            <a:r>
              <a:rPr lang="en-US" b="0" i="0" dirty="0">
                <a:solidFill>
                  <a:srgbClr val="D1D5DB"/>
                </a:solidFill>
                <a:effectLst/>
                <a:latin typeface="Söhne"/>
              </a:rPr>
              <a:t>In the 20th century, numerous inventors and engineers made significant contributions to the field of humanoid robotics. One notable example is Nikola Tesla, who developed the "Televox" robot in 1898. This groundbreaking creation could respond to voice commands and perform basic tasks. Another milestone came in the 1920s with Karel </a:t>
            </a:r>
            <a:r>
              <a:rPr lang="en-US" b="0" i="0" dirty="0" err="1">
                <a:solidFill>
                  <a:srgbClr val="D1D5DB"/>
                </a:solidFill>
                <a:effectLst/>
                <a:latin typeface="Söhne"/>
              </a:rPr>
              <a:t>Čapek's</a:t>
            </a:r>
            <a:r>
              <a:rPr lang="en-US" b="0" i="0" dirty="0">
                <a:solidFill>
                  <a:srgbClr val="D1D5DB"/>
                </a:solidFill>
                <a:effectLst/>
                <a:latin typeface="Söhne"/>
              </a:rPr>
              <a:t> play "R.U.R. (Rossum's Universal Robots)," introducing the term "robot" and portraying humanoid robots called "Robots."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0"/>
          <p:cNvSpPr txBox="1">
            <a:spLocks noGrp="1"/>
          </p:cNvSpPr>
          <p:nvPr>
            <p:ph type="title"/>
          </p:nvPr>
        </p:nvSpPr>
        <p:spPr>
          <a:xfrm>
            <a:off x="361584" y="662392"/>
            <a:ext cx="3941310" cy="1463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latin typeface="Söhne"/>
              </a:rPr>
              <a:t>3</a:t>
            </a:r>
            <a:r>
              <a:rPr lang="en-MY" dirty="0">
                <a:latin typeface="Söhne"/>
              </a:rPr>
              <a:t>- </a:t>
            </a:r>
            <a:r>
              <a:rPr lang="en-MY" b="1" i="0" dirty="0">
                <a:effectLst/>
                <a:latin typeface="Söhne"/>
              </a:rPr>
              <a:t>WABOT-1 and Early Breakthroughs:</a:t>
            </a:r>
            <a:br>
              <a:rPr lang="en-US" dirty="0"/>
            </a:br>
            <a:endParaRPr dirty="0"/>
          </a:p>
        </p:txBody>
      </p:sp>
      <p:sp>
        <p:nvSpPr>
          <p:cNvPr id="608" name="Google Shape;608;p30"/>
          <p:cNvSpPr txBox="1">
            <a:spLocks noGrp="1"/>
          </p:cNvSpPr>
          <p:nvPr>
            <p:ph type="body" idx="1"/>
          </p:nvPr>
        </p:nvSpPr>
        <p:spPr>
          <a:xfrm>
            <a:off x="494289" y="2247662"/>
            <a:ext cx="3675900" cy="1923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D1D5DB"/>
                </a:solidFill>
                <a:effectLst/>
                <a:latin typeface="Söhne"/>
              </a:rPr>
              <a:t>In 1973, </a:t>
            </a:r>
            <a:r>
              <a:rPr lang="en-US" b="0" i="0" dirty="0" err="1">
                <a:solidFill>
                  <a:srgbClr val="D1D5DB"/>
                </a:solidFill>
                <a:effectLst/>
                <a:latin typeface="Söhne"/>
              </a:rPr>
              <a:t>Waseda</a:t>
            </a:r>
            <a:r>
              <a:rPr lang="en-US" b="0" i="0" dirty="0">
                <a:solidFill>
                  <a:srgbClr val="D1D5DB"/>
                </a:solidFill>
                <a:effectLst/>
                <a:latin typeface="Söhne"/>
              </a:rPr>
              <a:t> University in Japan unveiled WABOT-1, often regarded as the world's first full-scale humanoid robot. Standing at 1.85 meters tall and featuring 50 degrees of freedom, WABOT-1 could walk, manipulate objects, and communicate through a voice synthesizer. This achievement marked a significant milestone in humanoid robot development.</a:t>
            </a:r>
            <a:endParaRPr dirty="0">
              <a:solidFill>
                <a:schemeClr val="dk1"/>
              </a:solidFill>
            </a:endParaRPr>
          </a:p>
        </p:txBody>
      </p:sp>
      <p:grpSp>
        <p:nvGrpSpPr>
          <p:cNvPr id="609" name="Google Shape;609;p30"/>
          <p:cNvGrpSpPr/>
          <p:nvPr/>
        </p:nvGrpSpPr>
        <p:grpSpPr>
          <a:xfrm>
            <a:off x="7927848" y="457200"/>
            <a:ext cx="754393" cy="274312"/>
            <a:chOff x="7676375" y="402350"/>
            <a:chExt cx="754393" cy="274312"/>
          </a:xfrm>
        </p:grpSpPr>
        <p:sp>
          <p:nvSpPr>
            <p:cNvPr id="610" name="Google Shape;610;p30"/>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07;p30">
            <a:extLst>
              <a:ext uri="{FF2B5EF4-FFF2-40B4-BE49-F238E27FC236}">
                <a16:creationId xmlns:a16="http://schemas.microsoft.com/office/drawing/2014/main" id="{710389E6-A8C0-77DF-3ADC-A5ED90B9C8B8}"/>
              </a:ext>
            </a:extLst>
          </p:cNvPr>
          <p:cNvSpPr txBox="1">
            <a:spLocks/>
          </p:cNvSpPr>
          <p:nvPr/>
        </p:nvSpPr>
        <p:spPr>
          <a:xfrm>
            <a:off x="4329117" y="449032"/>
            <a:ext cx="4544266" cy="146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1pPr>
            <a:lvl2pPr marR="0" lvl="1"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2pPr>
            <a:lvl3pPr marR="0" lvl="2"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3pPr>
            <a:lvl4pPr marR="0" lvl="3"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4pPr>
            <a:lvl5pPr marR="0" lvl="4"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5pPr>
            <a:lvl6pPr marR="0" lvl="5"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6pPr>
            <a:lvl7pPr marR="0" lvl="6"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7pPr>
            <a:lvl8pPr marR="0" lvl="7"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8pPr>
            <a:lvl9pPr marR="0" lvl="8"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9pPr>
          </a:lstStyle>
          <a:p>
            <a:r>
              <a:rPr lang="ar-SA" dirty="0">
                <a:latin typeface="Söhne"/>
              </a:rPr>
              <a:t>4</a:t>
            </a:r>
            <a:r>
              <a:rPr lang="en-US" dirty="0">
                <a:latin typeface="Söhne"/>
              </a:rPr>
              <a:t>- </a:t>
            </a:r>
            <a:r>
              <a:rPr lang="en-US" b="1" i="0" dirty="0">
                <a:effectLst/>
                <a:latin typeface="Söhne"/>
              </a:rPr>
              <a:t>ASIMO and Advancements in Humanoid Robotics:</a:t>
            </a:r>
            <a:br>
              <a:rPr lang="en-US" dirty="0"/>
            </a:br>
            <a:endParaRPr lang="en-US" dirty="0"/>
          </a:p>
        </p:txBody>
      </p:sp>
      <p:sp>
        <p:nvSpPr>
          <p:cNvPr id="5" name="Google Shape;608;p30">
            <a:extLst>
              <a:ext uri="{FF2B5EF4-FFF2-40B4-BE49-F238E27FC236}">
                <a16:creationId xmlns:a16="http://schemas.microsoft.com/office/drawing/2014/main" id="{F754F5B7-74B9-C5A4-2455-0B0D184A8865}"/>
              </a:ext>
            </a:extLst>
          </p:cNvPr>
          <p:cNvSpPr txBox="1">
            <a:spLocks/>
          </p:cNvSpPr>
          <p:nvPr/>
        </p:nvSpPr>
        <p:spPr>
          <a:xfrm>
            <a:off x="4385934" y="2125742"/>
            <a:ext cx="3675900" cy="2447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buClr>
                <a:srgbClr val="273D40"/>
              </a:buClr>
              <a:buSzPts val="600"/>
              <a:buFont typeface="Arial"/>
              <a:buNone/>
            </a:pPr>
            <a:r>
              <a:rPr lang="en-US" b="0" i="0" dirty="0">
                <a:solidFill>
                  <a:srgbClr val="D1D5DB"/>
                </a:solidFill>
                <a:effectLst/>
                <a:latin typeface="Söhne"/>
              </a:rPr>
              <a:t>In the 20th century, numerous inventors and engineers made significant contributions to the field of humanoid robotics. One notable example is Nikola Tesla, who developed the "Televox" robot in 1898. This groundbreaking creation could respond to voice commands and perform basic tasks. Another milestone came in the 1920s with Karel </a:t>
            </a:r>
            <a:r>
              <a:rPr lang="en-US" b="0" i="0" dirty="0" err="1">
                <a:solidFill>
                  <a:srgbClr val="D1D5DB"/>
                </a:solidFill>
                <a:effectLst/>
                <a:latin typeface="Söhne"/>
              </a:rPr>
              <a:t>Čapek's</a:t>
            </a:r>
            <a:r>
              <a:rPr lang="en-US" b="0" i="0" dirty="0">
                <a:solidFill>
                  <a:srgbClr val="D1D5DB"/>
                </a:solidFill>
                <a:effectLst/>
                <a:latin typeface="Söhne"/>
              </a:rPr>
              <a:t> play "R.U.R. (Rossum's Universal Robots)," introducing the term "robot" and portraying humanoid robots called "Robots."</a:t>
            </a:r>
            <a:endParaRPr lang="en-US" dirty="0"/>
          </a:p>
        </p:txBody>
      </p:sp>
    </p:spTree>
    <p:extLst>
      <p:ext uri="{BB962C8B-B14F-4D97-AF65-F5344CB8AC3E}">
        <p14:creationId xmlns:p14="http://schemas.microsoft.com/office/powerpoint/2010/main" val="368944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0"/>
          <p:cNvSpPr txBox="1">
            <a:spLocks noGrp="1"/>
          </p:cNvSpPr>
          <p:nvPr>
            <p:ph type="title"/>
          </p:nvPr>
        </p:nvSpPr>
        <p:spPr>
          <a:xfrm>
            <a:off x="361584" y="662392"/>
            <a:ext cx="3941310" cy="1463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latin typeface="Söhne"/>
              </a:rPr>
              <a:t>5</a:t>
            </a:r>
            <a:r>
              <a:rPr lang="en-MY" dirty="0">
                <a:latin typeface="Söhne"/>
              </a:rPr>
              <a:t>- </a:t>
            </a:r>
            <a:r>
              <a:rPr lang="en-US" b="1" i="0" dirty="0">
                <a:effectLst/>
                <a:latin typeface="Söhne"/>
              </a:rPr>
              <a:t>Boston Dynamics and Dynamic Humanoid Robots:</a:t>
            </a:r>
            <a:br>
              <a:rPr lang="en-US" dirty="0"/>
            </a:br>
            <a:endParaRPr dirty="0"/>
          </a:p>
        </p:txBody>
      </p:sp>
      <p:sp>
        <p:nvSpPr>
          <p:cNvPr id="608" name="Google Shape;608;p30"/>
          <p:cNvSpPr txBox="1">
            <a:spLocks noGrp="1"/>
          </p:cNvSpPr>
          <p:nvPr>
            <p:ph type="body" idx="1"/>
          </p:nvPr>
        </p:nvSpPr>
        <p:spPr>
          <a:xfrm>
            <a:off x="494289" y="2429570"/>
            <a:ext cx="3675900" cy="23253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D1D5DB"/>
                </a:solidFill>
                <a:effectLst/>
                <a:latin typeface="Söhne"/>
              </a:rPr>
              <a:t>Founded in 1992, Boston Dynamics has made remarkable strides in humanoid and bipedal robotics. Their creations, including Atlas and Spot, demonstrate exceptional mobility, agility, and dynamic balance. These robots have showcased the ability to navigate uneven terrain, open doors, and manipulate objects. Boston Dynamics' advancements have pushed the boundaries of what humanoid robots can achieve.</a:t>
            </a:r>
            <a:endParaRPr dirty="0">
              <a:solidFill>
                <a:schemeClr val="dk1"/>
              </a:solidFill>
            </a:endParaRPr>
          </a:p>
        </p:txBody>
      </p:sp>
      <p:grpSp>
        <p:nvGrpSpPr>
          <p:cNvPr id="609" name="Google Shape;609;p30"/>
          <p:cNvGrpSpPr/>
          <p:nvPr/>
        </p:nvGrpSpPr>
        <p:grpSpPr>
          <a:xfrm>
            <a:off x="7927848" y="457200"/>
            <a:ext cx="754393" cy="274312"/>
            <a:chOff x="7676375" y="402350"/>
            <a:chExt cx="754393" cy="274312"/>
          </a:xfrm>
        </p:grpSpPr>
        <p:sp>
          <p:nvSpPr>
            <p:cNvPr id="610" name="Google Shape;610;p30"/>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07;p30">
            <a:extLst>
              <a:ext uri="{FF2B5EF4-FFF2-40B4-BE49-F238E27FC236}">
                <a16:creationId xmlns:a16="http://schemas.microsoft.com/office/drawing/2014/main" id="{710389E6-A8C0-77DF-3ADC-A5ED90B9C8B8}"/>
              </a:ext>
            </a:extLst>
          </p:cNvPr>
          <p:cNvSpPr txBox="1">
            <a:spLocks/>
          </p:cNvSpPr>
          <p:nvPr/>
        </p:nvSpPr>
        <p:spPr>
          <a:xfrm>
            <a:off x="4518568" y="966220"/>
            <a:ext cx="3941310" cy="146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1pPr>
            <a:lvl2pPr marR="0" lvl="1"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2pPr>
            <a:lvl3pPr marR="0" lvl="2"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3pPr>
            <a:lvl4pPr marR="0" lvl="3"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4pPr>
            <a:lvl5pPr marR="0" lvl="4"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5pPr>
            <a:lvl6pPr marR="0" lvl="5"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6pPr>
            <a:lvl7pPr marR="0" lvl="6"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7pPr>
            <a:lvl8pPr marR="0" lvl="7"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8pPr>
            <a:lvl9pPr marR="0" lvl="8" algn="l" rtl="0">
              <a:lnSpc>
                <a:spcPct val="100000"/>
              </a:lnSpc>
              <a:spcBef>
                <a:spcPts val="0"/>
              </a:spcBef>
              <a:spcAft>
                <a:spcPts val="0"/>
              </a:spcAft>
              <a:buClr>
                <a:schemeClr val="dk1"/>
              </a:buClr>
              <a:buSzPts val="3400"/>
              <a:buFont typeface="Aldrich"/>
              <a:buNone/>
              <a:defRPr sz="3400" b="1" i="0" u="none" strike="noStrike" cap="none">
                <a:solidFill>
                  <a:schemeClr val="dk1"/>
                </a:solidFill>
                <a:latin typeface="Aldrich"/>
                <a:ea typeface="Aldrich"/>
                <a:cs typeface="Aldrich"/>
                <a:sym typeface="Aldrich"/>
              </a:defRPr>
            </a:lvl9pPr>
          </a:lstStyle>
          <a:p>
            <a:r>
              <a:rPr lang="ar-SA" dirty="0">
                <a:latin typeface="Söhne"/>
              </a:rPr>
              <a:t>6</a:t>
            </a:r>
            <a:r>
              <a:rPr lang="en-US" dirty="0">
                <a:latin typeface="Söhne"/>
              </a:rPr>
              <a:t>- </a:t>
            </a:r>
            <a:r>
              <a:rPr lang="en-US" b="1" i="0" dirty="0">
                <a:effectLst/>
                <a:latin typeface="Söhne"/>
              </a:rPr>
              <a:t>Sophia and Social Humanoid Robots:</a:t>
            </a:r>
            <a:br>
              <a:rPr lang="en-US" dirty="0"/>
            </a:br>
            <a:endParaRPr lang="en-US" dirty="0"/>
          </a:p>
        </p:txBody>
      </p:sp>
      <p:sp>
        <p:nvSpPr>
          <p:cNvPr id="5" name="Google Shape;608;p30">
            <a:extLst>
              <a:ext uri="{FF2B5EF4-FFF2-40B4-BE49-F238E27FC236}">
                <a16:creationId xmlns:a16="http://schemas.microsoft.com/office/drawing/2014/main" id="{F754F5B7-74B9-C5A4-2455-0B0D184A8865}"/>
              </a:ext>
            </a:extLst>
          </p:cNvPr>
          <p:cNvSpPr txBox="1">
            <a:spLocks/>
          </p:cNvSpPr>
          <p:nvPr/>
        </p:nvSpPr>
        <p:spPr>
          <a:xfrm>
            <a:off x="4488770" y="2429570"/>
            <a:ext cx="3675900" cy="1923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buClr>
                <a:srgbClr val="273D40"/>
              </a:buClr>
              <a:buSzPts val="600"/>
              <a:buFont typeface="Arial"/>
              <a:buNone/>
            </a:pPr>
            <a:r>
              <a:rPr lang="en-US" b="0" i="0" dirty="0">
                <a:solidFill>
                  <a:srgbClr val="D1D5DB"/>
                </a:solidFill>
                <a:effectLst/>
                <a:latin typeface="Söhne"/>
              </a:rPr>
              <a:t>Developed by Hanson Robotics, Sophia garnered significant attention for its remarkably human-like appearance and expressions. Although primarily a social robot, Sophia has made strides in facial recognition, natural language processing, and speech synthesis. It serves as a prominent example of the intersection between humanoid robotics and artificial intelligence.</a:t>
            </a:r>
            <a:endParaRPr lang="en-US" dirty="0"/>
          </a:p>
        </p:txBody>
      </p:sp>
    </p:spTree>
    <p:extLst>
      <p:ext uri="{BB962C8B-B14F-4D97-AF65-F5344CB8AC3E}">
        <p14:creationId xmlns:p14="http://schemas.microsoft.com/office/powerpoint/2010/main" val="136644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29"/>
          <p:cNvGrpSpPr/>
          <p:nvPr/>
        </p:nvGrpSpPr>
        <p:grpSpPr>
          <a:xfrm rot="5400000">
            <a:off x="4564296" y="729646"/>
            <a:ext cx="4055567" cy="3675279"/>
            <a:chOff x="549500" y="238125"/>
            <a:chExt cx="6512875" cy="5230225"/>
          </a:xfrm>
        </p:grpSpPr>
        <p:sp>
          <p:nvSpPr>
            <p:cNvPr id="509" name="Google Shape;509;p29"/>
            <p:cNvSpPr/>
            <p:nvPr/>
          </p:nvSpPr>
          <p:spPr>
            <a:xfrm>
              <a:off x="647975" y="2158200"/>
              <a:ext cx="4324100" cy="2910000"/>
            </a:xfrm>
            <a:custGeom>
              <a:avLst/>
              <a:gdLst/>
              <a:ahLst/>
              <a:cxnLst/>
              <a:rect l="l" t="t" r="r" b="b"/>
              <a:pathLst>
                <a:path w="172964" h="116400" extrusionOk="0">
                  <a:moveTo>
                    <a:pt x="172963" y="0"/>
                  </a:moveTo>
                  <a:lnTo>
                    <a:pt x="42822" y="65684"/>
                  </a:lnTo>
                  <a:lnTo>
                    <a:pt x="42822" y="65684"/>
                  </a:lnTo>
                  <a:lnTo>
                    <a:pt x="133553" y="13975"/>
                  </a:lnTo>
                  <a:lnTo>
                    <a:pt x="0" y="77502"/>
                  </a:lnTo>
                  <a:lnTo>
                    <a:pt x="0" y="116400"/>
                  </a:lnTo>
                  <a:lnTo>
                    <a:pt x="39054" y="116400"/>
                  </a:lnTo>
                  <a:lnTo>
                    <a:pt x="133305" y="32912"/>
                  </a:lnTo>
                  <a:lnTo>
                    <a:pt x="133305" y="32912"/>
                  </a:lnTo>
                  <a:lnTo>
                    <a:pt x="25762" y="100596"/>
                  </a:lnTo>
                  <a:lnTo>
                    <a:pt x="25762" y="100596"/>
                  </a:lnTo>
                  <a:lnTo>
                    <a:pt x="172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618500" y="2109350"/>
              <a:ext cx="3918125" cy="1105850"/>
            </a:xfrm>
            <a:custGeom>
              <a:avLst/>
              <a:gdLst/>
              <a:ahLst/>
              <a:cxnLst/>
              <a:rect l="l" t="t" r="r" b="b"/>
              <a:pathLst>
                <a:path w="156725" h="44234" extrusionOk="0">
                  <a:moveTo>
                    <a:pt x="156725" y="0"/>
                  </a:moveTo>
                  <a:lnTo>
                    <a:pt x="49197" y="19837"/>
                  </a:lnTo>
                  <a:lnTo>
                    <a:pt x="49197" y="19837"/>
                  </a:lnTo>
                  <a:lnTo>
                    <a:pt x="122340" y="1288"/>
                  </a:lnTo>
                  <a:lnTo>
                    <a:pt x="1" y="17883"/>
                  </a:lnTo>
                  <a:lnTo>
                    <a:pt x="1" y="44234"/>
                  </a:lnTo>
                  <a:lnTo>
                    <a:pt x="1" y="44234"/>
                  </a:lnTo>
                  <a:lnTo>
                    <a:pt x="107684" y="12113"/>
                  </a:lnTo>
                  <a:lnTo>
                    <a:pt x="107684" y="12113"/>
                  </a:lnTo>
                  <a:lnTo>
                    <a:pt x="44591" y="36370"/>
                  </a:lnTo>
                  <a:lnTo>
                    <a:pt x="1567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3801450" y="2371450"/>
              <a:ext cx="1293525" cy="2544000"/>
            </a:xfrm>
            <a:custGeom>
              <a:avLst/>
              <a:gdLst/>
              <a:ahLst/>
              <a:cxnLst/>
              <a:rect l="l" t="t" r="r" b="b"/>
              <a:pathLst>
                <a:path w="51741" h="101760" extrusionOk="0">
                  <a:moveTo>
                    <a:pt x="48670" y="1"/>
                  </a:moveTo>
                  <a:lnTo>
                    <a:pt x="24180" y="62380"/>
                  </a:lnTo>
                  <a:lnTo>
                    <a:pt x="35145" y="26786"/>
                  </a:lnTo>
                  <a:lnTo>
                    <a:pt x="1" y="101759"/>
                  </a:lnTo>
                  <a:lnTo>
                    <a:pt x="48670" y="101759"/>
                  </a:lnTo>
                  <a:lnTo>
                    <a:pt x="47584" y="35068"/>
                  </a:lnTo>
                  <a:lnTo>
                    <a:pt x="51741" y="64257"/>
                  </a:lnTo>
                  <a:lnTo>
                    <a:pt x="48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549500" y="552175"/>
              <a:ext cx="3871200" cy="1254750"/>
            </a:xfrm>
            <a:custGeom>
              <a:avLst/>
              <a:gdLst/>
              <a:ahLst/>
              <a:cxnLst/>
              <a:rect l="l" t="t" r="r" b="b"/>
              <a:pathLst>
                <a:path w="154848" h="50190" extrusionOk="0">
                  <a:moveTo>
                    <a:pt x="3939" y="1"/>
                  </a:moveTo>
                  <a:lnTo>
                    <a:pt x="0" y="38837"/>
                  </a:lnTo>
                  <a:lnTo>
                    <a:pt x="100161" y="47057"/>
                  </a:lnTo>
                  <a:lnTo>
                    <a:pt x="45350" y="38402"/>
                  </a:lnTo>
                  <a:lnTo>
                    <a:pt x="154848" y="50190"/>
                  </a:lnTo>
                  <a:lnTo>
                    <a:pt x="77269" y="32555"/>
                  </a:lnTo>
                  <a:lnTo>
                    <a:pt x="127054" y="40279"/>
                  </a:lnTo>
                  <a:lnTo>
                    <a:pt x="3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3161675" y="447500"/>
              <a:ext cx="1942225" cy="1480025"/>
            </a:xfrm>
            <a:custGeom>
              <a:avLst/>
              <a:gdLst/>
              <a:ahLst/>
              <a:cxnLst/>
              <a:rect l="l" t="t" r="r" b="b"/>
              <a:pathLst>
                <a:path w="77689" h="59201" extrusionOk="0">
                  <a:moveTo>
                    <a:pt x="1" y="0"/>
                  </a:moveTo>
                  <a:lnTo>
                    <a:pt x="62505" y="50515"/>
                  </a:lnTo>
                  <a:lnTo>
                    <a:pt x="62505" y="50515"/>
                  </a:lnTo>
                  <a:lnTo>
                    <a:pt x="36293" y="19418"/>
                  </a:lnTo>
                  <a:lnTo>
                    <a:pt x="36293" y="19418"/>
                  </a:lnTo>
                  <a:lnTo>
                    <a:pt x="77440" y="59200"/>
                  </a:lnTo>
                  <a:lnTo>
                    <a:pt x="47724" y="9911"/>
                  </a:lnTo>
                  <a:lnTo>
                    <a:pt x="77688" y="49770"/>
                  </a:lnTo>
                  <a:lnTo>
                    <a:pt x="51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455175" y="2417975"/>
              <a:ext cx="1607200" cy="3050375"/>
            </a:xfrm>
            <a:custGeom>
              <a:avLst/>
              <a:gdLst/>
              <a:ahLst/>
              <a:cxnLst/>
              <a:rect l="l" t="t" r="r" b="b"/>
              <a:pathLst>
                <a:path w="64288" h="122015" extrusionOk="0">
                  <a:moveTo>
                    <a:pt x="2140" y="1"/>
                  </a:moveTo>
                  <a:lnTo>
                    <a:pt x="24598" y="39550"/>
                  </a:lnTo>
                  <a:lnTo>
                    <a:pt x="0" y="6205"/>
                  </a:lnTo>
                  <a:lnTo>
                    <a:pt x="55928" y="122015"/>
                  </a:lnTo>
                  <a:lnTo>
                    <a:pt x="64287" y="53850"/>
                  </a:lnTo>
                  <a:lnTo>
                    <a:pt x="2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5213225" y="238125"/>
              <a:ext cx="1825500" cy="1766175"/>
            </a:xfrm>
            <a:custGeom>
              <a:avLst/>
              <a:gdLst/>
              <a:ahLst/>
              <a:cxnLst/>
              <a:rect l="l" t="t" r="r" b="b"/>
              <a:pathLst>
                <a:path w="73020" h="70647" extrusionOk="0">
                  <a:moveTo>
                    <a:pt x="67188" y="0"/>
                  </a:moveTo>
                  <a:lnTo>
                    <a:pt x="11027" y="53973"/>
                  </a:lnTo>
                  <a:lnTo>
                    <a:pt x="36494" y="31965"/>
                  </a:lnTo>
                  <a:lnTo>
                    <a:pt x="0" y="70646"/>
                  </a:lnTo>
                  <a:lnTo>
                    <a:pt x="55757" y="33873"/>
                  </a:lnTo>
                  <a:lnTo>
                    <a:pt x="18565" y="64520"/>
                  </a:lnTo>
                  <a:lnTo>
                    <a:pt x="73019" y="36680"/>
                  </a:lnTo>
                  <a:lnTo>
                    <a:pt x="67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5319075" y="2068625"/>
              <a:ext cx="1663800" cy="677800"/>
            </a:xfrm>
            <a:custGeom>
              <a:avLst/>
              <a:gdLst/>
              <a:ahLst/>
              <a:cxnLst/>
              <a:rect l="l" t="t" r="r" b="b"/>
              <a:pathLst>
                <a:path w="66552" h="27112" extrusionOk="0">
                  <a:moveTo>
                    <a:pt x="16673" y="1"/>
                  </a:moveTo>
                  <a:lnTo>
                    <a:pt x="62039" y="13975"/>
                  </a:lnTo>
                  <a:lnTo>
                    <a:pt x="0" y="1660"/>
                  </a:lnTo>
                  <a:lnTo>
                    <a:pt x="66552" y="27112"/>
                  </a:lnTo>
                  <a:lnTo>
                    <a:pt x="66552" y="6980"/>
                  </a:lnTo>
                  <a:lnTo>
                    <a:pt x="16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9"/>
          <p:cNvSpPr txBox="1">
            <a:spLocks noGrp="1"/>
          </p:cNvSpPr>
          <p:nvPr>
            <p:ph type="title"/>
          </p:nvPr>
        </p:nvSpPr>
        <p:spPr>
          <a:xfrm>
            <a:off x="713225" y="2755585"/>
            <a:ext cx="3785382"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Application</a:t>
            </a:r>
            <a:endParaRPr dirty="0"/>
          </a:p>
        </p:txBody>
      </p:sp>
      <p:sp>
        <p:nvSpPr>
          <p:cNvPr id="519" name="Google Shape;519;p29"/>
          <p:cNvSpPr txBox="1">
            <a:spLocks noGrp="1"/>
          </p:cNvSpPr>
          <p:nvPr>
            <p:ph type="title" idx="2"/>
          </p:nvPr>
        </p:nvSpPr>
        <p:spPr>
          <a:xfrm>
            <a:off x="1636774" y="743909"/>
            <a:ext cx="2044857" cy="18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0</a:t>
            </a:r>
            <a:r>
              <a:rPr lang="ar-SA" dirty="0">
                <a:solidFill>
                  <a:schemeClr val="lt2"/>
                </a:solidFill>
              </a:rPr>
              <a:t>2</a:t>
            </a:r>
            <a:endParaRPr dirty="0">
              <a:solidFill>
                <a:schemeClr val="lt2"/>
              </a:solidFill>
            </a:endParaRPr>
          </a:p>
        </p:txBody>
      </p:sp>
      <p:cxnSp>
        <p:nvCxnSpPr>
          <p:cNvPr id="520" name="Google Shape;520;p29"/>
          <p:cNvCxnSpPr/>
          <p:nvPr/>
        </p:nvCxnSpPr>
        <p:spPr>
          <a:xfrm>
            <a:off x="1203875" y="3851938"/>
            <a:ext cx="2694600" cy="0"/>
          </a:xfrm>
          <a:prstGeom prst="straightConnector1">
            <a:avLst/>
          </a:prstGeom>
          <a:noFill/>
          <a:ln w="19050" cap="flat" cmpd="sng">
            <a:solidFill>
              <a:schemeClr val="lt2"/>
            </a:solidFill>
            <a:prstDash val="solid"/>
            <a:round/>
            <a:headEnd type="diamond" w="med" len="med"/>
            <a:tailEnd type="diamond" w="med" len="med"/>
          </a:ln>
        </p:spPr>
      </p:cxnSp>
      <p:grpSp>
        <p:nvGrpSpPr>
          <p:cNvPr id="575" name="Google Shape;575;p29"/>
          <p:cNvGrpSpPr/>
          <p:nvPr/>
        </p:nvGrpSpPr>
        <p:grpSpPr>
          <a:xfrm>
            <a:off x="7881113" y="539491"/>
            <a:ext cx="548632" cy="540758"/>
            <a:chOff x="7861375" y="360625"/>
            <a:chExt cx="914387" cy="892635"/>
          </a:xfrm>
        </p:grpSpPr>
        <p:sp>
          <p:nvSpPr>
            <p:cNvPr id="576" name="Google Shape;576;p29"/>
            <p:cNvSpPr/>
            <p:nvPr/>
          </p:nvSpPr>
          <p:spPr>
            <a:xfrm>
              <a:off x="7861375" y="360625"/>
              <a:ext cx="914387" cy="892635"/>
            </a:xfrm>
            <a:custGeom>
              <a:avLst/>
              <a:gdLst/>
              <a:ahLst/>
              <a:cxnLst/>
              <a:rect l="l" t="t" r="r" b="b"/>
              <a:pathLst>
                <a:path w="15483" h="15107" extrusionOk="0">
                  <a:moveTo>
                    <a:pt x="7534" y="0"/>
                  </a:moveTo>
                  <a:lnTo>
                    <a:pt x="7534" y="896"/>
                  </a:lnTo>
                  <a:lnTo>
                    <a:pt x="7559" y="896"/>
                  </a:lnTo>
                  <a:cubicBezTo>
                    <a:pt x="10247" y="896"/>
                    <a:pt x="12670" y="2514"/>
                    <a:pt x="13707" y="5003"/>
                  </a:cubicBezTo>
                  <a:cubicBezTo>
                    <a:pt x="14736" y="7484"/>
                    <a:pt x="14172" y="10346"/>
                    <a:pt x="12272" y="12255"/>
                  </a:cubicBezTo>
                  <a:cubicBezTo>
                    <a:pt x="10997" y="13535"/>
                    <a:pt x="9293" y="14214"/>
                    <a:pt x="7557" y="14214"/>
                  </a:cubicBezTo>
                  <a:cubicBezTo>
                    <a:pt x="6706" y="14214"/>
                    <a:pt x="5848" y="14051"/>
                    <a:pt x="5029" y="13715"/>
                  </a:cubicBezTo>
                  <a:cubicBezTo>
                    <a:pt x="2540" y="12694"/>
                    <a:pt x="905" y="10272"/>
                    <a:pt x="897" y="7584"/>
                  </a:cubicBezTo>
                  <a:lnTo>
                    <a:pt x="1" y="7584"/>
                  </a:lnTo>
                  <a:cubicBezTo>
                    <a:pt x="9" y="10429"/>
                    <a:pt x="1619" y="13026"/>
                    <a:pt x="4166" y="14304"/>
                  </a:cubicBezTo>
                  <a:cubicBezTo>
                    <a:pt x="5235" y="14842"/>
                    <a:pt x="6396" y="15106"/>
                    <a:pt x="7552" y="15106"/>
                  </a:cubicBezTo>
                  <a:cubicBezTo>
                    <a:pt x="9141" y="15106"/>
                    <a:pt x="10722" y="14607"/>
                    <a:pt x="12048" y="13632"/>
                  </a:cubicBezTo>
                  <a:cubicBezTo>
                    <a:pt x="14338" y="11939"/>
                    <a:pt x="15483" y="9102"/>
                    <a:pt x="15002" y="6298"/>
                  </a:cubicBezTo>
                  <a:cubicBezTo>
                    <a:pt x="14529" y="3485"/>
                    <a:pt x="12521" y="1187"/>
                    <a:pt x="9799" y="340"/>
                  </a:cubicBezTo>
                  <a:lnTo>
                    <a:pt x="9808" y="340"/>
                  </a:lnTo>
                  <a:cubicBezTo>
                    <a:pt x="9078" y="116"/>
                    <a:pt x="8323" y="0"/>
                    <a:pt x="7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8020655" y="565066"/>
              <a:ext cx="596835" cy="529483"/>
            </a:xfrm>
            <a:custGeom>
              <a:avLst/>
              <a:gdLst/>
              <a:ahLst/>
              <a:cxnLst/>
              <a:rect l="l" t="t" r="r" b="b"/>
              <a:pathLst>
                <a:path w="10106" h="8961" extrusionOk="0">
                  <a:moveTo>
                    <a:pt x="7476" y="0"/>
                  </a:moveTo>
                  <a:lnTo>
                    <a:pt x="7268" y="332"/>
                  </a:lnTo>
                  <a:cubicBezTo>
                    <a:pt x="8919" y="1394"/>
                    <a:pt x="9683" y="3418"/>
                    <a:pt x="9160" y="5310"/>
                  </a:cubicBezTo>
                  <a:cubicBezTo>
                    <a:pt x="8614" y="7253"/>
                    <a:pt x="6839" y="8564"/>
                    <a:pt x="4863" y="8564"/>
                  </a:cubicBezTo>
                  <a:cubicBezTo>
                    <a:pt x="4679" y="8564"/>
                    <a:pt x="4493" y="8552"/>
                    <a:pt x="4306" y="8529"/>
                  </a:cubicBezTo>
                  <a:cubicBezTo>
                    <a:pt x="2116" y="8255"/>
                    <a:pt x="457" y="6413"/>
                    <a:pt x="399" y="4207"/>
                  </a:cubicBezTo>
                  <a:lnTo>
                    <a:pt x="0" y="4223"/>
                  </a:lnTo>
                  <a:cubicBezTo>
                    <a:pt x="75" y="6853"/>
                    <a:pt x="2232" y="8952"/>
                    <a:pt x="4871" y="8961"/>
                  </a:cubicBezTo>
                  <a:cubicBezTo>
                    <a:pt x="7036" y="8952"/>
                    <a:pt x="8944" y="7509"/>
                    <a:pt x="9533" y="5418"/>
                  </a:cubicBezTo>
                  <a:cubicBezTo>
                    <a:pt x="10106" y="3352"/>
                    <a:pt x="9268" y="1162"/>
                    <a:pt x="7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170604" y="669946"/>
              <a:ext cx="274913" cy="274580"/>
            </a:xfrm>
            <a:custGeom>
              <a:avLst/>
              <a:gdLst/>
              <a:ahLst/>
              <a:cxnLst/>
              <a:rect l="l" t="t" r="r" b="b"/>
              <a:pathLst>
                <a:path w="4655" h="4647" extrusionOk="0">
                  <a:moveTo>
                    <a:pt x="2338" y="390"/>
                  </a:moveTo>
                  <a:cubicBezTo>
                    <a:pt x="3402" y="390"/>
                    <a:pt x="4256" y="1258"/>
                    <a:pt x="4256" y="2315"/>
                  </a:cubicBezTo>
                  <a:cubicBezTo>
                    <a:pt x="4265" y="3386"/>
                    <a:pt x="3402" y="4248"/>
                    <a:pt x="2332" y="4257"/>
                  </a:cubicBezTo>
                  <a:lnTo>
                    <a:pt x="2323" y="4448"/>
                  </a:lnTo>
                  <a:lnTo>
                    <a:pt x="2323" y="4257"/>
                  </a:lnTo>
                  <a:cubicBezTo>
                    <a:pt x="1253" y="4257"/>
                    <a:pt x="390" y="3386"/>
                    <a:pt x="390" y="2324"/>
                  </a:cubicBezTo>
                  <a:cubicBezTo>
                    <a:pt x="390" y="1253"/>
                    <a:pt x="1253" y="390"/>
                    <a:pt x="2323" y="390"/>
                  </a:cubicBezTo>
                  <a:cubicBezTo>
                    <a:pt x="2328" y="390"/>
                    <a:pt x="2333" y="390"/>
                    <a:pt x="2338" y="390"/>
                  </a:cubicBezTo>
                  <a:close/>
                  <a:moveTo>
                    <a:pt x="2332" y="1"/>
                  </a:moveTo>
                  <a:cubicBezTo>
                    <a:pt x="1046" y="1"/>
                    <a:pt x="9" y="1038"/>
                    <a:pt x="0" y="2324"/>
                  </a:cubicBezTo>
                  <a:cubicBezTo>
                    <a:pt x="0" y="3601"/>
                    <a:pt x="1037" y="4647"/>
                    <a:pt x="2323" y="4647"/>
                  </a:cubicBezTo>
                  <a:lnTo>
                    <a:pt x="2332" y="4647"/>
                  </a:lnTo>
                  <a:cubicBezTo>
                    <a:pt x="3618" y="4647"/>
                    <a:pt x="4655" y="3601"/>
                    <a:pt x="4655" y="2324"/>
                  </a:cubicBezTo>
                  <a:cubicBezTo>
                    <a:pt x="4646" y="1038"/>
                    <a:pt x="3609" y="1"/>
                    <a:pt x="2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rot="5400000">
            <a:off x="7766798" y="2290591"/>
            <a:ext cx="777283" cy="91445"/>
            <a:chOff x="457200" y="457200"/>
            <a:chExt cx="1555500" cy="183000"/>
          </a:xfrm>
        </p:grpSpPr>
        <p:sp>
          <p:nvSpPr>
            <p:cNvPr id="580" name="Google Shape;580;p29"/>
            <p:cNvSpPr/>
            <p:nvPr/>
          </p:nvSpPr>
          <p:spPr>
            <a:xfrm>
              <a:off x="7317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57200" y="457200"/>
              <a:ext cx="183000" cy="1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10062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1280700" y="457200"/>
              <a:ext cx="183000" cy="18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18297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1555200" y="457200"/>
              <a:ext cx="183000" cy="183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9"/>
          <p:cNvGrpSpPr/>
          <p:nvPr/>
        </p:nvGrpSpPr>
        <p:grpSpPr>
          <a:xfrm>
            <a:off x="7881129" y="1261872"/>
            <a:ext cx="548609" cy="501613"/>
            <a:chOff x="2770925" y="2832350"/>
            <a:chExt cx="640076" cy="588885"/>
          </a:xfrm>
        </p:grpSpPr>
        <p:sp>
          <p:nvSpPr>
            <p:cNvPr id="587" name="Google Shape;587;p29"/>
            <p:cNvSpPr/>
            <p:nvPr/>
          </p:nvSpPr>
          <p:spPr>
            <a:xfrm>
              <a:off x="2977638" y="3001942"/>
              <a:ext cx="45177" cy="45225"/>
            </a:xfrm>
            <a:custGeom>
              <a:avLst/>
              <a:gdLst/>
              <a:ahLst/>
              <a:cxnLst/>
              <a:rect l="l" t="t" r="r" b="b"/>
              <a:pathLst>
                <a:path w="1320" h="1312" extrusionOk="0">
                  <a:moveTo>
                    <a:pt x="101" y="1"/>
                  </a:moveTo>
                  <a:cubicBezTo>
                    <a:pt x="79" y="1"/>
                    <a:pt x="58" y="9"/>
                    <a:pt x="42" y="26"/>
                  </a:cubicBezTo>
                  <a:cubicBezTo>
                    <a:pt x="0" y="67"/>
                    <a:pt x="0" y="117"/>
                    <a:pt x="42" y="159"/>
                  </a:cubicBezTo>
                  <a:lnTo>
                    <a:pt x="1195" y="1312"/>
                  </a:lnTo>
                  <a:cubicBezTo>
                    <a:pt x="1236" y="1270"/>
                    <a:pt x="1278" y="1229"/>
                    <a:pt x="1319" y="1187"/>
                  </a:cubicBezTo>
                  <a:lnTo>
                    <a:pt x="166" y="26"/>
                  </a:lnTo>
                  <a:cubicBezTo>
                    <a:pt x="145" y="9"/>
                    <a:pt x="123"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2868874" y="3124069"/>
              <a:ext cx="117323" cy="6032"/>
            </a:xfrm>
            <a:custGeom>
              <a:avLst/>
              <a:gdLst/>
              <a:ahLst/>
              <a:cxnLst/>
              <a:rect l="l" t="t" r="r" b="b"/>
              <a:pathLst>
                <a:path w="3428" h="175" extrusionOk="0">
                  <a:moveTo>
                    <a:pt x="117" y="1"/>
                  </a:moveTo>
                  <a:cubicBezTo>
                    <a:pt x="1" y="1"/>
                    <a:pt x="1" y="175"/>
                    <a:pt x="117" y="175"/>
                  </a:cubicBezTo>
                  <a:lnTo>
                    <a:pt x="3419" y="175"/>
                  </a:lnTo>
                  <a:lnTo>
                    <a:pt x="3419" y="142"/>
                  </a:lnTo>
                  <a:cubicBezTo>
                    <a:pt x="3419" y="92"/>
                    <a:pt x="3419" y="50"/>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3099167" y="2893155"/>
              <a:ext cx="5989" cy="117129"/>
            </a:xfrm>
            <a:custGeom>
              <a:avLst/>
              <a:gdLst/>
              <a:ahLst/>
              <a:cxnLst/>
              <a:rect l="l" t="t" r="r" b="b"/>
              <a:pathLst>
                <a:path w="175" h="3398" extrusionOk="0">
                  <a:moveTo>
                    <a:pt x="87" y="0"/>
                  </a:moveTo>
                  <a:cubicBezTo>
                    <a:pt x="44" y="0"/>
                    <a:pt x="0" y="29"/>
                    <a:pt x="0" y="87"/>
                  </a:cubicBezTo>
                  <a:lnTo>
                    <a:pt x="0" y="3398"/>
                  </a:lnTo>
                  <a:cubicBezTo>
                    <a:pt x="50" y="3398"/>
                    <a:pt x="92" y="3389"/>
                    <a:pt x="141" y="3389"/>
                  </a:cubicBezTo>
                  <a:lnTo>
                    <a:pt x="175" y="3389"/>
                  </a:lnTo>
                  <a:lnTo>
                    <a:pt x="175" y="87"/>
                  </a:lnTo>
                  <a:cubicBezTo>
                    <a:pt x="175" y="29"/>
                    <a:pt x="13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3183221" y="3001942"/>
              <a:ext cx="43466" cy="43225"/>
            </a:xfrm>
            <a:custGeom>
              <a:avLst/>
              <a:gdLst/>
              <a:ahLst/>
              <a:cxnLst/>
              <a:rect l="l" t="t" r="r" b="b"/>
              <a:pathLst>
                <a:path w="1270" h="1254" extrusionOk="0">
                  <a:moveTo>
                    <a:pt x="1170" y="1"/>
                  </a:moveTo>
                  <a:cubicBezTo>
                    <a:pt x="1147" y="1"/>
                    <a:pt x="1124" y="9"/>
                    <a:pt x="1104" y="26"/>
                  </a:cubicBezTo>
                  <a:lnTo>
                    <a:pt x="0" y="1129"/>
                  </a:lnTo>
                  <a:cubicBezTo>
                    <a:pt x="42" y="1171"/>
                    <a:pt x="91" y="1212"/>
                    <a:pt x="133" y="1254"/>
                  </a:cubicBezTo>
                  <a:lnTo>
                    <a:pt x="1236" y="150"/>
                  </a:lnTo>
                  <a:cubicBezTo>
                    <a:pt x="1270" y="117"/>
                    <a:pt x="1270" y="59"/>
                    <a:pt x="1236" y="26"/>
                  </a:cubicBezTo>
                  <a:cubicBezTo>
                    <a:pt x="1216" y="9"/>
                    <a:pt x="1193" y="1"/>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3221825" y="3124069"/>
              <a:ext cx="113627" cy="6032"/>
            </a:xfrm>
            <a:custGeom>
              <a:avLst/>
              <a:gdLst/>
              <a:ahLst/>
              <a:cxnLst/>
              <a:rect l="l" t="t" r="r" b="b"/>
              <a:pathLst>
                <a:path w="3320" h="175" extrusionOk="0">
                  <a:moveTo>
                    <a:pt x="1" y="1"/>
                  </a:moveTo>
                  <a:cubicBezTo>
                    <a:pt x="1" y="50"/>
                    <a:pt x="9" y="92"/>
                    <a:pt x="9" y="142"/>
                  </a:cubicBezTo>
                  <a:lnTo>
                    <a:pt x="9" y="175"/>
                  </a:lnTo>
                  <a:lnTo>
                    <a:pt x="3203" y="175"/>
                  </a:lnTo>
                  <a:cubicBezTo>
                    <a:pt x="3319" y="175"/>
                    <a:pt x="3319"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3185206" y="3210726"/>
              <a:ext cx="42063" cy="41502"/>
            </a:xfrm>
            <a:custGeom>
              <a:avLst/>
              <a:gdLst/>
              <a:ahLst/>
              <a:cxnLst/>
              <a:rect l="l" t="t" r="r" b="b"/>
              <a:pathLst>
                <a:path w="1229" h="1204" extrusionOk="0">
                  <a:moveTo>
                    <a:pt x="125" y="1"/>
                  </a:moveTo>
                  <a:cubicBezTo>
                    <a:pt x="83" y="42"/>
                    <a:pt x="42" y="84"/>
                    <a:pt x="0" y="125"/>
                  </a:cubicBezTo>
                  <a:lnTo>
                    <a:pt x="1046" y="1179"/>
                  </a:lnTo>
                  <a:cubicBezTo>
                    <a:pt x="1071" y="1195"/>
                    <a:pt x="1087" y="1204"/>
                    <a:pt x="1112" y="1204"/>
                  </a:cubicBezTo>
                  <a:cubicBezTo>
                    <a:pt x="1195" y="1204"/>
                    <a:pt x="1228" y="1104"/>
                    <a:pt x="1178" y="1046"/>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3099167" y="3247609"/>
              <a:ext cx="5989" cy="113441"/>
            </a:xfrm>
            <a:custGeom>
              <a:avLst/>
              <a:gdLst/>
              <a:ahLst/>
              <a:cxnLst/>
              <a:rect l="l" t="t" r="r" b="b"/>
              <a:pathLst>
                <a:path w="175" h="3291" extrusionOk="0">
                  <a:moveTo>
                    <a:pt x="0" y="1"/>
                  </a:moveTo>
                  <a:lnTo>
                    <a:pt x="0" y="3203"/>
                  </a:lnTo>
                  <a:cubicBezTo>
                    <a:pt x="0" y="3261"/>
                    <a:pt x="44" y="3291"/>
                    <a:pt x="87" y="3291"/>
                  </a:cubicBezTo>
                  <a:cubicBezTo>
                    <a:pt x="131" y="3291"/>
                    <a:pt x="175" y="3261"/>
                    <a:pt x="175" y="3203"/>
                  </a:cubicBezTo>
                  <a:lnTo>
                    <a:pt x="175" y="9"/>
                  </a:lnTo>
                  <a:lnTo>
                    <a:pt x="141" y="9"/>
                  </a:lnTo>
                  <a:cubicBezTo>
                    <a:pt x="92" y="9"/>
                    <a:pt x="50" y="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2976782" y="3208727"/>
              <a:ext cx="44048" cy="43501"/>
            </a:xfrm>
            <a:custGeom>
              <a:avLst/>
              <a:gdLst/>
              <a:ahLst/>
              <a:cxnLst/>
              <a:rect l="l" t="t" r="r" b="b"/>
              <a:pathLst>
                <a:path w="1287" h="1262" extrusionOk="0">
                  <a:moveTo>
                    <a:pt x="1170" y="1"/>
                  </a:moveTo>
                  <a:lnTo>
                    <a:pt x="58" y="1104"/>
                  </a:lnTo>
                  <a:cubicBezTo>
                    <a:pt x="0" y="1162"/>
                    <a:pt x="42" y="1262"/>
                    <a:pt x="125" y="1262"/>
                  </a:cubicBezTo>
                  <a:cubicBezTo>
                    <a:pt x="150" y="1262"/>
                    <a:pt x="166" y="1253"/>
                    <a:pt x="183" y="1237"/>
                  </a:cubicBezTo>
                  <a:lnTo>
                    <a:pt x="1286" y="133"/>
                  </a:lnTo>
                  <a:cubicBezTo>
                    <a:pt x="1245" y="92"/>
                    <a:pt x="1203" y="50"/>
                    <a:pt x="1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2770925" y="2832350"/>
              <a:ext cx="640076" cy="588885"/>
            </a:xfrm>
            <a:custGeom>
              <a:avLst/>
              <a:gdLst/>
              <a:ahLst/>
              <a:cxnLst/>
              <a:rect l="l" t="t" r="r" b="b"/>
              <a:pathLst>
                <a:path w="18702" h="17084" extrusionOk="0">
                  <a:moveTo>
                    <a:pt x="9600" y="1"/>
                  </a:moveTo>
                  <a:cubicBezTo>
                    <a:pt x="8869" y="1"/>
                    <a:pt x="8139" y="92"/>
                    <a:pt x="7434" y="275"/>
                  </a:cubicBezTo>
                  <a:lnTo>
                    <a:pt x="7492" y="507"/>
                  </a:lnTo>
                  <a:cubicBezTo>
                    <a:pt x="6911" y="648"/>
                    <a:pt x="6356" y="864"/>
                    <a:pt x="5833" y="1129"/>
                  </a:cubicBezTo>
                  <a:lnTo>
                    <a:pt x="5725" y="922"/>
                  </a:lnTo>
                  <a:cubicBezTo>
                    <a:pt x="1834" y="2872"/>
                    <a:pt x="0" y="7402"/>
                    <a:pt x="1427" y="11517"/>
                  </a:cubicBezTo>
                  <a:lnTo>
                    <a:pt x="1651" y="11434"/>
                  </a:lnTo>
                  <a:cubicBezTo>
                    <a:pt x="2829" y="14819"/>
                    <a:pt x="6024" y="17084"/>
                    <a:pt x="9608" y="17084"/>
                  </a:cubicBezTo>
                  <a:lnTo>
                    <a:pt x="9608" y="15798"/>
                  </a:lnTo>
                  <a:cubicBezTo>
                    <a:pt x="6214" y="15798"/>
                    <a:pt x="3294" y="13417"/>
                    <a:pt x="2614" y="10098"/>
                  </a:cubicBezTo>
                  <a:cubicBezTo>
                    <a:pt x="2514" y="9625"/>
                    <a:pt x="2473" y="9144"/>
                    <a:pt x="2473" y="8663"/>
                  </a:cubicBezTo>
                  <a:lnTo>
                    <a:pt x="1908" y="8663"/>
                  </a:lnTo>
                  <a:cubicBezTo>
                    <a:pt x="1908" y="6647"/>
                    <a:pt x="2697" y="4714"/>
                    <a:pt x="4107" y="3278"/>
                  </a:cubicBezTo>
                  <a:lnTo>
                    <a:pt x="4505" y="3668"/>
                  </a:lnTo>
                  <a:cubicBezTo>
                    <a:pt x="5834" y="2298"/>
                    <a:pt x="7663" y="1527"/>
                    <a:pt x="9569" y="1527"/>
                  </a:cubicBezTo>
                  <a:cubicBezTo>
                    <a:pt x="9579" y="1527"/>
                    <a:pt x="9589" y="1528"/>
                    <a:pt x="9600" y="1528"/>
                  </a:cubicBezTo>
                  <a:cubicBezTo>
                    <a:pt x="10056" y="1528"/>
                    <a:pt x="10496" y="1569"/>
                    <a:pt x="10935" y="1652"/>
                  </a:cubicBezTo>
                  <a:lnTo>
                    <a:pt x="11043" y="1104"/>
                  </a:lnTo>
                  <a:cubicBezTo>
                    <a:pt x="11665" y="1221"/>
                    <a:pt x="12263" y="1411"/>
                    <a:pt x="12835" y="1677"/>
                  </a:cubicBezTo>
                  <a:lnTo>
                    <a:pt x="12603" y="2183"/>
                  </a:lnTo>
                  <a:cubicBezTo>
                    <a:pt x="13225" y="2473"/>
                    <a:pt x="13798" y="2847"/>
                    <a:pt x="14312" y="3295"/>
                  </a:cubicBezTo>
                  <a:lnTo>
                    <a:pt x="14677" y="2880"/>
                  </a:lnTo>
                  <a:cubicBezTo>
                    <a:pt x="17241" y="5128"/>
                    <a:pt x="18021" y="8796"/>
                    <a:pt x="16594" y="11882"/>
                  </a:cubicBezTo>
                  <a:lnTo>
                    <a:pt x="17465" y="12288"/>
                  </a:lnTo>
                  <a:cubicBezTo>
                    <a:pt x="18701" y="9609"/>
                    <a:pt x="18485" y="6481"/>
                    <a:pt x="16901" y="3992"/>
                  </a:cubicBezTo>
                  <a:cubicBezTo>
                    <a:pt x="15308" y="1503"/>
                    <a:pt x="12553" y="1"/>
                    <a:pt x="9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2935029" y="2959337"/>
              <a:ext cx="352723" cy="344941"/>
            </a:xfrm>
            <a:custGeom>
              <a:avLst/>
              <a:gdLst/>
              <a:ahLst/>
              <a:cxnLst/>
              <a:rect l="l" t="t" r="r" b="b"/>
              <a:pathLst>
                <a:path w="10306" h="10007" extrusionOk="0">
                  <a:moveTo>
                    <a:pt x="6356" y="1"/>
                  </a:moveTo>
                  <a:lnTo>
                    <a:pt x="6174" y="615"/>
                  </a:lnTo>
                  <a:cubicBezTo>
                    <a:pt x="8057" y="1187"/>
                    <a:pt x="9351" y="2929"/>
                    <a:pt x="9360" y="4896"/>
                  </a:cubicBezTo>
                  <a:cubicBezTo>
                    <a:pt x="9351" y="7111"/>
                    <a:pt x="7742" y="8986"/>
                    <a:pt x="5551" y="9318"/>
                  </a:cubicBezTo>
                  <a:cubicBezTo>
                    <a:pt x="5325" y="9352"/>
                    <a:pt x="5099" y="9369"/>
                    <a:pt x="4876" y="9369"/>
                  </a:cubicBezTo>
                  <a:cubicBezTo>
                    <a:pt x="2948" y="9369"/>
                    <a:pt x="1194" y="8119"/>
                    <a:pt x="606" y="6223"/>
                  </a:cubicBezTo>
                  <a:lnTo>
                    <a:pt x="1" y="6414"/>
                  </a:lnTo>
                  <a:cubicBezTo>
                    <a:pt x="654" y="8549"/>
                    <a:pt x="2628" y="10007"/>
                    <a:pt x="4860" y="10007"/>
                  </a:cubicBezTo>
                  <a:cubicBezTo>
                    <a:pt x="4867" y="10007"/>
                    <a:pt x="4873" y="10007"/>
                    <a:pt x="4879" y="10007"/>
                  </a:cubicBezTo>
                  <a:cubicBezTo>
                    <a:pt x="7418" y="10007"/>
                    <a:pt x="9567" y="8148"/>
                    <a:pt x="9940" y="5643"/>
                  </a:cubicBezTo>
                  <a:cubicBezTo>
                    <a:pt x="10305" y="3137"/>
                    <a:pt x="8787" y="731"/>
                    <a:pt x="6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3120728" y="3071468"/>
              <a:ext cx="36381" cy="36331"/>
            </a:xfrm>
            <a:custGeom>
              <a:avLst/>
              <a:gdLst/>
              <a:ahLst/>
              <a:cxnLst/>
              <a:rect l="l" t="t" r="r" b="b"/>
              <a:pathLst>
                <a:path w="1063" h="1054" extrusionOk="0">
                  <a:moveTo>
                    <a:pt x="839" y="0"/>
                  </a:moveTo>
                  <a:lnTo>
                    <a:pt x="1" y="838"/>
                  </a:lnTo>
                  <a:cubicBezTo>
                    <a:pt x="92" y="896"/>
                    <a:pt x="167" y="971"/>
                    <a:pt x="233" y="1054"/>
                  </a:cubicBezTo>
                  <a:lnTo>
                    <a:pt x="1063" y="224"/>
                  </a:lnTo>
                  <a:lnTo>
                    <a:pt x="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3044374" y="3149232"/>
              <a:ext cx="35218" cy="36090"/>
            </a:xfrm>
            <a:custGeom>
              <a:avLst/>
              <a:gdLst/>
              <a:ahLst/>
              <a:cxnLst/>
              <a:rect l="l" t="t" r="r" b="b"/>
              <a:pathLst>
                <a:path w="1029" h="1047" extrusionOk="0">
                  <a:moveTo>
                    <a:pt x="813" y="1"/>
                  </a:moveTo>
                  <a:lnTo>
                    <a:pt x="0" y="814"/>
                  </a:lnTo>
                  <a:lnTo>
                    <a:pt x="224" y="1046"/>
                  </a:lnTo>
                  <a:lnTo>
                    <a:pt x="1029" y="233"/>
                  </a:lnTo>
                  <a:cubicBezTo>
                    <a:pt x="946" y="167"/>
                    <a:pt x="871" y="92"/>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3121891" y="3149232"/>
              <a:ext cx="35526" cy="36090"/>
            </a:xfrm>
            <a:custGeom>
              <a:avLst/>
              <a:gdLst/>
              <a:ahLst/>
              <a:cxnLst/>
              <a:rect l="l" t="t" r="r" b="b"/>
              <a:pathLst>
                <a:path w="1038" h="1047" extrusionOk="0">
                  <a:moveTo>
                    <a:pt x="224" y="1"/>
                  </a:moveTo>
                  <a:cubicBezTo>
                    <a:pt x="166" y="92"/>
                    <a:pt x="83" y="167"/>
                    <a:pt x="0" y="233"/>
                  </a:cubicBezTo>
                  <a:lnTo>
                    <a:pt x="813" y="1046"/>
                  </a:lnTo>
                  <a:lnTo>
                    <a:pt x="1037" y="814"/>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044374" y="3071157"/>
              <a:ext cx="36347" cy="36366"/>
            </a:xfrm>
            <a:custGeom>
              <a:avLst/>
              <a:gdLst/>
              <a:ahLst/>
              <a:cxnLst/>
              <a:rect l="l" t="t" r="r" b="b"/>
              <a:pathLst>
                <a:path w="1062" h="1055" extrusionOk="0">
                  <a:moveTo>
                    <a:pt x="224" y="1"/>
                  </a:moveTo>
                  <a:lnTo>
                    <a:pt x="0" y="225"/>
                  </a:lnTo>
                  <a:lnTo>
                    <a:pt x="830" y="1054"/>
                  </a:lnTo>
                  <a:cubicBezTo>
                    <a:pt x="888" y="971"/>
                    <a:pt x="971" y="897"/>
                    <a:pt x="1062" y="839"/>
                  </a:cubicBez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3068297" y="3104628"/>
              <a:ext cx="56745" cy="48982"/>
            </a:xfrm>
            <a:custGeom>
              <a:avLst/>
              <a:gdLst/>
              <a:ahLst/>
              <a:cxnLst/>
              <a:rect l="l" t="t" r="r" b="b"/>
              <a:pathLst>
                <a:path w="1658" h="1421" extrusionOk="0">
                  <a:moveTo>
                    <a:pt x="942" y="0"/>
                  </a:moveTo>
                  <a:cubicBezTo>
                    <a:pt x="310" y="0"/>
                    <a:pt x="0" y="766"/>
                    <a:pt x="446" y="1212"/>
                  </a:cubicBezTo>
                  <a:cubicBezTo>
                    <a:pt x="590" y="1356"/>
                    <a:pt x="767" y="1420"/>
                    <a:pt x="940" y="1420"/>
                  </a:cubicBezTo>
                  <a:cubicBezTo>
                    <a:pt x="1306" y="1420"/>
                    <a:pt x="1657" y="1134"/>
                    <a:pt x="1657" y="706"/>
                  </a:cubicBezTo>
                  <a:cubicBezTo>
                    <a:pt x="1657" y="316"/>
                    <a:pt x="1342" y="0"/>
                    <a:pt x="952" y="0"/>
                  </a:cubicBezTo>
                  <a:cubicBezTo>
                    <a:pt x="949" y="0"/>
                    <a:pt x="945"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descr="Humanoid Robots - Applications and Influences on the Real World">
            <a:extLst>
              <a:ext uri="{FF2B5EF4-FFF2-40B4-BE49-F238E27FC236}">
                <a16:creationId xmlns:a16="http://schemas.microsoft.com/office/drawing/2014/main" id="{7E698CDF-1AA0-2462-115E-B49922CE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050" y="1402050"/>
            <a:ext cx="2997814" cy="269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6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7" name="Google Shape;607;p30"/>
          <p:cNvSpPr txBox="1">
            <a:spLocks noGrp="1"/>
          </p:cNvSpPr>
          <p:nvPr>
            <p:ph type="title"/>
          </p:nvPr>
        </p:nvSpPr>
        <p:spPr>
          <a:xfrm>
            <a:off x="328861" y="662392"/>
            <a:ext cx="8141239" cy="3824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4000" b="1" i="0" dirty="0">
                <a:effectLst/>
                <a:latin typeface="Söhne"/>
              </a:rPr>
              <a:t>Applications of Humanoid Robots</a:t>
            </a:r>
            <a:r>
              <a:rPr lang="en-MY" sz="4000" dirty="0">
                <a:latin typeface="Söhne"/>
              </a:rPr>
              <a:t>:</a:t>
            </a:r>
            <a:br>
              <a:rPr lang="en-MY" sz="2000" dirty="0">
                <a:latin typeface="Söhne"/>
              </a:rPr>
            </a:br>
            <a:br>
              <a:rPr lang="en-MY" sz="2000" dirty="0">
                <a:latin typeface="Söhne"/>
              </a:rPr>
            </a:br>
            <a:r>
              <a:rPr lang="en-MY" sz="2000" dirty="0">
                <a:latin typeface="Söhne"/>
              </a:rPr>
              <a:t>1- </a:t>
            </a:r>
            <a:r>
              <a:rPr lang="en-MY" sz="2000" b="1" i="0" dirty="0">
                <a:effectLst/>
                <a:latin typeface="Söhne"/>
              </a:rPr>
              <a:t>Assistance and Caregiving</a:t>
            </a:r>
            <a:br>
              <a:rPr lang="en-MY" sz="2000" b="1" i="0" dirty="0">
                <a:effectLst/>
                <a:latin typeface="Söhne"/>
              </a:rPr>
            </a:br>
            <a:r>
              <a:rPr lang="en-MY" sz="2000" b="1" i="0" dirty="0">
                <a:effectLst/>
                <a:latin typeface="Söhne"/>
              </a:rPr>
              <a:t>2- Healthcare</a:t>
            </a:r>
            <a:br>
              <a:rPr lang="en-MY" sz="2000" b="1" i="0" dirty="0">
                <a:effectLst/>
                <a:latin typeface="Söhne"/>
              </a:rPr>
            </a:br>
            <a:r>
              <a:rPr lang="en-MY" sz="2000" b="1" i="0" dirty="0">
                <a:effectLst/>
                <a:latin typeface="Söhne"/>
              </a:rPr>
              <a:t>3- Education and Research</a:t>
            </a:r>
            <a:br>
              <a:rPr lang="en-MY" sz="2000" b="1" i="0" dirty="0">
                <a:effectLst/>
                <a:latin typeface="Söhne"/>
              </a:rPr>
            </a:br>
            <a:r>
              <a:rPr lang="en-MY" sz="2000" b="1" i="0" dirty="0">
                <a:effectLst/>
                <a:latin typeface="Söhne"/>
              </a:rPr>
              <a:t>4- Entertainment and Hospitality</a:t>
            </a:r>
            <a:br>
              <a:rPr lang="en-MY" sz="2000" b="1" i="0" dirty="0">
                <a:effectLst/>
                <a:latin typeface="Söhne"/>
              </a:rPr>
            </a:br>
            <a:r>
              <a:rPr lang="en-MY" sz="2000" b="1" i="0" dirty="0">
                <a:effectLst/>
                <a:latin typeface="Söhne"/>
              </a:rPr>
              <a:t>5- Industrial Automation</a:t>
            </a:r>
            <a:br>
              <a:rPr lang="en-MY" sz="2000" b="1" i="0" dirty="0">
                <a:effectLst/>
                <a:latin typeface="Söhne"/>
              </a:rPr>
            </a:br>
            <a:r>
              <a:rPr lang="en-MY" sz="2000" b="1" i="0" dirty="0">
                <a:effectLst/>
                <a:latin typeface="Söhne"/>
              </a:rPr>
              <a:t>6- Search and Rescue Operations</a:t>
            </a:r>
            <a:br>
              <a:rPr lang="en-MY" sz="2000" b="1" i="0" dirty="0">
                <a:effectLst/>
                <a:latin typeface="Söhne"/>
              </a:rPr>
            </a:br>
            <a:r>
              <a:rPr lang="en-MY" sz="2000" b="1" i="0" dirty="0">
                <a:effectLst/>
                <a:latin typeface="Söhne"/>
              </a:rPr>
              <a:t>7- Social Interaction and Companionship</a:t>
            </a:r>
            <a:br>
              <a:rPr lang="en-MY" sz="2000" b="1" i="0" dirty="0">
                <a:effectLst/>
                <a:latin typeface="Söhne"/>
              </a:rPr>
            </a:br>
            <a:r>
              <a:rPr lang="en-MY" sz="2000" b="1" i="0" dirty="0">
                <a:effectLst/>
                <a:latin typeface="Söhne"/>
              </a:rPr>
              <a:t>8- Space Exploration</a:t>
            </a:r>
            <a:endParaRPr sz="2000" dirty="0"/>
          </a:p>
        </p:txBody>
      </p:sp>
      <p:grpSp>
        <p:nvGrpSpPr>
          <p:cNvPr id="609" name="Google Shape;609;p30"/>
          <p:cNvGrpSpPr/>
          <p:nvPr/>
        </p:nvGrpSpPr>
        <p:grpSpPr>
          <a:xfrm>
            <a:off x="7927848" y="457200"/>
            <a:ext cx="754393" cy="274312"/>
            <a:chOff x="7676375" y="402350"/>
            <a:chExt cx="754393" cy="274312"/>
          </a:xfrm>
        </p:grpSpPr>
        <p:sp>
          <p:nvSpPr>
            <p:cNvPr id="610" name="Google Shape;610;p30"/>
            <p:cNvSpPr/>
            <p:nvPr/>
          </p:nvSpPr>
          <p:spPr>
            <a:xfrm>
              <a:off x="7677706" y="402350"/>
              <a:ext cx="295351" cy="267625"/>
            </a:xfrm>
            <a:custGeom>
              <a:avLst/>
              <a:gdLst/>
              <a:ahLst/>
              <a:cxnLst/>
              <a:rect l="l" t="t" r="r" b="b"/>
              <a:pathLst>
                <a:path w="11093" h="9924" extrusionOk="0">
                  <a:moveTo>
                    <a:pt x="1726" y="0"/>
                  </a:moveTo>
                  <a:cubicBezTo>
                    <a:pt x="772" y="8"/>
                    <a:pt x="0" y="772"/>
                    <a:pt x="0" y="1726"/>
                  </a:cubicBezTo>
                  <a:lnTo>
                    <a:pt x="0" y="8197"/>
                  </a:lnTo>
                  <a:cubicBezTo>
                    <a:pt x="0" y="9152"/>
                    <a:pt x="772" y="9915"/>
                    <a:pt x="1726" y="9923"/>
                  </a:cubicBezTo>
                  <a:lnTo>
                    <a:pt x="1925" y="9923"/>
                  </a:lnTo>
                  <a:cubicBezTo>
                    <a:pt x="971" y="9915"/>
                    <a:pt x="199" y="9152"/>
                    <a:pt x="199" y="8197"/>
                  </a:cubicBezTo>
                  <a:lnTo>
                    <a:pt x="199" y="3642"/>
                  </a:lnTo>
                  <a:cubicBezTo>
                    <a:pt x="199" y="2688"/>
                    <a:pt x="971" y="1925"/>
                    <a:pt x="1925" y="1917"/>
                  </a:cubicBezTo>
                  <a:lnTo>
                    <a:pt x="11093" y="1917"/>
                  </a:lnTo>
                  <a:lnTo>
                    <a:pt x="11093" y="1726"/>
                  </a:lnTo>
                  <a:cubicBezTo>
                    <a:pt x="11093" y="772"/>
                    <a:pt x="10321" y="8"/>
                    <a:pt x="9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8324698" y="511700"/>
              <a:ext cx="32722" cy="97838"/>
            </a:xfrm>
            <a:custGeom>
              <a:avLst/>
              <a:gdLst/>
              <a:ahLst/>
              <a:cxnLst/>
              <a:rect l="l" t="t" r="r" b="b"/>
              <a:pathLst>
                <a:path w="1229" h="3628" extrusionOk="0">
                  <a:moveTo>
                    <a:pt x="614" y="127"/>
                  </a:moveTo>
                  <a:cubicBezTo>
                    <a:pt x="872" y="127"/>
                    <a:pt x="1079" y="334"/>
                    <a:pt x="1079" y="591"/>
                  </a:cubicBezTo>
                  <a:lnTo>
                    <a:pt x="1079" y="3014"/>
                  </a:lnTo>
                  <a:cubicBezTo>
                    <a:pt x="1079" y="3321"/>
                    <a:pt x="847" y="3474"/>
                    <a:pt x="614" y="3474"/>
                  </a:cubicBezTo>
                  <a:cubicBezTo>
                    <a:pt x="382" y="3474"/>
                    <a:pt x="150" y="3321"/>
                    <a:pt x="150" y="3014"/>
                  </a:cubicBezTo>
                  <a:lnTo>
                    <a:pt x="150" y="591"/>
                  </a:lnTo>
                  <a:cubicBezTo>
                    <a:pt x="150" y="334"/>
                    <a:pt x="357" y="127"/>
                    <a:pt x="614" y="127"/>
                  </a:cubicBezTo>
                  <a:close/>
                  <a:moveTo>
                    <a:pt x="614" y="0"/>
                  </a:moveTo>
                  <a:cubicBezTo>
                    <a:pt x="316" y="0"/>
                    <a:pt x="17" y="197"/>
                    <a:pt x="0" y="591"/>
                  </a:cubicBezTo>
                  <a:lnTo>
                    <a:pt x="0" y="3014"/>
                  </a:lnTo>
                  <a:cubicBezTo>
                    <a:pt x="0" y="3354"/>
                    <a:pt x="274" y="3628"/>
                    <a:pt x="614" y="3628"/>
                  </a:cubicBezTo>
                  <a:cubicBezTo>
                    <a:pt x="954" y="3628"/>
                    <a:pt x="1220" y="3354"/>
                    <a:pt x="1228" y="3014"/>
                  </a:cubicBezTo>
                  <a:lnTo>
                    <a:pt x="1228" y="591"/>
                  </a:lnTo>
                  <a:cubicBezTo>
                    <a:pt x="1212" y="197"/>
                    <a:pt x="913"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8280502"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8236333" y="511079"/>
              <a:ext cx="32509" cy="98458"/>
            </a:xfrm>
            <a:custGeom>
              <a:avLst/>
              <a:gdLst/>
              <a:ahLst/>
              <a:cxnLst/>
              <a:rect l="l" t="t" r="r" b="b"/>
              <a:pathLst>
                <a:path w="1221" h="3651" extrusionOk="0">
                  <a:moveTo>
                    <a:pt x="615" y="150"/>
                  </a:moveTo>
                  <a:cubicBezTo>
                    <a:pt x="863" y="150"/>
                    <a:pt x="1071" y="282"/>
                    <a:pt x="1071" y="440"/>
                  </a:cubicBezTo>
                  <a:lnTo>
                    <a:pt x="1071" y="3211"/>
                  </a:lnTo>
                  <a:cubicBezTo>
                    <a:pt x="1071" y="3369"/>
                    <a:pt x="863" y="3502"/>
                    <a:pt x="615" y="3502"/>
                  </a:cubicBezTo>
                  <a:cubicBezTo>
                    <a:pt x="357" y="3502"/>
                    <a:pt x="150" y="3369"/>
                    <a:pt x="150" y="3211"/>
                  </a:cubicBezTo>
                  <a:lnTo>
                    <a:pt x="150" y="440"/>
                  </a:lnTo>
                  <a:cubicBezTo>
                    <a:pt x="150" y="282"/>
                    <a:pt x="357" y="150"/>
                    <a:pt x="615" y="150"/>
                  </a:cubicBezTo>
                  <a:close/>
                  <a:moveTo>
                    <a:pt x="615" y="0"/>
                  </a:moveTo>
                  <a:cubicBezTo>
                    <a:pt x="274" y="0"/>
                    <a:pt x="1" y="200"/>
                    <a:pt x="1" y="440"/>
                  </a:cubicBezTo>
                  <a:lnTo>
                    <a:pt x="1" y="3211"/>
                  </a:lnTo>
                  <a:cubicBezTo>
                    <a:pt x="1" y="3452"/>
                    <a:pt x="274" y="3651"/>
                    <a:pt x="615" y="3651"/>
                  </a:cubicBezTo>
                  <a:cubicBezTo>
                    <a:pt x="946" y="3651"/>
                    <a:pt x="1220" y="3452"/>
                    <a:pt x="1220" y="3211"/>
                  </a:cubicBezTo>
                  <a:lnTo>
                    <a:pt x="1220" y="440"/>
                  </a:lnTo>
                  <a:cubicBezTo>
                    <a:pt x="1220" y="200"/>
                    <a:pt x="946"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8192164" y="511079"/>
              <a:ext cx="32482" cy="98458"/>
            </a:xfrm>
            <a:custGeom>
              <a:avLst/>
              <a:gdLst/>
              <a:ahLst/>
              <a:cxnLst/>
              <a:rect l="l" t="t" r="r" b="b"/>
              <a:pathLst>
                <a:path w="1220" h="3651" extrusionOk="0">
                  <a:moveTo>
                    <a:pt x="606" y="150"/>
                  </a:moveTo>
                  <a:cubicBezTo>
                    <a:pt x="863" y="150"/>
                    <a:pt x="1071" y="282"/>
                    <a:pt x="1071" y="440"/>
                  </a:cubicBezTo>
                  <a:lnTo>
                    <a:pt x="1071" y="3211"/>
                  </a:lnTo>
                  <a:cubicBezTo>
                    <a:pt x="1071" y="3369"/>
                    <a:pt x="863" y="3502"/>
                    <a:pt x="606" y="3502"/>
                  </a:cubicBezTo>
                  <a:cubicBezTo>
                    <a:pt x="357" y="3502"/>
                    <a:pt x="150" y="3369"/>
                    <a:pt x="150" y="3211"/>
                  </a:cubicBezTo>
                  <a:lnTo>
                    <a:pt x="150" y="440"/>
                  </a:lnTo>
                  <a:cubicBezTo>
                    <a:pt x="150" y="282"/>
                    <a:pt x="357" y="150"/>
                    <a:pt x="606" y="150"/>
                  </a:cubicBezTo>
                  <a:close/>
                  <a:moveTo>
                    <a:pt x="606" y="0"/>
                  </a:moveTo>
                  <a:cubicBezTo>
                    <a:pt x="274" y="0"/>
                    <a:pt x="0" y="200"/>
                    <a:pt x="0" y="440"/>
                  </a:cubicBezTo>
                  <a:lnTo>
                    <a:pt x="0" y="3211"/>
                  </a:lnTo>
                  <a:cubicBezTo>
                    <a:pt x="0" y="3452"/>
                    <a:pt x="274" y="3651"/>
                    <a:pt x="606" y="3651"/>
                  </a:cubicBezTo>
                  <a:cubicBezTo>
                    <a:pt x="946" y="3651"/>
                    <a:pt x="1220" y="3452"/>
                    <a:pt x="1220" y="3211"/>
                  </a:cubicBezTo>
                  <a:lnTo>
                    <a:pt x="1220" y="440"/>
                  </a:lnTo>
                  <a:cubicBezTo>
                    <a:pt x="1220" y="200"/>
                    <a:pt x="946"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147968" y="511079"/>
              <a:ext cx="32509" cy="98458"/>
            </a:xfrm>
            <a:custGeom>
              <a:avLst/>
              <a:gdLst/>
              <a:ahLst/>
              <a:cxnLst/>
              <a:rect l="l" t="t" r="r" b="b"/>
              <a:pathLst>
                <a:path w="1221" h="3651" extrusionOk="0">
                  <a:moveTo>
                    <a:pt x="607" y="150"/>
                  </a:moveTo>
                  <a:cubicBezTo>
                    <a:pt x="855" y="150"/>
                    <a:pt x="1071" y="282"/>
                    <a:pt x="1071" y="440"/>
                  </a:cubicBezTo>
                  <a:lnTo>
                    <a:pt x="1071" y="3211"/>
                  </a:lnTo>
                  <a:cubicBezTo>
                    <a:pt x="1071" y="3369"/>
                    <a:pt x="864" y="3502"/>
                    <a:pt x="607" y="3502"/>
                  </a:cubicBezTo>
                  <a:cubicBezTo>
                    <a:pt x="358" y="3502"/>
                    <a:pt x="150" y="3369"/>
                    <a:pt x="150" y="3211"/>
                  </a:cubicBezTo>
                  <a:lnTo>
                    <a:pt x="150" y="440"/>
                  </a:lnTo>
                  <a:cubicBezTo>
                    <a:pt x="150" y="282"/>
                    <a:pt x="358" y="150"/>
                    <a:pt x="607" y="150"/>
                  </a:cubicBezTo>
                  <a:close/>
                  <a:moveTo>
                    <a:pt x="607" y="0"/>
                  </a:moveTo>
                  <a:cubicBezTo>
                    <a:pt x="275" y="0"/>
                    <a:pt x="1" y="200"/>
                    <a:pt x="1" y="440"/>
                  </a:cubicBezTo>
                  <a:lnTo>
                    <a:pt x="1" y="3211"/>
                  </a:lnTo>
                  <a:cubicBezTo>
                    <a:pt x="1" y="3452"/>
                    <a:pt x="275" y="3651"/>
                    <a:pt x="607" y="3651"/>
                  </a:cubicBezTo>
                  <a:cubicBezTo>
                    <a:pt x="947" y="3651"/>
                    <a:pt x="1221" y="3452"/>
                    <a:pt x="1221" y="3211"/>
                  </a:cubicBezTo>
                  <a:lnTo>
                    <a:pt x="1221" y="440"/>
                  </a:lnTo>
                  <a:cubicBezTo>
                    <a:pt x="1221" y="200"/>
                    <a:pt x="947"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8103585" y="511079"/>
              <a:ext cx="32722" cy="98458"/>
            </a:xfrm>
            <a:custGeom>
              <a:avLst/>
              <a:gdLst/>
              <a:ahLst/>
              <a:cxnLst/>
              <a:rect l="l" t="t" r="r" b="b"/>
              <a:pathLst>
                <a:path w="1229" h="3651" extrusionOk="0">
                  <a:moveTo>
                    <a:pt x="614" y="150"/>
                  </a:moveTo>
                  <a:cubicBezTo>
                    <a:pt x="863" y="150"/>
                    <a:pt x="1079" y="282"/>
                    <a:pt x="1079" y="440"/>
                  </a:cubicBezTo>
                  <a:lnTo>
                    <a:pt x="1079" y="3211"/>
                  </a:lnTo>
                  <a:cubicBezTo>
                    <a:pt x="1079" y="3369"/>
                    <a:pt x="871" y="3502"/>
                    <a:pt x="614" y="3502"/>
                  </a:cubicBezTo>
                  <a:cubicBezTo>
                    <a:pt x="357" y="3502"/>
                    <a:pt x="150" y="3369"/>
                    <a:pt x="150" y="3211"/>
                  </a:cubicBezTo>
                  <a:lnTo>
                    <a:pt x="150" y="440"/>
                  </a:lnTo>
                  <a:cubicBezTo>
                    <a:pt x="150" y="282"/>
                    <a:pt x="365" y="150"/>
                    <a:pt x="614" y="150"/>
                  </a:cubicBezTo>
                  <a:close/>
                  <a:moveTo>
                    <a:pt x="614" y="0"/>
                  </a:moveTo>
                  <a:cubicBezTo>
                    <a:pt x="274" y="0"/>
                    <a:pt x="0" y="200"/>
                    <a:pt x="0" y="440"/>
                  </a:cubicBezTo>
                  <a:lnTo>
                    <a:pt x="0" y="3211"/>
                  </a:lnTo>
                  <a:cubicBezTo>
                    <a:pt x="0" y="3452"/>
                    <a:pt x="274" y="3651"/>
                    <a:pt x="614" y="3651"/>
                  </a:cubicBezTo>
                  <a:cubicBezTo>
                    <a:pt x="954" y="3651"/>
                    <a:pt x="1228" y="3452"/>
                    <a:pt x="1228" y="3211"/>
                  </a:cubicBezTo>
                  <a:lnTo>
                    <a:pt x="1228" y="440"/>
                  </a:lnTo>
                  <a:cubicBezTo>
                    <a:pt x="1228" y="200"/>
                    <a:pt x="954"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8059389" y="511079"/>
              <a:ext cx="32509" cy="98458"/>
            </a:xfrm>
            <a:custGeom>
              <a:avLst/>
              <a:gdLst/>
              <a:ahLst/>
              <a:cxnLst/>
              <a:rect l="l" t="t" r="r" b="b"/>
              <a:pathLst>
                <a:path w="1221" h="3651" extrusionOk="0">
                  <a:moveTo>
                    <a:pt x="615" y="150"/>
                  </a:moveTo>
                  <a:cubicBezTo>
                    <a:pt x="864" y="150"/>
                    <a:pt x="1071" y="282"/>
                    <a:pt x="1071" y="440"/>
                  </a:cubicBezTo>
                  <a:lnTo>
                    <a:pt x="1071" y="3211"/>
                  </a:lnTo>
                  <a:cubicBezTo>
                    <a:pt x="1071" y="3369"/>
                    <a:pt x="864" y="3502"/>
                    <a:pt x="615" y="3502"/>
                  </a:cubicBezTo>
                  <a:cubicBezTo>
                    <a:pt x="358" y="3502"/>
                    <a:pt x="150" y="3369"/>
                    <a:pt x="150" y="3211"/>
                  </a:cubicBezTo>
                  <a:lnTo>
                    <a:pt x="150" y="440"/>
                  </a:lnTo>
                  <a:cubicBezTo>
                    <a:pt x="150" y="282"/>
                    <a:pt x="366" y="150"/>
                    <a:pt x="615" y="150"/>
                  </a:cubicBezTo>
                  <a:close/>
                  <a:moveTo>
                    <a:pt x="615" y="0"/>
                  </a:moveTo>
                  <a:cubicBezTo>
                    <a:pt x="275" y="0"/>
                    <a:pt x="1" y="200"/>
                    <a:pt x="1" y="440"/>
                  </a:cubicBezTo>
                  <a:lnTo>
                    <a:pt x="1" y="3211"/>
                  </a:lnTo>
                  <a:cubicBezTo>
                    <a:pt x="1" y="3452"/>
                    <a:pt x="275" y="3651"/>
                    <a:pt x="615" y="3651"/>
                  </a:cubicBezTo>
                  <a:cubicBezTo>
                    <a:pt x="947" y="3651"/>
                    <a:pt x="1221" y="3452"/>
                    <a:pt x="1221" y="3211"/>
                  </a:cubicBezTo>
                  <a:lnTo>
                    <a:pt x="1221" y="440"/>
                  </a:lnTo>
                  <a:cubicBezTo>
                    <a:pt x="1221" y="200"/>
                    <a:pt x="947"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8017217" y="513102"/>
              <a:ext cx="28515" cy="94440"/>
            </a:xfrm>
            <a:custGeom>
              <a:avLst/>
              <a:gdLst/>
              <a:ahLst/>
              <a:cxnLst/>
              <a:rect l="l" t="t" r="r" b="b"/>
              <a:pathLst>
                <a:path w="1071" h="3502" extrusionOk="0">
                  <a:moveTo>
                    <a:pt x="539" y="0"/>
                  </a:moveTo>
                  <a:cubicBezTo>
                    <a:pt x="241" y="0"/>
                    <a:pt x="0" y="166"/>
                    <a:pt x="0" y="365"/>
                  </a:cubicBezTo>
                  <a:lnTo>
                    <a:pt x="0" y="3136"/>
                  </a:lnTo>
                  <a:cubicBezTo>
                    <a:pt x="0" y="3335"/>
                    <a:pt x="241" y="3501"/>
                    <a:pt x="539" y="3501"/>
                  </a:cubicBezTo>
                  <a:cubicBezTo>
                    <a:pt x="830" y="3501"/>
                    <a:pt x="1070" y="3335"/>
                    <a:pt x="1070" y="3136"/>
                  </a:cubicBezTo>
                  <a:lnTo>
                    <a:pt x="1070" y="365"/>
                  </a:lnTo>
                  <a:cubicBezTo>
                    <a:pt x="1070" y="166"/>
                    <a:pt x="830"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7973021" y="513102"/>
              <a:ext cx="28542" cy="94440"/>
            </a:xfrm>
            <a:custGeom>
              <a:avLst/>
              <a:gdLst/>
              <a:ahLst/>
              <a:cxnLst/>
              <a:rect l="l" t="t" r="r" b="b"/>
              <a:pathLst>
                <a:path w="1072" h="3502" extrusionOk="0">
                  <a:moveTo>
                    <a:pt x="532" y="0"/>
                  </a:moveTo>
                  <a:cubicBezTo>
                    <a:pt x="241" y="0"/>
                    <a:pt x="1" y="166"/>
                    <a:pt x="1" y="365"/>
                  </a:cubicBezTo>
                  <a:lnTo>
                    <a:pt x="1" y="3136"/>
                  </a:lnTo>
                  <a:cubicBezTo>
                    <a:pt x="1" y="3335"/>
                    <a:pt x="241" y="3501"/>
                    <a:pt x="532" y="3501"/>
                  </a:cubicBezTo>
                  <a:cubicBezTo>
                    <a:pt x="831" y="3501"/>
                    <a:pt x="1071" y="3335"/>
                    <a:pt x="1071" y="3136"/>
                  </a:cubicBezTo>
                  <a:lnTo>
                    <a:pt x="1071" y="365"/>
                  </a:lnTo>
                  <a:cubicBezTo>
                    <a:pt x="1071" y="166"/>
                    <a:pt x="83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7928851"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7884442" y="513102"/>
              <a:ext cx="28755" cy="94440"/>
            </a:xfrm>
            <a:custGeom>
              <a:avLst/>
              <a:gdLst/>
              <a:ahLst/>
              <a:cxnLst/>
              <a:rect l="l" t="t" r="r" b="b"/>
              <a:pathLst>
                <a:path w="1080" h="3502" extrusionOk="0">
                  <a:moveTo>
                    <a:pt x="540" y="0"/>
                  </a:moveTo>
                  <a:cubicBezTo>
                    <a:pt x="250" y="0"/>
                    <a:pt x="1" y="166"/>
                    <a:pt x="1" y="365"/>
                  </a:cubicBezTo>
                  <a:lnTo>
                    <a:pt x="1" y="3136"/>
                  </a:lnTo>
                  <a:cubicBezTo>
                    <a:pt x="1" y="3335"/>
                    <a:pt x="250" y="3501"/>
                    <a:pt x="540" y="3501"/>
                  </a:cubicBezTo>
                  <a:cubicBezTo>
                    <a:pt x="839" y="3501"/>
                    <a:pt x="1079" y="3335"/>
                    <a:pt x="1079" y="3136"/>
                  </a:cubicBezTo>
                  <a:lnTo>
                    <a:pt x="1079" y="365"/>
                  </a:lnTo>
                  <a:cubicBezTo>
                    <a:pt x="1079" y="166"/>
                    <a:pt x="831"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7840273"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1" y="3335"/>
                    <a:pt x="1071" y="3136"/>
                  </a:cubicBezTo>
                  <a:lnTo>
                    <a:pt x="1071" y="365"/>
                  </a:lnTo>
                  <a:cubicBezTo>
                    <a:pt x="1071"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7796104" y="513102"/>
              <a:ext cx="28515" cy="94440"/>
            </a:xfrm>
            <a:custGeom>
              <a:avLst/>
              <a:gdLst/>
              <a:ahLst/>
              <a:cxnLst/>
              <a:rect l="l" t="t" r="r" b="b"/>
              <a:pathLst>
                <a:path w="1071" h="3502" extrusionOk="0">
                  <a:moveTo>
                    <a:pt x="531" y="0"/>
                  </a:moveTo>
                  <a:cubicBezTo>
                    <a:pt x="241" y="0"/>
                    <a:pt x="0" y="166"/>
                    <a:pt x="0" y="365"/>
                  </a:cubicBezTo>
                  <a:lnTo>
                    <a:pt x="0" y="3136"/>
                  </a:lnTo>
                  <a:cubicBezTo>
                    <a:pt x="0" y="3335"/>
                    <a:pt x="241" y="3501"/>
                    <a:pt x="531" y="3501"/>
                  </a:cubicBezTo>
                  <a:cubicBezTo>
                    <a:pt x="830" y="3501"/>
                    <a:pt x="1070" y="3335"/>
                    <a:pt x="1070" y="3136"/>
                  </a:cubicBezTo>
                  <a:lnTo>
                    <a:pt x="1070" y="365"/>
                  </a:lnTo>
                  <a:cubicBezTo>
                    <a:pt x="1070" y="166"/>
                    <a:pt x="830"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751908" y="513102"/>
              <a:ext cx="28542" cy="94440"/>
            </a:xfrm>
            <a:custGeom>
              <a:avLst/>
              <a:gdLst/>
              <a:ahLst/>
              <a:cxnLst/>
              <a:rect l="l" t="t" r="r" b="b"/>
              <a:pathLst>
                <a:path w="1072" h="3502" extrusionOk="0">
                  <a:moveTo>
                    <a:pt x="532" y="0"/>
                  </a:moveTo>
                  <a:cubicBezTo>
                    <a:pt x="241" y="0"/>
                    <a:pt x="1" y="241"/>
                    <a:pt x="1" y="539"/>
                  </a:cubicBezTo>
                  <a:lnTo>
                    <a:pt x="1" y="2962"/>
                  </a:lnTo>
                  <a:cubicBezTo>
                    <a:pt x="1" y="3261"/>
                    <a:pt x="241" y="3501"/>
                    <a:pt x="532" y="3501"/>
                  </a:cubicBezTo>
                  <a:cubicBezTo>
                    <a:pt x="830" y="3501"/>
                    <a:pt x="1071" y="3261"/>
                    <a:pt x="1071" y="2962"/>
                  </a:cubicBezTo>
                  <a:lnTo>
                    <a:pt x="1071" y="539"/>
                  </a:lnTo>
                  <a:cubicBezTo>
                    <a:pt x="1071" y="241"/>
                    <a:pt x="830"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676375" y="447303"/>
              <a:ext cx="754393" cy="229359"/>
            </a:xfrm>
            <a:custGeom>
              <a:avLst/>
              <a:gdLst/>
              <a:ahLst/>
              <a:cxnLst/>
              <a:rect l="l" t="t" r="r" b="b"/>
              <a:pathLst>
                <a:path w="28334" h="8505" extrusionOk="0">
                  <a:moveTo>
                    <a:pt x="26110" y="499"/>
                  </a:moveTo>
                  <a:cubicBezTo>
                    <a:pt x="27064" y="499"/>
                    <a:pt x="27836" y="1270"/>
                    <a:pt x="27844" y="2224"/>
                  </a:cubicBezTo>
                  <a:lnTo>
                    <a:pt x="27844" y="6273"/>
                  </a:lnTo>
                  <a:cubicBezTo>
                    <a:pt x="27836" y="7227"/>
                    <a:pt x="27064" y="8007"/>
                    <a:pt x="26110" y="8007"/>
                  </a:cubicBezTo>
                  <a:lnTo>
                    <a:pt x="2232" y="8007"/>
                  </a:lnTo>
                  <a:cubicBezTo>
                    <a:pt x="1270" y="8007"/>
                    <a:pt x="498" y="7227"/>
                    <a:pt x="498" y="6273"/>
                  </a:cubicBezTo>
                  <a:lnTo>
                    <a:pt x="498" y="2224"/>
                  </a:lnTo>
                  <a:cubicBezTo>
                    <a:pt x="498" y="1270"/>
                    <a:pt x="1270" y="499"/>
                    <a:pt x="2232" y="499"/>
                  </a:cubicBezTo>
                  <a:close/>
                  <a:moveTo>
                    <a:pt x="2232" y="1"/>
                  </a:moveTo>
                  <a:cubicBezTo>
                    <a:pt x="996" y="1"/>
                    <a:pt x="0" y="996"/>
                    <a:pt x="0" y="2233"/>
                  </a:cubicBezTo>
                  <a:lnTo>
                    <a:pt x="0" y="6273"/>
                  </a:lnTo>
                  <a:cubicBezTo>
                    <a:pt x="0" y="7501"/>
                    <a:pt x="996" y="8497"/>
                    <a:pt x="2232" y="8505"/>
                  </a:cubicBezTo>
                  <a:lnTo>
                    <a:pt x="26110" y="8505"/>
                  </a:lnTo>
                  <a:cubicBezTo>
                    <a:pt x="27338" y="8497"/>
                    <a:pt x="28334" y="7501"/>
                    <a:pt x="28334" y="6273"/>
                  </a:cubicBezTo>
                  <a:lnTo>
                    <a:pt x="28334" y="2233"/>
                  </a:lnTo>
                  <a:cubicBezTo>
                    <a:pt x="28334" y="996"/>
                    <a:pt x="27338" y="1"/>
                    <a:pt x="26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umanoid service robots">
            <a:extLst>
              <a:ext uri="{FF2B5EF4-FFF2-40B4-BE49-F238E27FC236}">
                <a16:creationId xmlns:a16="http://schemas.microsoft.com/office/drawing/2014/main" id="{A46F520D-203C-F5C5-BDED-1611287C9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195" y="1789422"/>
            <a:ext cx="3555863" cy="236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728152"/>
      </p:ext>
    </p:extLst>
  </p:cSld>
  <p:clrMapOvr>
    <a:masterClrMapping/>
  </p:clrMapOvr>
</p:sld>
</file>

<file path=ppt/theme/theme1.xml><?xml version="1.0" encoding="utf-8"?>
<a:theme xmlns:a="http://schemas.openxmlformats.org/drawingml/2006/main" name="Ultraman Sci-fi Minitheme by Slidesgo">
  <a:themeElements>
    <a:clrScheme name="Simple Light">
      <a:dk1>
        <a:srgbClr val="11DDDB"/>
      </a:dk1>
      <a:lt1>
        <a:srgbClr val="0C56DC"/>
      </a:lt1>
      <a:dk2>
        <a:srgbClr val="0E2488"/>
      </a:dk2>
      <a:lt2>
        <a:srgbClr val="F4B10B"/>
      </a:lt2>
      <a:accent1>
        <a:srgbClr val="BB1111"/>
      </a:accent1>
      <a:accent2>
        <a:srgbClr val="000000"/>
      </a:accent2>
      <a:accent3>
        <a:srgbClr val="7F7F7F"/>
      </a:accent3>
      <a:accent4>
        <a:srgbClr val="B2B2B2"/>
      </a:accent4>
      <a:accent5>
        <a:srgbClr val="E5E5E5"/>
      </a:accent5>
      <a:accent6>
        <a:srgbClr val="FFFFFF"/>
      </a:accent6>
      <a:hlink>
        <a:srgbClr val="11DD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1191</Words>
  <Application>Microsoft Office PowerPoint</Application>
  <PresentationFormat>On-screen Show (16:9)</PresentationFormat>
  <Paragraphs>97</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Söhne</vt:lpstr>
      <vt:lpstr>Arial</vt:lpstr>
      <vt:lpstr>Aldrich</vt:lpstr>
      <vt:lpstr>Roboto</vt:lpstr>
      <vt:lpstr>Bebas Neue</vt:lpstr>
      <vt:lpstr>Ultraman Sci-fi Minitheme by Slidesgo</vt:lpstr>
      <vt:lpstr>HUMANOID ROBOT  AL SAIAARI MOHAMMED NASSER  1734429</vt:lpstr>
      <vt:lpstr>Table of contents</vt:lpstr>
      <vt:lpstr>Introduction</vt:lpstr>
      <vt:lpstr>History</vt:lpstr>
      <vt:lpstr>1- Historical Roots of Humanoid Robots:  </vt:lpstr>
      <vt:lpstr>3- WABOT-1 and Early Breakthroughs: </vt:lpstr>
      <vt:lpstr>5- Boston Dynamics and Dynamic Humanoid Robots: </vt:lpstr>
      <vt:lpstr>Application</vt:lpstr>
      <vt:lpstr>Applications of Humanoid Robots:  1- Assistance and Caregiving 2- Healthcare 3- Education and Research 4- Entertainment and Hospitality 5- Industrial Automation 6- Search and Rescue Operations 7- Social Interaction and Companionship 8- Space Exploration</vt:lpstr>
      <vt:lpstr>Components &amp; Design</vt:lpstr>
      <vt:lpstr>Main Components </vt:lpstr>
      <vt:lpstr>PowerPoint Presentation</vt:lpstr>
      <vt:lpstr>Frame &amp; Design</vt:lpstr>
      <vt:lpstr>Navigation &amp; Control System</vt:lpstr>
      <vt:lpstr>Data Collection</vt:lpstr>
      <vt:lpstr>Data Transmissionb</vt:lpstr>
      <vt:lpstr>Propulsion System</vt:lpstr>
      <vt:lpstr>Propulsion System</vt:lpstr>
      <vt:lpstr>Power Management</vt:lpstr>
      <vt:lpstr>PowerPoint Presentation</vt:lpstr>
      <vt:lpstr>Thank You   Q n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HUMANOID ROBOT  AL SAIAARI MOHAMMED NASSER  1734429</dc:title>
  <cp:lastModifiedBy>HAMED HAMED</cp:lastModifiedBy>
  <cp:revision>1</cp:revision>
  <dcterms:modified xsi:type="dcterms:W3CDTF">2023-06-23T17:21:40Z</dcterms:modified>
</cp:coreProperties>
</file>