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7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9A195-72E4-BF47-A5A4-A7A3B3D70CE4}" type="datetimeFigureOut">
              <a:rPr kumimoji="1" lang="zh-CN" altLang="en-US" smtClean="0"/>
              <a:t>14-11-23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29592-468B-A44C-9D44-B942FD92E2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0213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9A195-72E4-BF47-A5A4-A7A3B3D70CE4}" type="datetimeFigureOut">
              <a:rPr kumimoji="1" lang="zh-CN" altLang="en-US" smtClean="0"/>
              <a:t>14-11-23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29592-468B-A44C-9D44-B942FD92E2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950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9A195-72E4-BF47-A5A4-A7A3B3D70CE4}" type="datetimeFigureOut">
              <a:rPr kumimoji="1" lang="zh-CN" altLang="en-US" smtClean="0"/>
              <a:t>14-11-23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29592-468B-A44C-9D44-B942FD92E2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82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9A195-72E4-BF47-A5A4-A7A3B3D70CE4}" type="datetimeFigureOut">
              <a:rPr kumimoji="1" lang="zh-CN" altLang="en-US" smtClean="0"/>
              <a:t>14-11-23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29592-468B-A44C-9D44-B942FD92E2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8218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9A195-72E4-BF47-A5A4-A7A3B3D70CE4}" type="datetimeFigureOut">
              <a:rPr kumimoji="1" lang="zh-CN" altLang="en-US" smtClean="0"/>
              <a:t>14-11-23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29592-468B-A44C-9D44-B942FD92E2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5746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9A195-72E4-BF47-A5A4-A7A3B3D70CE4}" type="datetimeFigureOut">
              <a:rPr kumimoji="1" lang="zh-CN" altLang="en-US" smtClean="0"/>
              <a:t>14-11-23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29592-468B-A44C-9D44-B942FD92E2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9001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9A195-72E4-BF47-A5A4-A7A3B3D70CE4}" type="datetimeFigureOut">
              <a:rPr kumimoji="1" lang="zh-CN" altLang="en-US" smtClean="0"/>
              <a:t>14-11-23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29592-468B-A44C-9D44-B942FD92E2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9958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9A195-72E4-BF47-A5A4-A7A3B3D70CE4}" type="datetimeFigureOut">
              <a:rPr kumimoji="1" lang="zh-CN" altLang="en-US" smtClean="0"/>
              <a:t>14-11-23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29592-468B-A44C-9D44-B942FD92E2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0580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9A195-72E4-BF47-A5A4-A7A3B3D70CE4}" type="datetimeFigureOut">
              <a:rPr kumimoji="1" lang="zh-CN" altLang="en-US" smtClean="0"/>
              <a:t>14-11-23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29592-468B-A44C-9D44-B942FD92E2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5812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9A195-72E4-BF47-A5A4-A7A3B3D70CE4}" type="datetimeFigureOut">
              <a:rPr kumimoji="1" lang="zh-CN" altLang="en-US" smtClean="0"/>
              <a:t>14-11-23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29592-468B-A44C-9D44-B942FD92E2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2249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9A195-72E4-BF47-A5A4-A7A3B3D70CE4}" type="datetimeFigureOut">
              <a:rPr kumimoji="1" lang="zh-CN" altLang="en-US" smtClean="0"/>
              <a:t>14-11-23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29592-468B-A44C-9D44-B942FD92E2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4731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9A195-72E4-BF47-A5A4-A7A3B3D70CE4}" type="datetimeFigureOut">
              <a:rPr kumimoji="1" lang="zh-CN" altLang="en-US" smtClean="0"/>
              <a:t>14-11-23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29592-468B-A44C-9D44-B942FD92E2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7795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4316" y="839964"/>
            <a:ext cx="1483895" cy="6439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有无帐号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48525" y="839964"/>
            <a:ext cx="2459791" cy="6439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SWOAuthViewController</a:t>
            </a:r>
            <a:endParaRPr kumimoji="1" lang="zh-CN" altLang="en-US" dirty="0"/>
          </a:p>
        </p:txBody>
      </p:sp>
      <p:cxnSp>
        <p:nvCxnSpPr>
          <p:cNvPr id="7" name="直线箭头连接符 6"/>
          <p:cNvCxnSpPr>
            <a:stCxn id="4" idx="3"/>
            <a:endCxn id="5" idx="1"/>
          </p:cNvCxnSpPr>
          <p:nvPr/>
        </p:nvCxnSpPr>
        <p:spPr>
          <a:xfrm>
            <a:off x="1858211" y="1161930"/>
            <a:ext cx="13903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291423" y="8399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无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74316" y="2315023"/>
            <a:ext cx="1483895" cy="10939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是否有更新</a:t>
            </a:r>
            <a:endParaRPr kumimoji="1" lang="zh-CN" altLang="en-US" dirty="0"/>
          </a:p>
        </p:txBody>
      </p:sp>
      <p:cxnSp>
        <p:nvCxnSpPr>
          <p:cNvPr id="14" name="直线箭头连接符 13"/>
          <p:cNvCxnSpPr>
            <a:stCxn id="4" idx="2"/>
            <a:endCxn id="12" idx="0"/>
          </p:cNvCxnSpPr>
          <p:nvPr/>
        </p:nvCxnSpPr>
        <p:spPr>
          <a:xfrm>
            <a:off x="1116264" y="1483895"/>
            <a:ext cx="0" cy="8311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 flipH="1">
            <a:off x="1618316" y="1483895"/>
            <a:ext cx="1685739" cy="8311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304055" y="2315024"/>
            <a:ext cx="2459791" cy="10939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直接来到主界面</a:t>
            </a:r>
            <a:endParaRPr kumimoji="1" lang="zh-CN" altLang="en-US" dirty="0"/>
          </a:p>
        </p:txBody>
      </p:sp>
      <p:cxnSp>
        <p:nvCxnSpPr>
          <p:cNvPr id="21" name="直线箭头连接符 20"/>
          <p:cNvCxnSpPr>
            <a:stCxn id="12" idx="3"/>
            <a:endCxn id="18" idx="1"/>
          </p:cNvCxnSpPr>
          <p:nvPr/>
        </p:nvCxnSpPr>
        <p:spPr>
          <a:xfrm>
            <a:off x="1858211" y="2861985"/>
            <a:ext cx="144584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74316" y="4158847"/>
            <a:ext cx="1483895" cy="15570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新特性界面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304055" y="4158847"/>
            <a:ext cx="2404261" cy="15570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来到主界面</a:t>
            </a:r>
            <a:endParaRPr kumimoji="1"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614553" y="1778001"/>
            <a:ext cx="401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有</a:t>
            </a:r>
            <a:endParaRPr kumimoji="1" lang="zh-CN" altLang="en-US" dirty="0"/>
          </a:p>
        </p:txBody>
      </p:sp>
      <p:cxnSp>
        <p:nvCxnSpPr>
          <p:cNvPr id="34" name="直线箭头连接符 33"/>
          <p:cNvCxnSpPr/>
          <p:nvPr/>
        </p:nvCxnSpPr>
        <p:spPr>
          <a:xfrm>
            <a:off x="1116264" y="3408948"/>
            <a:ext cx="0" cy="7498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>
            <a:endCxn id="23" idx="1"/>
          </p:cNvCxnSpPr>
          <p:nvPr/>
        </p:nvCxnSpPr>
        <p:spPr>
          <a:xfrm>
            <a:off x="1858211" y="4932947"/>
            <a:ext cx="1445844" cy="44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962526" y="37297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有更新</a:t>
            </a:r>
            <a:endParaRPr kumimoji="1"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2140193" y="249265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没更新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4761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22</Words>
  <Application>Microsoft Macintosh PowerPoint</Application>
  <PresentationFormat>全屏显示(4:3)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>mn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ning mao</dc:creator>
  <cp:lastModifiedBy>ning mao</cp:lastModifiedBy>
  <cp:revision>2</cp:revision>
  <dcterms:created xsi:type="dcterms:W3CDTF">2014-11-23T10:48:18Z</dcterms:created>
  <dcterms:modified xsi:type="dcterms:W3CDTF">2014-11-23T11:00:52Z</dcterms:modified>
</cp:coreProperties>
</file>