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 id="2147483652" r:id="rId2"/>
    <p:sldMasterId id="2147483653" r:id="rId3"/>
    <p:sldMasterId id="2147483654" r:id="rId4"/>
  </p:sldMasterIdLst>
  <p:notesMasterIdLst>
    <p:notesMasterId r:id="rId17"/>
  </p:notesMasterIdLst>
  <p:handoutMasterIdLst>
    <p:handoutMasterId r:id="rId18"/>
  </p:handoutMasterIdLst>
  <p:sldIdLst>
    <p:sldId id="485" r:id="rId5"/>
    <p:sldId id="567" r:id="rId6"/>
    <p:sldId id="569" r:id="rId7"/>
    <p:sldId id="570" r:id="rId8"/>
    <p:sldId id="571" r:id="rId9"/>
    <p:sldId id="572" r:id="rId10"/>
    <p:sldId id="573" r:id="rId11"/>
    <p:sldId id="575" r:id="rId12"/>
    <p:sldId id="577" r:id="rId13"/>
    <p:sldId id="576" r:id="rId14"/>
    <p:sldId id="539" r:id="rId15"/>
    <p:sldId id="548" r:id="rId16"/>
  </p:sldIdLst>
  <p:sldSz cx="12192000" cy="6858000"/>
  <p:notesSz cx="6731000" cy="9856788"/>
  <p:defaultTextStyle>
    <a:defPPr>
      <a:defRPr lang="en-US"/>
    </a:defPPr>
    <a:lvl1pPr algn="ctr" defTabSz="449263" rtl="0" fontAlgn="base">
      <a:lnSpc>
        <a:spcPct val="93000"/>
      </a:lnSpc>
      <a:spcBef>
        <a:spcPct val="0"/>
      </a:spcBef>
      <a:spcAft>
        <a:spcPct val="0"/>
      </a:spcAft>
      <a:buClr>
        <a:srgbClr val="000000"/>
      </a:buClr>
      <a:buSzPct val="100000"/>
      <a:buFont typeface="Arial" panose="020B0604020202020204" pitchFamily="34" charset="0"/>
      <a:defRPr kern="1200">
        <a:solidFill>
          <a:schemeClr val="tx1"/>
        </a:solidFill>
        <a:latin typeface="Arial" panose="020B0604020202020204" pitchFamily="34" charset="0"/>
        <a:ea typeface="+mn-ea"/>
        <a:cs typeface="+mn-cs"/>
      </a:defRPr>
    </a:lvl1pPr>
    <a:lvl2pPr marL="457200" algn="ctr" defTabSz="449263" rtl="0" fontAlgn="base">
      <a:lnSpc>
        <a:spcPct val="93000"/>
      </a:lnSpc>
      <a:spcBef>
        <a:spcPct val="0"/>
      </a:spcBef>
      <a:spcAft>
        <a:spcPct val="0"/>
      </a:spcAft>
      <a:buClr>
        <a:srgbClr val="000000"/>
      </a:buClr>
      <a:buSzPct val="100000"/>
      <a:buFont typeface="Arial" panose="020B0604020202020204" pitchFamily="34" charset="0"/>
      <a:defRPr kern="1200">
        <a:solidFill>
          <a:schemeClr val="tx1"/>
        </a:solidFill>
        <a:latin typeface="Arial" panose="020B0604020202020204" pitchFamily="34" charset="0"/>
        <a:ea typeface="+mn-ea"/>
        <a:cs typeface="+mn-cs"/>
      </a:defRPr>
    </a:lvl2pPr>
    <a:lvl3pPr marL="914400" algn="ctr" defTabSz="449263" rtl="0" fontAlgn="base">
      <a:lnSpc>
        <a:spcPct val="93000"/>
      </a:lnSpc>
      <a:spcBef>
        <a:spcPct val="0"/>
      </a:spcBef>
      <a:spcAft>
        <a:spcPct val="0"/>
      </a:spcAft>
      <a:buClr>
        <a:srgbClr val="000000"/>
      </a:buClr>
      <a:buSzPct val="100000"/>
      <a:buFont typeface="Arial" panose="020B0604020202020204" pitchFamily="34" charset="0"/>
      <a:defRPr kern="1200">
        <a:solidFill>
          <a:schemeClr val="tx1"/>
        </a:solidFill>
        <a:latin typeface="Arial" panose="020B0604020202020204" pitchFamily="34" charset="0"/>
        <a:ea typeface="+mn-ea"/>
        <a:cs typeface="+mn-cs"/>
      </a:defRPr>
    </a:lvl3pPr>
    <a:lvl4pPr marL="1371600" algn="ctr" defTabSz="449263" rtl="0" fontAlgn="base">
      <a:lnSpc>
        <a:spcPct val="93000"/>
      </a:lnSpc>
      <a:spcBef>
        <a:spcPct val="0"/>
      </a:spcBef>
      <a:spcAft>
        <a:spcPct val="0"/>
      </a:spcAft>
      <a:buClr>
        <a:srgbClr val="000000"/>
      </a:buClr>
      <a:buSzPct val="100000"/>
      <a:buFont typeface="Arial" panose="020B0604020202020204" pitchFamily="34" charset="0"/>
      <a:defRPr kern="1200">
        <a:solidFill>
          <a:schemeClr val="tx1"/>
        </a:solidFill>
        <a:latin typeface="Arial" panose="020B0604020202020204" pitchFamily="34" charset="0"/>
        <a:ea typeface="+mn-ea"/>
        <a:cs typeface="+mn-cs"/>
      </a:defRPr>
    </a:lvl4pPr>
    <a:lvl5pPr marL="1828800" algn="ctr" defTabSz="449263" rtl="0" fontAlgn="base">
      <a:lnSpc>
        <a:spcPct val="93000"/>
      </a:lnSpc>
      <a:spcBef>
        <a:spcPct val="0"/>
      </a:spcBef>
      <a:spcAft>
        <a:spcPct val="0"/>
      </a:spcAft>
      <a:buClr>
        <a:srgbClr val="000000"/>
      </a:buClr>
      <a:buSzPct val="100000"/>
      <a:buFont typeface="Arial" panose="020B0604020202020204" pitchFamily="34" charset="0"/>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Standardabschnitt" id="{4DA9EF22-5CB2-47F6-86F6-A43377BCDA16}">
          <p14:sldIdLst>
            <p14:sldId id="485"/>
            <p14:sldId id="567"/>
            <p14:sldId id="569"/>
            <p14:sldId id="570"/>
            <p14:sldId id="571"/>
            <p14:sldId id="572"/>
            <p14:sldId id="573"/>
            <p14:sldId id="575"/>
            <p14:sldId id="577"/>
            <p14:sldId id="576"/>
          </p14:sldIdLst>
        </p14:section>
        <p14:section name="Sources" id="{67B5223C-3459-4F25-88C2-A5C42B0E7EA2}">
          <p14:sldIdLst>
            <p14:sldId id="539"/>
          </p14:sldIdLst>
        </p14:section>
        <p14:section name="Backup" id="{B43A52FF-EB62-4569-BA47-497BCA83B13D}">
          <p14:sldIdLst>
            <p14:sldId id="54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FFFF"/>
    <a:srgbClr val="777777"/>
    <a:srgbClr val="C0C4C1"/>
    <a:srgbClr val="487849"/>
    <a:srgbClr val="DF5F51"/>
    <a:srgbClr val="FF7D7D"/>
    <a:srgbClr val="00B050"/>
    <a:srgbClr val="F2F2F2"/>
    <a:srgbClr val="75A9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4" autoAdjust="0"/>
    <p:restoredTop sz="69400" autoAdjust="0"/>
  </p:normalViewPr>
  <p:slideViewPr>
    <p:cSldViewPr>
      <p:cViewPr varScale="1">
        <p:scale>
          <a:sx n="90" d="100"/>
          <a:sy n="90" d="100"/>
        </p:scale>
        <p:origin x="1332"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5" d="100"/>
          <a:sy n="115" d="100"/>
        </p:scale>
        <p:origin x="5202"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te Nilges" userId="b7752a91bd9f997d" providerId="LiveId" clId="{6CCFFDA0-5F18-441E-86B2-6703DC718EF1}"/>
    <pc:docChg chg="custSel modSld">
      <pc:chgData name="Malte Nilges" userId="b7752a91bd9f997d" providerId="LiveId" clId="{6CCFFDA0-5F18-441E-86B2-6703DC718EF1}" dt="2020-06-08T12:26:57.861" v="69" actId="478"/>
      <pc:docMkLst>
        <pc:docMk/>
      </pc:docMkLst>
      <pc:sldChg chg="delSp modSp mod">
        <pc:chgData name="Malte Nilges" userId="b7752a91bd9f997d" providerId="LiveId" clId="{6CCFFDA0-5F18-441E-86B2-6703DC718EF1}" dt="2020-06-08T12:26:57.861" v="69" actId="478"/>
        <pc:sldMkLst>
          <pc:docMk/>
          <pc:sldMk cId="3595066246" sldId="567"/>
        </pc:sldMkLst>
        <pc:spChg chg="del">
          <ac:chgData name="Malte Nilges" userId="b7752a91bd9f997d" providerId="LiveId" clId="{6CCFFDA0-5F18-441E-86B2-6703DC718EF1}" dt="2020-06-08T12:26:57.861" v="69" actId="478"/>
          <ac:spMkLst>
            <pc:docMk/>
            <pc:sldMk cId="3595066246" sldId="567"/>
            <ac:spMk id="6" creationId="{00000000-0000-0000-0000-000000000000}"/>
          </ac:spMkLst>
        </pc:spChg>
        <pc:spChg chg="mod">
          <ac:chgData name="Malte Nilges" userId="b7752a91bd9f997d" providerId="LiveId" clId="{6CCFFDA0-5F18-441E-86B2-6703DC718EF1}" dt="2020-06-08T12:26:42.869" v="68" actId="5793"/>
          <ac:spMkLst>
            <pc:docMk/>
            <pc:sldMk cId="3595066246" sldId="567"/>
            <ac:spMk id="1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5524301A-1913-6245-BEF1-95BEE224E09C}"/>
              </a:ext>
            </a:extLst>
          </p:cNvPr>
          <p:cNvSpPr>
            <a:spLocks noGrp="1" noChangeArrowheads="1"/>
          </p:cNvSpPr>
          <p:nvPr>
            <p:ph type="hdr" sz="quarter"/>
          </p:nvPr>
        </p:nvSpPr>
        <p:spPr bwMode="auto">
          <a:xfrm>
            <a:off x="0" y="0"/>
            <a:ext cx="2916238"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39" tIns="45121" rIns="90239" bIns="45121" numCol="1" anchor="t" anchorCtr="0" compatLnSpc="1">
            <a:prstTxWarp prst="textNoShape">
              <a:avLst/>
            </a:prstTxWarp>
          </a:bodyPr>
          <a:lstStyle>
            <a:lvl1pPr algn="l" defTabSz="442913">
              <a:defRPr sz="1100">
                <a:solidFill>
                  <a:srgbClr val="000000"/>
                </a:solidFill>
              </a:defRPr>
            </a:lvl1pPr>
          </a:lstStyle>
          <a:p>
            <a:endParaRPr lang="en-US" altLang="de-DE"/>
          </a:p>
        </p:txBody>
      </p:sp>
      <p:sp>
        <p:nvSpPr>
          <p:cNvPr id="89091" name="Rectangle 3">
            <a:extLst>
              <a:ext uri="{FF2B5EF4-FFF2-40B4-BE49-F238E27FC236}">
                <a16:creationId xmlns:a16="http://schemas.microsoft.com/office/drawing/2014/main" id="{8BF6F463-E052-0D4D-9970-EB8A633AC8D6}"/>
              </a:ext>
            </a:extLst>
          </p:cNvPr>
          <p:cNvSpPr>
            <a:spLocks noGrp="1" noChangeArrowheads="1"/>
          </p:cNvSpPr>
          <p:nvPr>
            <p:ph type="dt" sz="quarter" idx="1"/>
          </p:nvPr>
        </p:nvSpPr>
        <p:spPr bwMode="auto">
          <a:xfrm>
            <a:off x="3813175" y="0"/>
            <a:ext cx="2916238"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39" tIns="45121" rIns="90239" bIns="45121" numCol="1" anchor="t" anchorCtr="0" compatLnSpc="1">
            <a:prstTxWarp prst="textNoShape">
              <a:avLst/>
            </a:prstTxWarp>
          </a:bodyPr>
          <a:lstStyle>
            <a:lvl1pPr algn="r" defTabSz="442913">
              <a:defRPr sz="1100">
                <a:solidFill>
                  <a:srgbClr val="000000"/>
                </a:solidFill>
              </a:defRPr>
            </a:lvl1pPr>
          </a:lstStyle>
          <a:p>
            <a:endParaRPr lang="en-US" altLang="de-DE"/>
          </a:p>
        </p:txBody>
      </p:sp>
      <p:sp>
        <p:nvSpPr>
          <p:cNvPr id="89092" name="Rectangle 4">
            <a:extLst>
              <a:ext uri="{FF2B5EF4-FFF2-40B4-BE49-F238E27FC236}">
                <a16:creationId xmlns:a16="http://schemas.microsoft.com/office/drawing/2014/main" id="{68F3164B-4B06-674D-8E93-04461E96E9FB}"/>
              </a:ext>
            </a:extLst>
          </p:cNvPr>
          <p:cNvSpPr>
            <a:spLocks noGrp="1" noChangeArrowheads="1"/>
          </p:cNvSpPr>
          <p:nvPr>
            <p:ph type="ftr" sz="quarter" idx="2"/>
          </p:nvPr>
        </p:nvSpPr>
        <p:spPr bwMode="auto">
          <a:xfrm>
            <a:off x="0" y="9363075"/>
            <a:ext cx="2916238"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39" tIns="45121" rIns="90239" bIns="45121" numCol="1" anchor="b" anchorCtr="0" compatLnSpc="1">
            <a:prstTxWarp prst="textNoShape">
              <a:avLst/>
            </a:prstTxWarp>
          </a:bodyPr>
          <a:lstStyle>
            <a:lvl1pPr algn="l" defTabSz="442913">
              <a:defRPr sz="1100">
                <a:solidFill>
                  <a:srgbClr val="000000"/>
                </a:solidFill>
              </a:defRPr>
            </a:lvl1pPr>
          </a:lstStyle>
          <a:p>
            <a:endParaRPr lang="en-US" altLang="de-DE"/>
          </a:p>
        </p:txBody>
      </p:sp>
      <p:sp>
        <p:nvSpPr>
          <p:cNvPr id="89093" name="Rectangle 5">
            <a:extLst>
              <a:ext uri="{FF2B5EF4-FFF2-40B4-BE49-F238E27FC236}">
                <a16:creationId xmlns:a16="http://schemas.microsoft.com/office/drawing/2014/main" id="{BC756925-3ADB-0541-AB3D-19559549B6D5}"/>
              </a:ext>
            </a:extLst>
          </p:cNvPr>
          <p:cNvSpPr>
            <a:spLocks noGrp="1" noChangeArrowheads="1"/>
          </p:cNvSpPr>
          <p:nvPr>
            <p:ph type="sldNum" sz="quarter" idx="3"/>
          </p:nvPr>
        </p:nvSpPr>
        <p:spPr bwMode="auto">
          <a:xfrm>
            <a:off x="3813175" y="9363075"/>
            <a:ext cx="2916238"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39" tIns="45121" rIns="90239" bIns="45121" numCol="1" anchor="b" anchorCtr="0" compatLnSpc="1">
            <a:prstTxWarp prst="textNoShape">
              <a:avLst/>
            </a:prstTxWarp>
          </a:bodyPr>
          <a:lstStyle>
            <a:lvl1pPr algn="r" defTabSz="442913">
              <a:defRPr sz="1100">
                <a:solidFill>
                  <a:srgbClr val="000000"/>
                </a:solidFill>
              </a:defRPr>
            </a:lvl1pPr>
          </a:lstStyle>
          <a:p>
            <a:fld id="{9356EA64-995A-DB42-8AC7-A6FDB2C3E12A}" type="slidenum">
              <a:rPr lang="en-US" altLang="de-DE"/>
              <a:pPr/>
              <a:t>‹Nr.›</a:t>
            </a:fld>
            <a:endParaRPr lang="en-US" alt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758DFF4D-DA27-C549-A009-8A960A246949}"/>
              </a:ext>
            </a:extLst>
          </p:cNvPr>
          <p:cNvSpPr>
            <a:spLocks noChangeArrowheads="1"/>
          </p:cNvSpPr>
          <p:nvPr/>
        </p:nvSpPr>
        <p:spPr bwMode="auto">
          <a:xfrm>
            <a:off x="0" y="0"/>
            <a:ext cx="6731000" cy="9856788"/>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p>
        </p:txBody>
      </p:sp>
      <p:pic>
        <p:nvPicPr>
          <p:cNvPr id="3074" name="Picture 2">
            <a:extLst>
              <a:ext uri="{FF2B5EF4-FFF2-40B4-BE49-F238E27FC236}">
                <a16:creationId xmlns:a16="http://schemas.microsoft.com/office/drawing/2014/main" id="{79C7B340-1C25-1746-880B-F35F947FA5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6100" y="388938"/>
            <a:ext cx="917575" cy="4556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5" name="Rectangle 3">
            <a:extLst>
              <a:ext uri="{FF2B5EF4-FFF2-40B4-BE49-F238E27FC236}">
                <a16:creationId xmlns:a16="http://schemas.microsoft.com/office/drawing/2014/main" id="{B0F25AF2-33EE-2846-A2C7-67B730000AEB}"/>
              </a:ext>
            </a:extLst>
          </p:cNvPr>
          <p:cNvSpPr>
            <a:spLocks noGrp="1" noChangeArrowheads="1"/>
          </p:cNvSpPr>
          <p:nvPr>
            <p:ph type="dt"/>
          </p:nvPr>
        </p:nvSpPr>
        <p:spPr bwMode="auto">
          <a:xfrm>
            <a:off x="185738" y="9361488"/>
            <a:ext cx="1587500"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857" tIns="47252" rIns="94857" bIns="47252" numCol="1" anchor="ctr" anchorCtr="0" compatLnSpc="1">
            <a:prstTxWarp prst="textNoShape">
              <a:avLst/>
            </a:prstTxWarp>
          </a:bodyPr>
          <a:lstStyle>
            <a:lvl1pPr algn="l" defTabSz="442913">
              <a:lnSpc>
                <a:spcPts val="1325"/>
              </a:lnSpc>
              <a:buFont typeface="Stafford" charset="0"/>
              <a:buNone/>
              <a:tabLst>
                <a:tab pos="714375" algn="l"/>
                <a:tab pos="1428750" algn="l"/>
              </a:tabLst>
              <a:defRPr sz="1100">
                <a:solidFill>
                  <a:srgbClr val="000000"/>
                </a:solidFill>
                <a:latin typeface="Stafford" charset="0"/>
              </a:defRPr>
            </a:lvl1pPr>
          </a:lstStyle>
          <a:p>
            <a:r>
              <a:rPr lang="en-US" altLang="de-DE"/>
              <a:t>November 19, 2007</a:t>
            </a:r>
          </a:p>
        </p:txBody>
      </p:sp>
      <p:sp>
        <p:nvSpPr>
          <p:cNvPr id="3076" name="Rectangle 4">
            <a:extLst>
              <a:ext uri="{FF2B5EF4-FFF2-40B4-BE49-F238E27FC236}">
                <a16:creationId xmlns:a16="http://schemas.microsoft.com/office/drawing/2014/main" id="{D62BE723-BB18-8A49-9351-7F4D611088B3}"/>
              </a:ext>
            </a:extLst>
          </p:cNvPr>
          <p:cNvSpPr>
            <a:spLocks noGrp="1" noRot="1" noChangeAspect="1" noChangeArrowheads="1"/>
          </p:cNvSpPr>
          <p:nvPr>
            <p:ph type="sldImg"/>
          </p:nvPr>
        </p:nvSpPr>
        <p:spPr bwMode="auto">
          <a:xfrm>
            <a:off x="417513" y="996950"/>
            <a:ext cx="5878512" cy="330676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a:extLst>
              <a:ext uri="{FF2B5EF4-FFF2-40B4-BE49-F238E27FC236}">
                <a16:creationId xmlns:a16="http://schemas.microsoft.com/office/drawing/2014/main" id="{5B40FC04-B330-B147-A1D5-72267A661467}"/>
              </a:ext>
            </a:extLst>
          </p:cNvPr>
          <p:cNvSpPr>
            <a:spLocks noGrp="1" noChangeArrowheads="1"/>
          </p:cNvSpPr>
          <p:nvPr>
            <p:ph type="body"/>
          </p:nvPr>
        </p:nvSpPr>
        <p:spPr bwMode="auto">
          <a:xfrm>
            <a:off x="187325" y="4618038"/>
            <a:ext cx="6354763" cy="4614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857" tIns="47252" rIns="94857" bIns="47252" numCol="1" anchor="t" anchorCtr="0" compatLnSpc="1">
            <a:prstTxWarp prst="textNoShape">
              <a:avLst/>
            </a:prstTxWarp>
          </a:bodyPr>
          <a:lstStyle/>
          <a:p>
            <a:pPr lvl="0"/>
            <a:endParaRPr lang="de-DE" altLang="de-DE"/>
          </a:p>
        </p:txBody>
      </p:sp>
      <p:sp>
        <p:nvSpPr>
          <p:cNvPr id="3078" name="Rectangle 6">
            <a:extLst>
              <a:ext uri="{FF2B5EF4-FFF2-40B4-BE49-F238E27FC236}">
                <a16:creationId xmlns:a16="http://schemas.microsoft.com/office/drawing/2014/main" id="{9A964B3D-3EBD-1D48-8E70-853B195B5414}"/>
              </a:ext>
            </a:extLst>
          </p:cNvPr>
          <p:cNvSpPr>
            <a:spLocks noGrp="1" noChangeArrowheads="1"/>
          </p:cNvSpPr>
          <p:nvPr>
            <p:ph type="ftr"/>
          </p:nvPr>
        </p:nvSpPr>
        <p:spPr bwMode="auto">
          <a:xfrm>
            <a:off x="1774825" y="9361488"/>
            <a:ext cx="4027488"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857" tIns="47252" rIns="94857" bIns="47252" numCol="1" anchor="ctr" anchorCtr="0" compatLnSpc="1">
            <a:prstTxWarp prst="textNoShape">
              <a:avLst/>
            </a:prstTxWarp>
          </a:bodyPr>
          <a:lstStyle>
            <a:lvl1pPr algn="l" defTabSz="442913">
              <a:lnSpc>
                <a:spcPts val="1325"/>
              </a:lnSpc>
              <a:buFont typeface="Stafford" charset="0"/>
              <a:buNone/>
              <a:tabLst>
                <a:tab pos="714375" algn="l"/>
                <a:tab pos="1428750" algn="l"/>
                <a:tab pos="2141538" algn="l"/>
                <a:tab pos="2857500" algn="l"/>
                <a:tab pos="3571875" algn="l"/>
              </a:tabLst>
              <a:defRPr sz="1100">
                <a:solidFill>
                  <a:srgbClr val="000000"/>
                </a:solidFill>
                <a:latin typeface="Stafford" charset="0"/>
              </a:defRPr>
            </a:lvl1pPr>
          </a:lstStyle>
          <a:p>
            <a:r>
              <a:rPr lang="en-US" altLang="de-DE"/>
              <a:t>|  </a:t>
            </a:r>
          </a:p>
        </p:txBody>
      </p:sp>
      <p:sp>
        <p:nvSpPr>
          <p:cNvPr id="3079" name="Rectangle 7">
            <a:extLst>
              <a:ext uri="{FF2B5EF4-FFF2-40B4-BE49-F238E27FC236}">
                <a16:creationId xmlns:a16="http://schemas.microsoft.com/office/drawing/2014/main" id="{79471C05-9AA4-394A-80A8-7B4CDDEF35FD}"/>
              </a:ext>
            </a:extLst>
          </p:cNvPr>
          <p:cNvSpPr>
            <a:spLocks noGrp="1" noChangeArrowheads="1"/>
          </p:cNvSpPr>
          <p:nvPr>
            <p:ph type="sldNum"/>
          </p:nvPr>
        </p:nvSpPr>
        <p:spPr bwMode="auto">
          <a:xfrm>
            <a:off x="5803900" y="9361488"/>
            <a:ext cx="923925"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857" tIns="47252" rIns="94857" bIns="47252" numCol="1" anchor="ctr" anchorCtr="0" compatLnSpc="1">
            <a:prstTxWarp prst="textNoShape">
              <a:avLst/>
            </a:prstTxWarp>
          </a:bodyPr>
          <a:lstStyle>
            <a:lvl1pPr algn="r" defTabSz="442913">
              <a:lnSpc>
                <a:spcPts val="1325"/>
              </a:lnSpc>
              <a:buFont typeface="Stafford" charset="0"/>
              <a:buNone/>
              <a:tabLst>
                <a:tab pos="714375" algn="l"/>
              </a:tabLst>
              <a:defRPr sz="1100">
                <a:solidFill>
                  <a:srgbClr val="000000"/>
                </a:solidFill>
                <a:latin typeface="Stafford" charset="0"/>
              </a:defRPr>
            </a:lvl1pPr>
          </a:lstStyle>
          <a:p>
            <a:r>
              <a:rPr lang="en-US" altLang="de-DE"/>
              <a:t>|  </a:t>
            </a:r>
            <a:fld id="{12026B5C-3D42-8847-96F3-90997525BB74}" type="slidenum">
              <a:rPr lang="en-US" altLang="de-DE"/>
              <a:pPr/>
              <a:t>‹Nr.›</a:t>
            </a:fld>
            <a:endParaRPr lang="en-US" altLang="de-DE"/>
          </a:p>
        </p:txBody>
      </p:sp>
      <p:sp>
        <p:nvSpPr>
          <p:cNvPr id="3080" name="Rectangle 8">
            <a:extLst>
              <a:ext uri="{FF2B5EF4-FFF2-40B4-BE49-F238E27FC236}">
                <a16:creationId xmlns:a16="http://schemas.microsoft.com/office/drawing/2014/main" id="{10EBD110-FD20-DB41-A3E3-D96DBF77E7A9}"/>
              </a:ext>
            </a:extLst>
          </p:cNvPr>
          <p:cNvSpPr>
            <a:spLocks noChangeArrowheads="1"/>
          </p:cNvSpPr>
          <p:nvPr/>
        </p:nvSpPr>
        <p:spPr bwMode="auto">
          <a:xfrm>
            <a:off x="187325" y="417513"/>
            <a:ext cx="5303838"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1912" tIns="0" rIns="0" bIns="0" anchor="ctr"/>
          <a:lstStyle>
            <a:lvl1pPr algn="l" defTabSz="442913">
              <a:tabLst>
                <a:tab pos="0" algn="l"/>
                <a:tab pos="901700" algn="l"/>
                <a:tab pos="1804988" algn="l"/>
                <a:tab pos="2705100" algn="l"/>
                <a:tab pos="3609975" algn="l"/>
                <a:tab pos="4511675" algn="l"/>
                <a:tab pos="5414963" algn="l"/>
                <a:tab pos="6318250" algn="l"/>
                <a:tab pos="7218363" algn="l"/>
                <a:tab pos="8121650" algn="l"/>
                <a:tab pos="9023350" algn="l"/>
                <a:tab pos="9926638" algn="l"/>
              </a:tabLst>
              <a:defRPr>
                <a:solidFill>
                  <a:srgbClr val="000000"/>
                </a:solidFill>
                <a:latin typeface="Arial" panose="020B0604020202020204" pitchFamily="34" charset="0"/>
              </a:defRPr>
            </a:lvl1pPr>
            <a:lvl2pPr marL="450850" algn="l" defTabSz="442913">
              <a:tabLst>
                <a:tab pos="0" algn="l"/>
                <a:tab pos="901700" algn="l"/>
                <a:tab pos="1804988" algn="l"/>
                <a:tab pos="2705100" algn="l"/>
                <a:tab pos="3609975" algn="l"/>
                <a:tab pos="4511675" algn="l"/>
                <a:tab pos="5414963" algn="l"/>
                <a:tab pos="6318250" algn="l"/>
                <a:tab pos="7218363" algn="l"/>
                <a:tab pos="8121650" algn="l"/>
                <a:tab pos="9023350" algn="l"/>
                <a:tab pos="9926638" algn="l"/>
              </a:tabLst>
              <a:defRPr>
                <a:solidFill>
                  <a:srgbClr val="000000"/>
                </a:solidFill>
                <a:latin typeface="Arial" panose="020B0604020202020204" pitchFamily="34" charset="0"/>
              </a:defRPr>
            </a:lvl2pPr>
            <a:lvl3pPr marL="901700" algn="l" defTabSz="442913">
              <a:tabLst>
                <a:tab pos="0" algn="l"/>
                <a:tab pos="901700" algn="l"/>
                <a:tab pos="1804988" algn="l"/>
                <a:tab pos="2705100" algn="l"/>
                <a:tab pos="3609975" algn="l"/>
                <a:tab pos="4511675" algn="l"/>
                <a:tab pos="5414963" algn="l"/>
                <a:tab pos="6318250" algn="l"/>
                <a:tab pos="7218363" algn="l"/>
                <a:tab pos="8121650" algn="l"/>
                <a:tab pos="9023350" algn="l"/>
                <a:tab pos="9926638" algn="l"/>
              </a:tabLst>
              <a:defRPr>
                <a:solidFill>
                  <a:srgbClr val="000000"/>
                </a:solidFill>
                <a:latin typeface="Arial" panose="020B0604020202020204" pitchFamily="34" charset="0"/>
              </a:defRPr>
            </a:lvl3pPr>
            <a:lvl4pPr marL="1354138" algn="l" defTabSz="442913">
              <a:tabLst>
                <a:tab pos="0" algn="l"/>
                <a:tab pos="901700" algn="l"/>
                <a:tab pos="1804988" algn="l"/>
                <a:tab pos="2705100" algn="l"/>
                <a:tab pos="3609975" algn="l"/>
                <a:tab pos="4511675" algn="l"/>
                <a:tab pos="5414963" algn="l"/>
                <a:tab pos="6318250" algn="l"/>
                <a:tab pos="7218363" algn="l"/>
                <a:tab pos="8121650" algn="l"/>
                <a:tab pos="9023350" algn="l"/>
                <a:tab pos="9926638" algn="l"/>
              </a:tabLst>
              <a:defRPr>
                <a:solidFill>
                  <a:srgbClr val="000000"/>
                </a:solidFill>
                <a:latin typeface="Arial" panose="020B0604020202020204" pitchFamily="34" charset="0"/>
              </a:defRPr>
            </a:lvl4pPr>
            <a:lvl5pPr marL="1804988" algn="l" defTabSz="442913">
              <a:tabLst>
                <a:tab pos="0" algn="l"/>
                <a:tab pos="901700" algn="l"/>
                <a:tab pos="1804988" algn="l"/>
                <a:tab pos="2705100" algn="l"/>
                <a:tab pos="3609975" algn="l"/>
                <a:tab pos="4511675" algn="l"/>
                <a:tab pos="5414963" algn="l"/>
                <a:tab pos="6318250" algn="l"/>
                <a:tab pos="7218363" algn="l"/>
                <a:tab pos="8121650" algn="l"/>
                <a:tab pos="9023350" algn="l"/>
                <a:tab pos="9926638" algn="l"/>
              </a:tabLst>
              <a:defRPr>
                <a:solidFill>
                  <a:srgbClr val="000000"/>
                </a:solidFill>
                <a:latin typeface="Arial" panose="020B0604020202020204" pitchFamily="34" charset="0"/>
              </a:defRPr>
            </a:lvl5pPr>
            <a:lvl6pPr marL="2262188" defTabSz="442913" fontAlgn="base">
              <a:lnSpc>
                <a:spcPct val="93000"/>
              </a:lnSpc>
              <a:spcBef>
                <a:spcPct val="0"/>
              </a:spcBef>
              <a:spcAft>
                <a:spcPct val="0"/>
              </a:spcAft>
              <a:buClr>
                <a:srgbClr val="000000"/>
              </a:buClr>
              <a:buSzPct val="100000"/>
              <a:buFont typeface="Arial" panose="020B0604020202020204" pitchFamily="34" charset="0"/>
              <a:tabLst>
                <a:tab pos="0" algn="l"/>
                <a:tab pos="901700" algn="l"/>
                <a:tab pos="1804988" algn="l"/>
                <a:tab pos="2705100" algn="l"/>
                <a:tab pos="3609975" algn="l"/>
                <a:tab pos="4511675" algn="l"/>
                <a:tab pos="5414963" algn="l"/>
                <a:tab pos="6318250" algn="l"/>
                <a:tab pos="7218363" algn="l"/>
                <a:tab pos="8121650" algn="l"/>
                <a:tab pos="9023350" algn="l"/>
                <a:tab pos="9926638" algn="l"/>
              </a:tabLst>
              <a:defRPr>
                <a:solidFill>
                  <a:srgbClr val="000000"/>
                </a:solidFill>
                <a:latin typeface="Arial" panose="020B0604020202020204" pitchFamily="34" charset="0"/>
              </a:defRPr>
            </a:lvl6pPr>
            <a:lvl7pPr marL="2719388" defTabSz="442913" fontAlgn="base">
              <a:lnSpc>
                <a:spcPct val="93000"/>
              </a:lnSpc>
              <a:spcBef>
                <a:spcPct val="0"/>
              </a:spcBef>
              <a:spcAft>
                <a:spcPct val="0"/>
              </a:spcAft>
              <a:buClr>
                <a:srgbClr val="000000"/>
              </a:buClr>
              <a:buSzPct val="100000"/>
              <a:buFont typeface="Arial" panose="020B0604020202020204" pitchFamily="34" charset="0"/>
              <a:tabLst>
                <a:tab pos="0" algn="l"/>
                <a:tab pos="901700" algn="l"/>
                <a:tab pos="1804988" algn="l"/>
                <a:tab pos="2705100" algn="l"/>
                <a:tab pos="3609975" algn="l"/>
                <a:tab pos="4511675" algn="l"/>
                <a:tab pos="5414963" algn="l"/>
                <a:tab pos="6318250" algn="l"/>
                <a:tab pos="7218363" algn="l"/>
                <a:tab pos="8121650" algn="l"/>
                <a:tab pos="9023350" algn="l"/>
                <a:tab pos="9926638" algn="l"/>
              </a:tabLst>
              <a:defRPr>
                <a:solidFill>
                  <a:srgbClr val="000000"/>
                </a:solidFill>
                <a:latin typeface="Arial" panose="020B0604020202020204" pitchFamily="34" charset="0"/>
              </a:defRPr>
            </a:lvl7pPr>
            <a:lvl8pPr marL="3176588" defTabSz="442913" fontAlgn="base">
              <a:lnSpc>
                <a:spcPct val="93000"/>
              </a:lnSpc>
              <a:spcBef>
                <a:spcPct val="0"/>
              </a:spcBef>
              <a:spcAft>
                <a:spcPct val="0"/>
              </a:spcAft>
              <a:buClr>
                <a:srgbClr val="000000"/>
              </a:buClr>
              <a:buSzPct val="100000"/>
              <a:buFont typeface="Arial" panose="020B0604020202020204" pitchFamily="34" charset="0"/>
              <a:tabLst>
                <a:tab pos="0" algn="l"/>
                <a:tab pos="901700" algn="l"/>
                <a:tab pos="1804988" algn="l"/>
                <a:tab pos="2705100" algn="l"/>
                <a:tab pos="3609975" algn="l"/>
                <a:tab pos="4511675" algn="l"/>
                <a:tab pos="5414963" algn="l"/>
                <a:tab pos="6318250" algn="l"/>
                <a:tab pos="7218363" algn="l"/>
                <a:tab pos="8121650" algn="l"/>
                <a:tab pos="9023350" algn="l"/>
                <a:tab pos="9926638" algn="l"/>
              </a:tabLst>
              <a:defRPr>
                <a:solidFill>
                  <a:srgbClr val="000000"/>
                </a:solidFill>
                <a:latin typeface="Arial" panose="020B0604020202020204" pitchFamily="34" charset="0"/>
              </a:defRPr>
            </a:lvl8pPr>
            <a:lvl9pPr marL="3633788" defTabSz="442913" fontAlgn="base">
              <a:lnSpc>
                <a:spcPct val="93000"/>
              </a:lnSpc>
              <a:spcBef>
                <a:spcPct val="0"/>
              </a:spcBef>
              <a:spcAft>
                <a:spcPct val="0"/>
              </a:spcAft>
              <a:buClr>
                <a:srgbClr val="000000"/>
              </a:buClr>
              <a:buSzPct val="100000"/>
              <a:buFont typeface="Arial" panose="020B0604020202020204" pitchFamily="34" charset="0"/>
              <a:tabLst>
                <a:tab pos="0" algn="l"/>
                <a:tab pos="901700" algn="l"/>
                <a:tab pos="1804988" algn="l"/>
                <a:tab pos="2705100" algn="l"/>
                <a:tab pos="3609975" algn="l"/>
                <a:tab pos="4511675" algn="l"/>
                <a:tab pos="5414963" algn="l"/>
                <a:tab pos="6318250" algn="l"/>
                <a:tab pos="7218363" algn="l"/>
                <a:tab pos="8121650" algn="l"/>
                <a:tab pos="9023350" algn="l"/>
                <a:tab pos="9926638" algn="l"/>
              </a:tabLst>
              <a:defRPr>
                <a:solidFill>
                  <a:srgbClr val="000000"/>
                </a:solidFill>
                <a:latin typeface="Arial" panose="020B0604020202020204" pitchFamily="34" charset="0"/>
              </a:defRPr>
            </a:lvl9pPr>
          </a:lstStyle>
          <a:p>
            <a:pPr>
              <a:lnSpc>
                <a:spcPts val="1325"/>
              </a:lnSpc>
              <a:buFont typeface="Stafford" charset="0"/>
              <a:buNone/>
            </a:pPr>
            <a:endParaRPr lang="en-US" altLang="de-DE" sz="1100" b="1">
              <a:latin typeface="Stafford" charset="0"/>
            </a:endParaRPr>
          </a:p>
        </p:txBody>
      </p:sp>
      <p:sp>
        <p:nvSpPr>
          <p:cNvPr id="3081" name="Rectangle 9">
            <a:extLst>
              <a:ext uri="{FF2B5EF4-FFF2-40B4-BE49-F238E27FC236}">
                <a16:creationId xmlns:a16="http://schemas.microsoft.com/office/drawing/2014/main" id="{1F05141D-9054-5E40-A428-C2FDACE3D17F}"/>
              </a:ext>
            </a:extLst>
          </p:cNvPr>
          <p:cNvSpPr>
            <a:spLocks noChangeArrowheads="1"/>
          </p:cNvSpPr>
          <p:nvPr/>
        </p:nvSpPr>
        <p:spPr bwMode="auto">
          <a:xfrm>
            <a:off x="187325" y="193675"/>
            <a:ext cx="6357938" cy="155575"/>
          </a:xfrm>
          <a:prstGeom prst="rect">
            <a:avLst/>
          </a:prstGeom>
          <a:solidFill>
            <a:srgbClr val="B5B5B5"/>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p>
        </p:txBody>
      </p:sp>
      <p:sp>
        <p:nvSpPr>
          <p:cNvPr id="3082" name="Line 10">
            <a:extLst>
              <a:ext uri="{FF2B5EF4-FFF2-40B4-BE49-F238E27FC236}">
                <a16:creationId xmlns:a16="http://schemas.microsoft.com/office/drawing/2014/main" id="{AE151DA6-C55D-F34C-A497-69B64F1DC341}"/>
              </a:ext>
            </a:extLst>
          </p:cNvPr>
          <p:cNvSpPr>
            <a:spLocks noChangeShapeType="1"/>
          </p:cNvSpPr>
          <p:nvPr/>
        </p:nvSpPr>
        <p:spPr bwMode="auto">
          <a:xfrm>
            <a:off x="187325" y="388938"/>
            <a:ext cx="6357938" cy="1587"/>
          </a:xfrm>
          <a:prstGeom prst="line">
            <a:avLst/>
          </a:prstGeom>
          <a:noFill/>
          <a:ln w="1512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a:p>
        </p:txBody>
      </p:sp>
      <p:sp>
        <p:nvSpPr>
          <p:cNvPr id="3083" name="Line 11">
            <a:extLst>
              <a:ext uri="{FF2B5EF4-FFF2-40B4-BE49-F238E27FC236}">
                <a16:creationId xmlns:a16="http://schemas.microsoft.com/office/drawing/2014/main" id="{E7CFF9EE-2899-894F-9CAC-FE761F588D74}"/>
              </a:ext>
            </a:extLst>
          </p:cNvPr>
          <p:cNvSpPr>
            <a:spLocks noChangeShapeType="1"/>
          </p:cNvSpPr>
          <p:nvPr/>
        </p:nvSpPr>
        <p:spPr bwMode="auto">
          <a:xfrm>
            <a:off x="187325" y="844550"/>
            <a:ext cx="6357938" cy="1588"/>
          </a:xfrm>
          <a:prstGeom prst="line">
            <a:avLst/>
          </a:prstGeom>
          <a:noFill/>
          <a:ln w="7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a:p>
        </p:txBody>
      </p:sp>
      <p:sp>
        <p:nvSpPr>
          <p:cNvPr id="3084" name="Line 12">
            <a:extLst>
              <a:ext uri="{FF2B5EF4-FFF2-40B4-BE49-F238E27FC236}">
                <a16:creationId xmlns:a16="http://schemas.microsoft.com/office/drawing/2014/main" id="{6BA5250F-38D4-B047-A288-936732B59B5F}"/>
              </a:ext>
            </a:extLst>
          </p:cNvPr>
          <p:cNvSpPr>
            <a:spLocks noChangeShapeType="1"/>
          </p:cNvSpPr>
          <p:nvPr/>
        </p:nvSpPr>
        <p:spPr bwMode="auto">
          <a:xfrm>
            <a:off x="187325" y="9361488"/>
            <a:ext cx="6357938" cy="1587"/>
          </a:xfrm>
          <a:prstGeom prst="line">
            <a:avLst/>
          </a:prstGeom>
          <a:noFill/>
          <a:ln w="7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a:p>
        </p:txBody>
      </p:sp>
      <p:sp>
        <p:nvSpPr>
          <p:cNvPr id="3085" name="Line 13">
            <a:extLst>
              <a:ext uri="{FF2B5EF4-FFF2-40B4-BE49-F238E27FC236}">
                <a16:creationId xmlns:a16="http://schemas.microsoft.com/office/drawing/2014/main" id="{C89E7DAB-D5D6-5047-9053-BCEC9EB26F95}"/>
              </a:ext>
            </a:extLst>
          </p:cNvPr>
          <p:cNvSpPr>
            <a:spLocks noChangeShapeType="1"/>
          </p:cNvSpPr>
          <p:nvPr/>
        </p:nvSpPr>
        <p:spPr bwMode="auto">
          <a:xfrm>
            <a:off x="185738" y="4421188"/>
            <a:ext cx="6357937" cy="1587"/>
          </a:xfrm>
          <a:prstGeom prst="line">
            <a:avLst/>
          </a:prstGeom>
          <a:noFill/>
          <a:ln w="7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a:p>
        </p:txBody>
      </p:sp>
    </p:spTree>
  </p:cSld>
  <p:clrMap bg1="lt1" tx1="dk1" bg2="lt2" tx2="dk2" accent1="accent1" accent2="accent2" accent3="accent3" accent4="accent4" accent5="accent5" accent6="accent6" hlink="hlink" folHlink="folHlink"/>
  <p:hf hdr="0"/>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17513" y="996950"/>
            <a:ext cx="5878512" cy="3306763"/>
          </a:xfrm>
        </p:spPr>
      </p:sp>
      <p:sp>
        <p:nvSpPr>
          <p:cNvPr id="3" name="Notizenplatzhalter 2"/>
          <p:cNvSpPr>
            <a:spLocks noGrp="1"/>
          </p:cNvSpPr>
          <p:nvPr>
            <p:ph type="body" idx="1"/>
          </p:nvPr>
        </p:nvSpPr>
        <p:spPr/>
        <p:txBody>
          <a:bodyPr/>
          <a:lstStyle/>
          <a:p>
            <a:r>
              <a:rPr lang="en-US" dirty="0" err="1"/>
              <a:t>Guten</a:t>
            </a:r>
            <a:r>
              <a:rPr lang="en-US" dirty="0"/>
              <a:t> Tag, </a:t>
            </a:r>
            <a:r>
              <a:rPr lang="en-US" dirty="0" err="1"/>
              <a:t>mein</a:t>
            </a:r>
            <a:r>
              <a:rPr lang="en-US" dirty="0"/>
              <a:t> Name </a:t>
            </a:r>
            <a:r>
              <a:rPr lang="en-US" dirty="0" err="1"/>
              <a:t>ist</a:t>
            </a:r>
            <a:r>
              <a:rPr lang="en-US" dirty="0"/>
              <a:t> Malte und ich </a:t>
            </a:r>
            <a:r>
              <a:rPr lang="en-US" dirty="0" err="1"/>
              <a:t>halte</a:t>
            </a:r>
            <a:r>
              <a:rPr lang="en-US" dirty="0"/>
              <a:t> </a:t>
            </a:r>
            <a:r>
              <a:rPr lang="en-US" dirty="0" err="1"/>
              <a:t>eine</a:t>
            </a:r>
            <a:r>
              <a:rPr lang="en-US" dirty="0"/>
              <a:t> </a:t>
            </a:r>
            <a:r>
              <a:rPr lang="en-US" dirty="0" err="1"/>
              <a:t>Präsentation</a:t>
            </a:r>
            <a:r>
              <a:rPr lang="en-US" dirty="0"/>
              <a:t> </a:t>
            </a:r>
            <a:r>
              <a:rPr lang="en-US" dirty="0" err="1"/>
              <a:t>zu</a:t>
            </a:r>
            <a:r>
              <a:rPr lang="en-US" dirty="0"/>
              <a:t> V2X </a:t>
            </a:r>
            <a:r>
              <a:rPr lang="en-US" dirty="0" err="1"/>
              <a:t>Kommunikationsvorhersagemethoden</a:t>
            </a:r>
            <a:r>
              <a:rPr lang="en-US" dirty="0"/>
              <a:t> </a:t>
            </a:r>
            <a:r>
              <a:rPr lang="en-US" dirty="0" err="1"/>
              <a:t>für</a:t>
            </a:r>
            <a:r>
              <a:rPr lang="en-US" dirty="0"/>
              <a:t> die cooperative </a:t>
            </a:r>
            <a:r>
              <a:rPr lang="en-US" dirty="0" err="1"/>
              <a:t>Manöverabstimmung</a:t>
            </a:r>
            <a:r>
              <a:rPr lang="en-US" dirty="0"/>
              <a:t>, </a:t>
            </a:r>
            <a:r>
              <a:rPr lang="en-US" dirty="0" err="1"/>
              <a:t>wobei</a:t>
            </a:r>
            <a:r>
              <a:rPr lang="en-US" dirty="0"/>
              <a:t> ich </a:t>
            </a:r>
            <a:r>
              <a:rPr lang="en-US" dirty="0" err="1"/>
              <a:t>mich</a:t>
            </a:r>
            <a:r>
              <a:rPr lang="en-US" dirty="0"/>
              <a:t> auf die </a:t>
            </a:r>
            <a:r>
              <a:rPr lang="en-US" dirty="0" err="1"/>
              <a:t>Ergebnise</a:t>
            </a:r>
            <a:r>
              <a:rPr lang="en-US" dirty="0"/>
              <a:t> </a:t>
            </a:r>
            <a:r>
              <a:rPr lang="en-US" dirty="0" err="1"/>
              <a:t>meiner</a:t>
            </a:r>
            <a:r>
              <a:rPr lang="en-US" dirty="0"/>
              <a:t> </a:t>
            </a:r>
            <a:r>
              <a:rPr lang="en-US" dirty="0" err="1"/>
              <a:t>schriftlichen</a:t>
            </a:r>
            <a:r>
              <a:rPr lang="en-US" dirty="0"/>
              <a:t> </a:t>
            </a:r>
            <a:r>
              <a:rPr lang="en-US" dirty="0" err="1"/>
              <a:t>Ausarbeitung</a:t>
            </a:r>
            <a:r>
              <a:rPr lang="en-US" dirty="0"/>
              <a:t> </a:t>
            </a:r>
            <a:r>
              <a:rPr lang="en-US" dirty="0" err="1"/>
              <a:t>im</a:t>
            </a:r>
            <a:r>
              <a:rPr lang="en-US" dirty="0"/>
              <a:t> </a:t>
            </a:r>
            <a:r>
              <a:rPr lang="en-US" dirty="0" err="1"/>
              <a:t>Rahmen</a:t>
            </a:r>
            <a:r>
              <a:rPr lang="en-US" dirty="0"/>
              <a:t> des Proseminars </a:t>
            </a:r>
            <a:r>
              <a:rPr lang="en-US" dirty="0" err="1"/>
              <a:t>Datentechnik</a:t>
            </a:r>
            <a:r>
              <a:rPr lang="en-US" dirty="0"/>
              <a:t> </a:t>
            </a:r>
            <a:r>
              <a:rPr lang="en-US" dirty="0" err="1"/>
              <a:t>beziehe</a:t>
            </a:r>
            <a:r>
              <a:rPr lang="en-US" dirty="0"/>
              <a:t>.</a:t>
            </a:r>
          </a:p>
        </p:txBody>
      </p:sp>
      <p:sp>
        <p:nvSpPr>
          <p:cNvPr id="4" name="Datumsplatzhalter 3"/>
          <p:cNvSpPr>
            <a:spLocks noGrp="1"/>
          </p:cNvSpPr>
          <p:nvPr>
            <p:ph type="dt" idx="10"/>
          </p:nvPr>
        </p:nvSpPr>
        <p:spPr/>
        <p:txBody>
          <a:bodyPr/>
          <a:lstStyle/>
          <a:p>
            <a:pPr>
              <a:defRPr/>
            </a:pPr>
            <a:r>
              <a:rPr lang="en-GB"/>
              <a:t>November 19, 2007</a:t>
            </a:r>
          </a:p>
        </p:txBody>
      </p:sp>
      <p:sp>
        <p:nvSpPr>
          <p:cNvPr id="5" name="Fußzeilenplatzhalter 4"/>
          <p:cNvSpPr>
            <a:spLocks noGrp="1"/>
          </p:cNvSpPr>
          <p:nvPr>
            <p:ph type="ftr" idx="11"/>
          </p:nvPr>
        </p:nvSpPr>
        <p:spPr/>
        <p:txBody>
          <a:bodyPr/>
          <a:lstStyle/>
          <a:p>
            <a:pPr>
              <a:defRPr/>
            </a:pPr>
            <a:r>
              <a:rPr lang="en-GB"/>
              <a:t>|  </a:t>
            </a:r>
          </a:p>
        </p:txBody>
      </p:sp>
      <p:sp>
        <p:nvSpPr>
          <p:cNvPr id="6" name="Foliennummernplatzhalter 5"/>
          <p:cNvSpPr>
            <a:spLocks noGrp="1"/>
          </p:cNvSpPr>
          <p:nvPr>
            <p:ph type="sldNum" idx="12"/>
          </p:nvPr>
        </p:nvSpPr>
        <p:spPr/>
        <p:txBody>
          <a:bodyPr/>
          <a:lstStyle/>
          <a:p>
            <a:pPr>
              <a:defRPr/>
            </a:pPr>
            <a:r>
              <a:rPr lang="en-GB"/>
              <a:t>|  </a:t>
            </a:r>
            <a:fld id="{92C156F3-6C7D-4C62-B24F-CEC351458306}" type="slidenum">
              <a:rPr lang="en-GB" smtClean="0"/>
              <a:pPr>
                <a:defRPr/>
              </a:pPr>
              <a:t>1</a:t>
            </a:fld>
            <a:endParaRPr lang="en-GB"/>
          </a:p>
        </p:txBody>
      </p:sp>
    </p:spTree>
    <p:extLst>
      <p:ext uri="{BB962C8B-B14F-4D97-AF65-F5344CB8AC3E}">
        <p14:creationId xmlns:p14="http://schemas.microsoft.com/office/powerpoint/2010/main" val="2033282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p:nvPr>
        </p:nvSpPr>
        <p:spPr/>
        <p:txBody>
          <a:bodyPr/>
          <a:lstStyle/>
          <a:p>
            <a:r>
              <a:rPr lang="en-US" altLang="de-DE"/>
              <a:t>November 19, 2007</a:t>
            </a:r>
          </a:p>
        </p:txBody>
      </p:sp>
      <p:sp>
        <p:nvSpPr>
          <p:cNvPr id="5" name="Fußzeilenplatzhalter 4"/>
          <p:cNvSpPr>
            <a:spLocks noGrp="1"/>
          </p:cNvSpPr>
          <p:nvPr>
            <p:ph type="ftr"/>
          </p:nvPr>
        </p:nvSpPr>
        <p:spPr/>
        <p:txBody>
          <a:bodyPr/>
          <a:lstStyle/>
          <a:p>
            <a:r>
              <a:rPr lang="en-US" altLang="de-DE"/>
              <a:t>|  </a:t>
            </a:r>
          </a:p>
        </p:txBody>
      </p:sp>
      <p:sp>
        <p:nvSpPr>
          <p:cNvPr id="6" name="Foliennummernplatzhalter 5"/>
          <p:cNvSpPr>
            <a:spLocks noGrp="1"/>
          </p:cNvSpPr>
          <p:nvPr>
            <p:ph type="sldNum"/>
          </p:nvPr>
        </p:nvSpPr>
        <p:spPr/>
        <p:txBody>
          <a:bodyPr/>
          <a:lstStyle/>
          <a:p>
            <a:r>
              <a:rPr lang="en-US" altLang="de-DE"/>
              <a:t>|  </a:t>
            </a:r>
            <a:fld id="{12026B5C-3D42-8847-96F3-90997525BB74}" type="slidenum">
              <a:rPr lang="en-US" altLang="de-DE" smtClean="0"/>
              <a:pPr/>
              <a:t>10</a:t>
            </a:fld>
            <a:endParaRPr lang="en-US" altLang="de-DE"/>
          </a:p>
        </p:txBody>
      </p:sp>
    </p:spTree>
    <p:extLst>
      <p:ext uri="{BB962C8B-B14F-4D97-AF65-F5344CB8AC3E}">
        <p14:creationId xmlns:p14="http://schemas.microsoft.com/office/powerpoint/2010/main" val="338105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Datumsplatzhalter 3"/>
          <p:cNvSpPr>
            <a:spLocks noGrp="1"/>
          </p:cNvSpPr>
          <p:nvPr>
            <p:ph type="dt" idx="10"/>
          </p:nvPr>
        </p:nvSpPr>
        <p:spPr/>
        <p:txBody>
          <a:bodyPr/>
          <a:lstStyle/>
          <a:p>
            <a:r>
              <a:rPr lang="en-US" altLang="de-DE"/>
              <a:t>November 19, 2007</a:t>
            </a:r>
          </a:p>
        </p:txBody>
      </p:sp>
      <p:sp>
        <p:nvSpPr>
          <p:cNvPr id="5" name="Fußzeilenplatzhalter 4"/>
          <p:cNvSpPr>
            <a:spLocks noGrp="1"/>
          </p:cNvSpPr>
          <p:nvPr>
            <p:ph type="ftr" idx="11"/>
          </p:nvPr>
        </p:nvSpPr>
        <p:spPr/>
        <p:txBody>
          <a:bodyPr/>
          <a:lstStyle/>
          <a:p>
            <a:r>
              <a:rPr lang="en-US" altLang="de-DE"/>
              <a:t>|  </a:t>
            </a:r>
          </a:p>
        </p:txBody>
      </p:sp>
      <p:sp>
        <p:nvSpPr>
          <p:cNvPr id="6" name="Foliennummernplatzhalter 5"/>
          <p:cNvSpPr>
            <a:spLocks noGrp="1"/>
          </p:cNvSpPr>
          <p:nvPr>
            <p:ph type="sldNum" idx="12"/>
          </p:nvPr>
        </p:nvSpPr>
        <p:spPr/>
        <p:txBody>
          <a:bodyPr/>
          <a:lstStyle/>
          <a:p>
            <a:r>
              <a:rPr lang="en-US" altLang="de-DE"/>
              <a:t>|  </a:t>
            </a:r>
            <a:fld id="{12026B5C-3D42-8847-96F3-90997525BB74}" type="slidenum">
              <a:rPr lang="en-US" altLang="de-DE" smtClean="0"/>
              <a:pPr/>
              <a:t>11</a:t>
            </a:fld>
            <a:endParaRPr lang="en-US" altLang="de-DE"/>
          </a:p>
        </p:txBody>
      </p:sp>
    </p:spTree>
    <p:extLst>
      <p:ext uri="{BB962C8B-B14F-4D97-AF65-F5344CB8AC3E}">
        <p14:creationId xmlns:p14="http://schemas.microsoft.com/office/powerpoint/2010/main" val="3657991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p:nvPr>
        </p:nvSpPr>
        <p:spPr/>
        <p:txBody>
          <a:bodyPr/>
          <a:lstStyle/>
          <a:p>
            <a:pPr>
              <a:defRPr/>
            </a:pPr>
            <a:r>
              <a:rPr lang="en-GB"/>
              <a:t>November 19, 2007</a:t>
            </a:r>
          </a:p>
        </p:txBody>
      </p:sp>
      <p:sp>
        <p:nvSpPr>
          <p:cNvPr id="5" name="Footer Placeholder 4"/>
          <p:cNvSpPr>
            <a:spLocks noGrp="1"/>
          </p:cNvSpPr>
          <p:nvPr>
            <p:ph type="ftr"/>
          </p:nvPr>
        </p:nvSpPr>
        <p:spPr/>
        <p:txBody>
          <a:bodyPr/>
          <a:lstStyle/>
          <a:p>
            <a:pPr>
              <a:defRPr/>
            </a:pPr>
            <a:r>
              <a:rPr lang="en-GB"/>
              <a:t>|  </a:t>
            </a:r>
          </a:p>
        </p:txBody>
      </p:sp>
      <p:sp>
        <p:nvSpPr>
          <p:cNvPr id="6" name="Slide Number Placeholder 5"/>
          <p:cNvSpPr>
            <a:spLocks noGrp="1"/>
          </p:cNvSpPr>
          <p:nvPr>
            <p:ph type="sldNum"/>
          </p:nvPr>
        </p:nvSpPr>
        <p:spPr/>
        <p:txBody>
          <a:bodyPr/>
          <a:lstStyle/>
          <a:p>
            <a:pPr>
              <a:defRPr/>
            </a:pPr>
            <a:r>
              <a:rPr lang="en-GB"/>
              <a:t>|  </a:t>
            </a:r>
            <a:fld id="{92C156F3-6C7D-4C62-B24F-CEC351458306}" type="slidenum">
              <a:rPr lang="en-GB" smtClean="0"/>
              <a:pPr>
                <a:defRPr/>
              </a:pPr>
              <a:t>12</a:t>
            </a:fld>
            <a:endParaRPr lang="en-GB"/>
          </a:p>
        </p:txBody>
      </p:sp>
    </p:spTree>
    <p:extLst>
      <p:ext uri="{BB962C8B-B14F-4D97-AF65-F5344CB8AC3E}">
        <p14:creationId xmlns:p14="http://schemas.microsoft.com/office/powerpoint/2010/main" val="2265533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1.0 Kommen wir zunächst zur Motivation</a:t>
            </a:r>
          </a:p>
          <a:p>
            <a:r>
              <a:rPr lang="de-DE" noProof="0" dirty="0"/>
              <a:t>1.1 Die kooperative Manöverabstimmung ist eine Anwendung von V2X Technologie und umfasst dabei die Aspekte:</a:t>
            </a:r>
          </a:p>
          <a:p>
            <a:r>
              <a:rPr lang="de-DE" noProof="0" dirty="0"/>
              <a:t>Fahrbahnwechsel, </a:t>
            </a:r>
            <a:r>
              <a:rPr lang="de-DE" noProof="0" dirty="0" err="1"/>
              <a:t>Platooning</a:t>
            </a:r>
            <a:r>
              <a:rPr lang="de-DE" noProof="0" dirty="0"/>
              <a:t>, Geschwindigkeitsregelung, Kreuzungssteuerung und Kollisionsvermeidung </a:t>
            </a:r>
          </a:p>
          <a:p>
            <a:r>
              <a:rPr lang="de-DE" noProof="0" dirty="0"/>
              <a:t>1.3 wobei bei allen die Kommunikation unter den Verkehrsteilnehmern im Mittelpunkt, ausgehen: ohne Kommunikation nur begrenzte Kooperation</a:t>
            </a:r>
          </a:p>
          <a:p>
            <a:r>
              <a:rPr lang="de-DE" noProof="0" dirty="0"/>
              <a:t>1.4 Gerade im Verkehr sind Anforderungen an die Kommunikation aber sehr hoch aufgrund der kurzen Reaktionszeiten, gleichzeitig ist eine solide Kommunikation deutlich anspruchsvoller als im stationären Fall: Dopplereffekt</a:t>
            </a:r>
          </a:p>
          <a:p>
            <a:r>
              <a:rPr lang="de-DE" noProof="0" dirty="0"/>
              <a:t>1.5 Unabhängig von verwendeter Kommunikationstechnologie (zellulär/ad hoc) keine Garantie für Einhaltung</a:t>
            </a:r>
          </a:p>
          <a:p>
            <a:endParaRPr lang="de-DE" noProof="0" dirty="0"/>
          </a:p>
          <a:p>
            <a:r>
              <a:rPr lang="de-DE" noProof="0" dirty="0"/>
              <a:t>2.1 Hierbei soll die Vorhersage der Kommunikationsqualität ansetzen und Vorteile für den intelligenten Verkehr und insbesondere die kooperative Manöverabstimmung bieten</a:t>
            </a:r>
          </a:p>
          <a:p>
            <a:r>
              <a:rPr lang="de-DE" noProof="0" dirty="0"/>
              <a:t>2.2 Die Idee ist dabei, dass durch eine vorzeitige Kenntnis der Qualität das Anwendungs- und Kommunikationsverhalten proaktiv statt reaktiv gestaltet werden, nächste </a:t>
            </a:r>
            <a:r>
              <a:rPr lang="de-DE" noProof="0" dirty="0" err="1"/>
              <a:t>folie</a:t>
            </a:r>
            <a:endParaRPr lang="de-DE" noProof="0" dirty="0"/>
          </a:p>
          <a:p>
            <a:endParaRPr lang="de-DE" noProof="0" dirty="0"/>
          </a:p>
          <a:p>
            <a:r>
              <a:rPr lang="de-DE" noProof="0" dirty="0"/>
              <a:t>3.0 Stand heute gibt es unterschiedliche Forschungsansätze für Kommunikationsvorhersagemethoden,</a:t>
            </a:r>
          </a:p>
          <a:p>
            <a:r>
              <a:rPr lang="de-DE" noProof="0" dirty="0"/>
              <a:t>3.1 jedoch bislang keinen umfassenden Überblick im Bereich des automobilen Verkehrs und im speziellen zur kooperativen Manöverabstimmung</a:t>
            </a:r>
          </a:p>
          <a:p>
            <a:r>
              <a:rPr lang="de-DE" noProof="0" dirty="0"/>
              <a:t>3.2 Meine Arbeit soll diese Lücke schließen.</a:t>
            </a:r>
          </a:p>
          <a:p>
            <a:r>
              <a:rPr lang="de-DE" noProof="0" dirty="0"/>
              <a:t>3.3 Hierzu werde ich im Folgenden anhand von Anwendungsbeispielen Anforderungen an eine Kommunikationsvorhersage herausarbeiten und existierende Vorhersagemethoden dahingehend untersuchen</a:t>
            </a:r>
          </a:p>
        </p:txBody>
      </p:sp>
      <p:sp>
        <p:nvSpPr>
          <p:cNvPr id="4" name="Datumsplatzhalter 3"/>
          <p:cNvSpPr>
            <a:spLocks noGrp="1"/>
          </p:cNvSpPr>
          <p:nvPr>
            <p:ph type="dt" idx="10"/>
          </p:nvPr>
        </p:nvSpPr>
        <p:spPr/>
        <p:txBody>
          <a:bodyPr/>
          <a:lstStyle/>
          <a:p>
            <a:r>
              <a:rPr lang="en-US" altLang="de-DE"/>
              <a:t>November 19, 2007</a:t>
            </a:r>
          </a:p>
        </p:txBody>
      </p:sp>
      <p:sp>
        <p:nvSpPr>
          <p:cNvPr id="5" name="Fußzeilenplatzhalter 4"/>
          <p:cNvSpPr>
            <a:spLocks noGrp="1"/>
          </p:cNvSpPr>
          <p:nvPr>
            <p:ph type="ftr" idx="11"/>
          </p:nvPr>
        </p:nvSpPr>
        <p:spPr/>
        <p:txBody>
          <a:bodyPr/>
          <a:lstStyle/>
          <a:p>
            <a:r>
              <a:rPr lang="en-US" altLang="de-DE"/>
              <a:t>|  </a:t>
            </a:r>
          </a:p>
        </p:txBody>
      </p:sp>
      <p:sp>
        <p:nvSpPr>
          <p:cNvPr id="6" name="Foliennummernplatzhalter 5"/>
          <p:cNvSpPr>
            <a:spLocks noGrp="1"/>
          </p:cNvSpPr>
          <p:nvPr>
            <p:ph type="sldNum" idx="12"/>
          </p:nvPr>
        </p:nvSpPr>
        <p:spPr/>
        <p:txBody>
          <a:bodyPr/>
          <a:lstStyle/>
          <a:p>
            <a:r>
              <a:rPr lang="en-US" altLang="de-DE"/>
              <a:t>|  </a:t>
            </a:r>
            <a:fld id="{12026B5C-3D42-8847-96F3-90997525BB74}" type="slidenum">
              <a:rPr lang="en-US" altLang="de-DE" smtClean="0"/>
              <a:pPr/>
              <a:t>2</a:t>
            </a:fld>
            <a:endParaRPr lang="en-US" altLang="de-DE"/>
          </a:p>
        </p:txBody>
      </p:sp>
    </p:spTree>
    <p:extLst>
      <p:ext uri="{BB962C8B-B14F-4D97-AF65-F5344CB8AC3E}">
        <p14:creationId xmlns:p14="http://schemas.microsoft.com/office/powerpoint/2010/main" val="348770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1.1 Um die Einsatzmöglichkeiten einer Vorhersage induktiv herauszuarbeiten, möchte ich auf den Einzelfall einer Kreuzung zu sprechen kommen. </a:t>
            </a:r>
          </a:p>
          <a:p>
            <a:r>
              <a:rPr lang="de-DE" dirty="0"/>
              <a:t>1.4 Die Kommunikationsvorhersage könnte uns nun dazu dienen die Sicherheitsabstände einzeln oder im Platoon zu erhöhen. Andersherum kann man aber auch sagen, dass Abstände generell besser angepasst werden können, die Sicherheitsabstände also effizient gestaltet werden können</a:t>
            </a:r>
          </a:p>
          <a:p>
            <a:r>
              <a:rPr lang="de-DE" dirty="0"/>
              <a:t>1.5 Weiterer Anwendungsfall könnte die Anpassung bzw. in diesem Fall Verringerung des Datenaustausch sein, um einen Datenstau zu vermeiden und nur priorisierte Kommunikation durchzuführen</a:t>
            </a:r>
          </a:p>
          <a:p>
            <a:r>
              <a:rPr lang="de-DE" dirty="0"/>
              <a:t>1.6 Auch ein Wechsel der Kommunikationstechnologie wäre denkbar, was vor kurzem auch konzeptuell in einer Studie von </a:t>
            </a:r>
            <a:r>
              <a:rPr lang="de-DE" dirty="0" err="1"/>
              <a:t>Hincapie</a:t>
            </a:r>
            <a:r>
              <a:rPr lang="de-DE" dirty="0"/>
              <a:t> et al herausgearbeitet wurde</a:t>
            </a:r>
          </a:p>
          <a:p>
            <a:endParaRPr lang="de-DE" dirty="0"/>
          </a:p>
          <a:p>
            <a:r>
              <a:rPr lang="de-DE" dirty="0"/>
              <a:t>2.1 Anhand der Anwendungen kann man für den konkreten Fall der Manöverabstimmung einige Anforderungen formulieren auf die die Methoden später untersucht werden können</a:t>
            </a:r>
          </a:p>
          <a:p>
            <a:r>
              <a:rPr lang="de-DE" dirty="0"/>
              <a:t>2.2 Dazu zählt zum einen, dass die Vorhersage im Nahbereich eine größere Rolle spielt, als die des Fernbereichs, sprich bis zu einigen Sekunden oder einigen 100m in die Zukunft</a:t>
            </a:r>
          </a:p>
          <a:p>
            <a:r>
              <a:rPr lang="de-DE" dirty="0"/>
              <a:t>2.3 Dabei liegt der Fokus eher auf Parameter wie Latenz und Datenverlässlichkeit als beispielsweise hoher Durchsatz,  denn Kooperationsnachrichten vergleichsweise geringe Datenmengen enthalten</a:t>
            </a:r>
          </a:p>
          <a:p>
            <a:r>
              <a:rPr lang="de-DE" dirty="0"/>
              <a:t>2.4 Auch liegt unser Augenmerk auf V2V und V2I Kommunikation, da diese in der kooperativen Manöverabstimmung eine deutlich größere Rolle spielt</a:t>
            </a:r>
          </a:p>
        </p:txBody>
      </p:sp>
      <p:sp>
        <p:nvSpPr>
          <p:cNvPr id="4" name="Datumsplatzhalter 3"/>
          <p:cNvSpPr>
            <a:spLocks noGrp="1"/>
          </p:cNvSpPr>
          <p:nvPr>
            <p:ph type="dt"/>
          </p:nvPr>
        </p:nvSpPr>
        <p:spPr/>
        <p:txBody>
          <a:bodyPr/>
          <a:lstStyle/>
          <a:p>
            <a:r>
              <a:rPr lang="en-US" altLang="de-DE"/>
              <a:t>November 19, 2007</a:t>
            </a:r>
          </a:p>
        </p:txBody>
      </p:sp>
      <p:sp>
        <p:nvSpPr>
          <p:cNvPr id="5" name="Fußzeilenplatzhalter 4"/>
          <p:cNvSpPr>
            <a:spLocks noGrp="1"/>
          </p:cNvSpPr>
          <p:nvPr>
            <p:ph type="ftr"/>
          </p:nvPr>
        </p:nvSpPr>
        <p:spPr/>
        <p:txBody>
          <a:bodyPr/>
          <a:lstStyle/>
          <a:p>
            <a:r>
              <a:rPr lang="en-US" altLang="de-DE"/>
              <a:t>|  </a:t>
            </a:r>
          </a:p>
        </p:txBody>
      </p:sp>
      <p:sp>
        <p:nvSpPr>
          <p:cNvPr id="6" name="Foliennummernplatzhalter 5"/>
          <p:cNvSpPr>
            <a:spLocks noGrp="1"/>
          </p:cNvSpPr>
          <p:nvPr>
            <p:ph type="sldNum"/>
          </p:nvPr>
        </p:nvSpPr>
        <p:spPr/>
        <p:txBody>
          <a:bodyPr/>
          <a:lstStyle/>
          <a:p>
            <a:r>
              <a:rPr lang="en-US" altLang="de-DE"/>
              <a:t>|  </a:t>
            </a:r>
            <a:fld id="{12026B5C-3D42-8847-96F3-90997525BB74}" type="slidenum">
              <a:rPr lang="en-US" altLang="de-DE" smtClean="0"/>
              <a:pPr/>
              <a:t>3</a:t>
            </a:fld>
            <a:endParaRPr lang="en-US" altLang="de-DE"/>
          </a:p>
        </p:txBody>
      </p:sp>
    </p:spTree>
    <p:extLst>
      <p:ext uri="{BB962C8B-B14F-4D97-AF65-F5344CB8AC3E}">
        <p14:creationId xmlns:p14="http://schemas.microsoft.com/office/powerpoint/2010/main" val="2617696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1.1 Nach dem Abstecken unserer Anforderungen kommen zu dem bisherigen Forschungsstand zur Kommunikationsvorhersage, genauer zu den existierenden Konzepten</a:t>
            </a:r>
          </a:p>
          <a:p>
            <a:r>
              <a:rPr lang="de-DE" dirty="0"/>
              <a:t>1.2 Diese können in zwei Teilgebiete aufgeteilt werden, zum einen Kanalvorhersage und zum anderen KPI Vorhersage</a:t>
            </a:r>
          </a:p>
          <a:p>
            <a:r>
              <a:rPr lang="de-DE" dirty="0"/>
              <a:t>1.3 Bei der Kanalvorhersage liegt der Fokus auf der untersten Ebene der Kommunikation und zwar dem eigentlichen Übertragungsweg</a:t>
            </a:r>
          </a:p>
          <a:p>
            <a:r>
              <a:rPr lang="de-DE" dirty="0"/>
              <a:t>1.4 Hierbei geht es darum, Kanalparameter vorherzusagen, also das was traditionell mit Hilfe von Pilotsignalen in Echtzeit abgeschätzt abgeschätzt wird, bereits vorab zu bestimmen.</a:t>
            </a:r>
          </a:p>
          <a:p>
            <a:r>
              <a:rPr lang="de-DE" dirty="0"/>
              <a:t>1.5 Die Vorhersage findet dabei meist in einem kleinen Zeitfenster statt, also im Bereich von Millisekunden,</a:t>
            </a:r>
          </a:p>
          <a:p>
            <a:r>
              <a:rPr lang="de-DE" dirty="0"/>
              <a:t>1.6 was jedoch ausreicht um adaptive Übertragungsmethoden zu ermöglichen (Modulationsparameter vorab bekannt, kein Delay durch CSI Feedback)</a:t>
            </a:r>
          </a:p>
          <a:p>
            <a:endParaRPr lang="de-DE" dirty="0"/>
          </a:p>
          <a:p>
            <a:r>
              <a:rPr lang="de-DE" dirty="0"/>
              <a:t>2.1 Bei der KPI Vorhersage geht es um die Vorhersage von QoS Indikatoren, KPI steht hierbei für Key Performance </a:t>
            </a:r>
            <a:r>
              <a:rPr lang="de-DE" dirty="0" err="1"/>
              <a:t>Indicators</a:t>
            </a:r>
            <a:r>
              <a:rPr lang="de-DE" dirty="0"/>
              <a:t> und wird oftmals als Term für QoS Bestandteile verwendet.</a:t>
            </a:r>
          </a:p>
          <a:p>
            <a:r>
              <a:rPr lang="de-DE" dirty="0"/>
              <a:t>2.2 Die Vorhersagen zielen auf eine höhere Ebene ab, da sich die Indikatoren aus Kanalparametern ableiten</a:t>
            </a:r>
          </a:p>
          <a:p>
            <a:r>
              <a:rPr lang="de-DE" dirty="0"/>
              <a:t>2.3 Die Zeitfenster und die Entfernung sind meist deutlich größer und sollen Anwendungen ermöglichen, vorausschauend bezüglich der zukünftigen QoS </a:t>
            </a:r>
            <a:r>
              <a:rPr lang="de-DE"/>
              <a:t>zu agieren</a:t>
            </a:r>
            <a:endParaRPr lang="de-DE" dirty="0"/>
          </a:p>
          <a:p>
            <a:r>
              <a:rPr lang="de-DE" dirty="0"/>
              <a:t>3.0 Im Folgenden gehe ich auf Methoden innerhalb dieser Teilgebiete ein, wobei ich mit der KPI Vorhersage beginne</a:t>
            </a:r>
          </a:p>
        </p:txBody>
      </p:sp>
      <p:sp>
        <p:nvSpPr>
          <p:cNvPr id="4" name="Datumsplatzhalter 3"/>
          <p:cNvSpPr>
            <a:spLocks noGrp="1"/>
          </p:cNvSpPr>
          <p:nvPr>
            <p:ph type="dt"/>
          </p:nvPr>
        </p:nvSpPr>
        <p:spPr/>
        <p:txBody>
          <a:bodyPr/>
          <a:lstStyle/>
          <a:p>
            <a:r>
              <a:rPr lang="en-US" altLang="de-DE"/>
              <a:t>November 19, 2007</a:t>
            </a:r>
          </a:p>
        </p:txBody>
      </p:sp>
      <p:sp>
        <p:nvSpPr>
          <p:cNvPr id="5" name="Fußzeilenplatzhalter 4"/>
          <p:cNvSpPr>
            <a:spLocks noGrp="1"/>
          </p:cNvSpPr>
          <p:nvPr>
            <p:ph type="ftr"/>
          </p:nvPr>
        </p:nvSpPr>
        <p:spPr/>
        <p:txBody>
          <a:bodyPr/>
          <a:lstStyle/>
          <a:p>
            <a:r>
              <a:rPr lang="en-US" altLang="de-DE"/>
              <a:t>|  </a:t>
            </a:r>
          </a:p>
        </p:txBody>
      </p:sp>
      <p:sp>
        <p:nvSpPr>
          <p:cNvPr id="6" name="Foliennummernplatzhalter 5"/>
          <p:cNvSpPr>
            <a:spLocks noGrp="1"/>
          </p:cNvSpPr>
          <p:nvPr>
            <p:ph type="sldNum"/>
          </p:nvPr>
        </p:nvSpPr>
        <p:spPr/>
        <p:txBody>
          <a:bodyPr/>
          <a:lstStyle/>
          <a:p>
            <a:r>
              <a:rPr lang="en-US" altLang="de-DE"/>
              <a:t>|  </a:t>
            </a:r>
            <a:fld id="{12026B5C-3D42-8847-96F3-90997525BB74}" type="slidenum">
              <a:rPr lang="en-US" altLang="de-DE" smtClean="0"/>
              <a:pPr/>
              <a:t>4</a:t>
            </a:fld>
            <a:endParaRPr lang="en-US" altLang="de-DE"/>
          </a:p>
        </p:txBody>
      </p:sp>
    </p:spTree>
    <p:extLst>
      <p:ext uri="{BB962C8B-B14F-4D97-AF65-F5344CB8AC3E}">
        <p14:creationId xmlns:p14="http://schemas.microsoft.com/office/powerpoint/2010/main" val="2582105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1.1 Eine Methode zur KPI Vorhersage sind die Connectivity Maps, welche eine eher simple Form der Vorhersage darstellen</a:t>
            </a:r>
          </a:p>
          <a:p>
            <a:r>
              <a:rPr lang="de-DE" dirty="0"/>
              <a:t>1.2 Die Methode sieht dabei vor, dass Messungen von verschiedenen Qualitätsindikatoren auf einer Karte zusammengetragen werden</a:t>
            </a:r>
          </a:p>
          <a:p>
            <a:r>
              <a:rPr lang="de-DE" dirty="0"/>
              <a:t>1.3 und diese dann von Anwendungen bei Bedarf abgerufen werden</a:t>
            </a:r>
          </a:p>
          <a:p>
            <a:endParaRPr lang="de-DE" dirty="0"/>
          </a:p>
          <a:p>
            <a:r>
              <a:rPr lang="de-DE" dirty="0"/>
              <a:t>2.0 Zu dieser Art der Vorhersage gibt es einige Forschungsarbeiten, insbesondere im automobilen Bereich</a:t>
            </a:r>
          </a:p>
          <a:p>
            <a:r>
              <a:rPr lang="de-DE" dirty="0"/>
              <a:t>2.1 In der Arbeit von Kelch et al wurden CQI (Channel Quality </a:t>
            </a:r>
            <a:r>
              <a:rPr lang="de-DE" dirty="0" err="1"/>
              <a:t>Ind</a:t>
            </a:r>
            <a:r>
              <a:rPr lang="de-DE" dirty="0"/>
              <a:t>.) zur Bestimmung des Durchsatzes verwendet. Dies ist möglich, da die an den Sender übertragene CQI Einfluss auf die Block Size und somit zu sendende Datenmenge hat. Die Werte rangieren dabei für die verwendete HSDPA Technologie von 0 bis 30, wobei nur für einen kleinen Teil der Werte Korrelationen zur Datenmenge gefunden wurden, da CQI Werte von unter 20 selten vorkamen und Werte über 25 zu groß abwichen vom eigentlichen letztlich gemessenen Datendurchsatz</a:t>
            </a:r>
          </a:p>
          <a:p>
            <a:r>
              <a:rPr lang="de-DE" dirty="0"/>
              <a:t>2.2 Ein Fokus lag auch auf der Segmentierung der Daten, bei der ein Algorithmus eingesetzt wurde, der nahezu an eine manuelle Segmentierung heranreichte. Die Segmente lagen im Bereich von einigen 10m</a:t>
            </a:r>
          </a:p>
          <a:p>
            <a:r>
              <a:rPr lang="de-DE" dirty="0"/>
              <a:t>3.1 </a:t>
            </a:r>
            <a:r>
              <a:rPr lang="de-DE" dirty="0" err="1"/>
              <a:t>Pögel</a:t>
            </a:r>
            <a:r>
              <a:rPr lang="de-DE" dirty="0"/>
              <a:t> et al </a:t>
            </a:r>
            <a:r>
              <a:rPr lang="de-DE" dirty="0" err="1"/>
              <a:t>stllte</a:t>
            </a:r>
            <a:r>
              <a:rPr lang="de-DE" dirty="0"/>
              <a:t> eine frühere Arbeit dar und verwendete weiter Faktoren wie Verwendete Zellen Bandbreite und Latenz</a:t>
            </a:r>
          </a:p>
          <a:p>
            <a:r>
              <a:rPr lang="de-DE" dirty="0"/>
              <a:t>3.2 Die Simulation erfolgte hierbei über mehrere Tage, wobei festgestellt wurde, dass die Messungen sich stark unterscheiden und externe Faktoren in eine Connectivity </a:t>
            </a:r>
            <a:r>
              <a:rPr lang="de-DE" dirty="0" err="1"/>
              <a:t>Map</a:t>
            </a:r>
            <a:r>
              <a:rPr lang="de-DE" dirty="0"/>
              <a:t> einbezogen werden müssen für zuverlässige Vorhersagen</a:t>
            </a:r>
          </a:p>
          <a:p>
            <a:r>
              <a:rPr lang="de-DE" dirty="0"/>
              <a:t>4.1 Wahrscheinlich jüngste Arbeit von Schmid et al welche vergleichbare Fehlerkennzahlen lieferte und in folgenden Arbeiten mit Online Methoden verglich</a:t>
            </a:r>
          </a:p>
          <a:p>
            <a:endParaRPr lang="de-DE" dirty="0"/>
          </a:p>
          <a:p>
            <a:r>
              <a:rPr lang="de-DE" dirty="0"/>
              <a:t>5.0 Alle untersuchten Methoden zielen auf zelluläre Kommunikation ab, und es ist absehbar, dass sie sich in dieser Form nicht auf Ad Hoc Netze anwenden lassen, da diese stark fluktuieren. Auch so, um genaue Vorhersagen zu ermöglichen, müssten Connectivity Maps sehr granular sein, um auf die Vielzahl an Faktoren, also </a:t>
            </a:r>
            <a:r>
              <a:rPr lang="de-DE" dirty="0" err="1"/>
              <a:t>zB</a:t>
            </a:r>
            <a:r>
              <a:rPr lang="de-DE" dirty="0"/>
              <a:t> Geschwindigkeit, Wetter, Verkehrsteilnehmer und so weiter eingehen zu können</a:t>
            </a:r>
          </a:p>
          <a:p>
            <a:endParaRPr lang="de-DE" dirty="0"/>
          </a:p>
        </p:txBody>
      </p:sp>
      <p:sp>
        <p:nvSpPr>
          <p:cNvPr id="4" name="Datumsplatzhalter 3"/>
          <p:cNvSpPr>
            <a:spLocks noGrp="1"/>
          </p:cNvSpPr>
          <p:nvPr>
            <p:ph type="dt"/>
          </p:nvPr>
        </p:nvSpPr>
        <p:spPr/>
        <p:txBody>
          <a:bodyPr/>
          <a:lstStyle/>
          <a:p>
            <a:r>
              <a:rPr lang="en-US" altLang="de-DE"/>
              <a:t>November 19, 2007</a:t>
            </a:r>
          </a:p>
        </p:txBody>
      </p:sp>
      <p:sp>
        <p:nvSpPr>
          <p:cNvPr id="5" name="Fußzeilenplatzhalter 4"/>
          <p:cNvSpPr>
            <a:spLocks noGrp="1"/>
          </p:cNvSpPr>
          <p:nvPr>
            <p:ph type="ftr"/>
          </p:nvPr>
        </p:nvSpPr>
        <p:spPr/>
        <p:txBody>
          <a:bodyPr/>
          <a:lstStyle/>
          <a:p>
            <a:r>
              <a:rPr lang="en-US" altLang="de-DE"/>
              <a:t>|  </a:t>
            </a:r>
          </a:p>
        </p:txBody>
      </p:sp>
      <p:sp>
        <p:nvSpPr>
          <p:cNvPr id="6" name="Foliennummernplatzhalter 5"/>
          <p:cNvSpPr>
            <a:spLocks noGrp="1"/>
          </p:cNvSpPr>
          <p:nvPr>
            <p:ph type="sldNum"/>
          </p:nvPr>
        </p:nvSpPr>
        <p:spPr/>
        <p:txBody>
          <a:bodyPr/>
          <a:lstStyle/>
          <a:p>
            <a:r>
              <a:rPr lang="en-US" altLang="de-DE"/>
              <a:t>|  </a:t>
            </a:r>
            <a:fld id="{12026B5C-3D42-8847-96F3-90997525BB74}" type="slidenum">
              <a:rPr lang="en-US" altLang="de-DE" smtClean="0"/>
              <a:pPr/>
              <a:t>5</a:t>
            </a:fld>
            <a:endParaRPr lang="en-US" altLang="de-DE"/>
          </a:p>
        </p:txBody>
      </p:sp>
    </p:spTree>
    <p:extLst>
      <p:ext uri="{BB962C8B-B14F-4D97-AF65-F5344CB8AC3E}">
        <p14:creationId xmlns:p14="http://schemas.microsoft.com/office/powerpoint/2010/main" val="889849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1.0 Einen anderen Weg gehen die Online Methoden, welche nicht auf die Zusammentragung von Daten basieren, sondern aufgrund vergangener Messwerte und Sensordaten Vorhersagen treffen</a:t>
            </a:r>
          </a:p>
          <a:p>
            <a:r>
              <a:rPr lang="de-DE" dirty="0"/>
              <a:t>1.1 Die meisten Forschungsarbeiten basieren hierbei auf </a:t>
            </a:r>
            <a:r>
              <a:rPr lang="de-DE" dirty="0" err="1"/>
              <a:t>Machine</a:t>
            </a:r>
            <a:r>
              <a:rPr lang="de-DE" dirty="0"/>
              <a:t> Learning Methoden und untersuchen den Durchsatz.</a:t>
            </a:r>
          </a:p>
          <a:p>
            <a:endParaRPr lang="de-DE" dirty="0"/>
          </a:p>
          <a:p>
            <a:r>
              <a:rPr lang="de-DE" dirty="0"/>
              <a:t>2.0 Eine solche recht aktuelle Arbeit wurde von Schmid et al durchgeführt, welche mittels Messung unterschiedlicher Parameter den zukünftigen Durchsatz bestimmen.</a:t>
            </a:r>
          </a:p>
          <a:p>
            <a:r>
              <a:rPr lang="de-DE" dirty="0"/>
              <a:t>2.1 Zu den verwendeten Parametern gehören Durchsatz, Geschwindigkeit, Signalstärke und SNR aber auch OSM Daten, womit sich diese Arbeit auch von früheren Ansätzen abhebt.</a:t>
            </a:r>
          </a:p>
          <a:p>
            <a:r>
              <a:rPr lang="de-DE" dirty="0"/>
              <a:t>2.2 Die OSM Daten ermöglichen hierbei eine umgebungsabhängige Vorhersage, jedoch ohne die eigentliche Position zu verwenden, wodurch sich das trainierte Modell auch auf neue Orte anwenden lässt. Die Daten beinhalten dabei die Art der Umgebung, also </a:t>
            </a:r>
            <a:r>
              <a:rPr lang="de-DE" dirty="0" err="1"/>
              <a:t>zB</a:t>
            </a:r>
            <a:r>
              <a:rPr lang="de-DE" dirty="0"/>
              <a:t> Wald, Flachland o.ä., die durchschnittliche Gebäudehöhe und die Anzahl der Gebäude</a:t>
            </a:r>
          </a:p>
          <a:p>
            <a:r>
              <a:rPr lang="de-DE" dirty="0"/>
              <a:t>3.0 </a:t>
            </a:r>
            <a:r>
              <a:rPr lang="de-DE" dirty="0" err="1"/>
              <a:t>Jomrich</a:t>
            </a:r>
            <a:r>
              <a:rPr lang="de-DE" dirty="0"/>
              <a:t> et al. gehen einen anderen Weg und machen die Vorhersagen passiv, also unabhängig von einer aktiven Datenverbindung, dafür </a:t>
            </a:r>
            <a:r>
              <a:rPr lang="de-DE" dirty="0" err="1"/>
              <a:t>jeoch</a:t>
            </a:r>
            <a:r>
              <a:rPr lang="de-DE" dirty="0"/>
              <a:t> positionsabhängig um eine genauere Vorhersage zu ermöglichen.</a:t>
            </a:r>
          </a:p>
          <a:p>
            <a:r>
              <a:rPr lang="de-DE" dirty="0"/>
              <a:t>3.1 Dabei werden u.a. die Features Signalstärke, Geschwindigkeit und Position verwendet</a:t>
            </a:r>
          </a:p>
          <a:p>
            <a:r>
              <a:rPr lang="de-DE" dirty="0"/>
              <a:t>3.2 der Fokus der Arbeit liegt jedoch auf einem lokalisierten Training, bei dem die Modelle für die Abdeckungsbereiche der einzelnen Mobilfunkzellen angepasst werden.</a:t>
            </a:r>
          </a:p>
          <a:p>
            <a:r>
              <a:rPr lang="de-DE" dirty="0"/>
              <a:t>3.3 Dadurch wird das Training auf der einen Seite  zwar aufwändig, dafür die Ergebnisse deutlich genauer.</a:t>
            </a:r>
          </a:p>
          <a:p>
            <a:r>
              <a:rPr lang="de-DE" dirty="0"/>
              <a:t>4.0 Torres-Figueroa et al liefern einige der wenigen Arbeiten die sich auf die Latenz fokussieren, genauer gesagt die Ende zu Ende Verzögerung.</a:t>
            </a:r>
          </a:p>
          <a:p>
            <a:r>
              <a:rPr lang="de-DE" dirty="0"/>
              <a:t>4.1 Dabei liefern sie keinen direkten Wert, sondern eine Vorhersage darüber, ob eine </a:t>
            </a:r>
            <a:r>
              <a:rPr lang="de-DE" dirty="0" err="1"/>
              <a:t>festegelegte</a:t>
            </a:r>
            <a:r>
              <a:rPr lang="de-DE" dirty="0"/>
              <a:t> E2E Verzögerung eingehalten oder überschritten wird</a:t>
            </a:r>
          </a:p>
          <a:p>
            <a:r>
              <a:rPr lang="de-DE" dirty="0"/>
              <a:t>4.2 Die Methode lieferte in Tests eine FP/FN-Rate von je ca. 25%, die jedoch abhängig vom Training zugunsten der einen und zu lasten der anderen Seite angepasst werden kann</a:t>
            </a:r>
          </a:p>
          <a:p>
            <a:endParaRPr lang="de-DE" dirty="0"/>
          </a:p>
          <a:p>
            <a:r>
              <a:rPr lang="de-DE" dirty="0"/>
              <a:t>Auch bei diesen Arbeiten ist die Methode lediglich auf zelluläre Kommunikation angewendet worden, es wäre jedoch auch denkbar, dass anhand zeitlicher Trends und anderer Sensordaten unterschiedliche KPIs für Ad Hoc Kommunikation vorhergesagt werden können.</a:t>
            </a:r>
          </a:p>
          <a:p>
            <a:endParaRPr lang="de-DE" dirty="0"/>
          </a:p>
        </p:txBody>
      </p:sp>
      <p:sp>
        <p:nvSpPr>
          <p:cNvPr id="4" name="Datumsplatzhalter 3"/>
          <p:cNvSpPr>
            <a:spLocks noGrp="1"/>
          </p:cNvSpPr>
          <p:nvPr>
            <p:ph type="dt"/>
          </p:nvPr>
        </p:nvSpPr>
        <p:spPr/>
        <p:txBody>
          <a:bodyPr/>
          <a:lstStyle/>
          <a:p>
            <a:r>
              <a:rPr lang="en-US" altLang="de-DE"/>
              <a:t>November 19, 2007</a:t>
            </a:r>
          </a:p>
        </p:txBody>
      </p:sp>
      <p:sp>
        <p:nvSpPr>
          <p:cNvPr id="5" name="Fußzeilenplatzhalter 4"/>
          <p:cNvSpPr>
            <a:spLocks noGrp="1"/>
          </p:cNvSpPr>
          <p:nvPr>
            <p:ph type="ftr"/>
          </p:nvPr>
        </p:nvSpPr>
        <p:spPr/>
        <p:txBody>
          <a:bodyPr/>
          <a:lstStyle/>
          <a:p>
            <a:r>
              <a:rPr lang="en-US" altLang="de-DE"/>
              <a:t>|  </a:t>
            </a:r>
          </a:p>
        </p:txBody>
      </p:sp>
      <p:sp>
        <p:nvSpPr>
          <p:cNvPr id="6" name="Foliennummernplatzhalter 5"/>
          <p:cNvSpPr>
            <a:spLocks noGrp="1"/>
          </p:cNvSpPr>
          <p:nvPr>
            <p:ph type="sldNum"/>
          </p:nvPr>
        </p:nvSpPr>
        <p:spPr/>
        <p:txBody>
          <a:bodyPr/>
          <a:lstStyle/>
          <a:p>
            <a:r>
              <a:rPr lang="en-US" altLang="de-DE"/>
              <a:t>|  </a:t>
            </a:r>
            <a:fld id="{12026B5C-3D42-8847-96F3-90997525BB74}" type="slidenum">
              <a:rPr lang="en-US" altLang="de-DE" smtClean="0"/>
              <a:pPr/>
              <a:t>6</a:t>
            </a:fld>
            <a:endParaRPr lang="en-US" altLang="de-DE"/>
          </a:p>
        </p:txBody>
      </p:sp>
    </p:spTree>
    <p:extLst>
      <p:ext uri="{BB962C8B-B14F-4D97-AF65-F5344CB8AC3E}">
        <p14:creationId xmlns:p14="http://schemas.microsoft.com/office/powerpoint/2010/main" val="968518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1.0 Im Teilgebiet der Kanalvorhersage werden ebenfalls Online Methoden eingesetzt</a:t>
            </a:r>
          </a:p>
          <a:p>
            <a:r>
              <a:rPr lang="de-DE" dirty="0"/>
              <a:t>1.1 wobei hier vorangegangene Werte für die CSI extrapoliert werden</a:t>
            </a:r>
          </a:p>
          <a:p>
            <a:endParaRPr lang="de-DE" dirty="0"/>
          </a:p>
          <a:p>
            <a:r>
              <a:rPr lang="de-DE" dirty="0"/>
              <a:t>1.3 Eine der bekannteren Arbeiten wurde von </a:t>
            </a:r>
            <a:r>
              <a:rPr lang="de-DE" dirty="0" err="1"/>
              <a:t>Duel</a:t>
            </a:r>
            <a:r>
              <a:rPr lang="de-DE" dirty="0"/>
              <a:t>-Hallen et al. Im Jahr 2000 durchgeführt, wobei ein Autoregressionsalgorithmus verwendet wurde.</a:t>
            </a:r>
          </a:p>
          <a:p>
            <a:r>
              <a:rPr lang="de-DE" dirty="0"/>
              <a:t>1.4 Das Ziel war dabei unter dem Term „Long Range </a:t>
            </a:r>
            <a:r>
              <a:rPr lang="de-DE" dirty="0" err="1"/>
              <a:t>Prediction</a:t>
            </a:r>
            <a:r>
              <a:rPr lang="de-DE" dirty="0"/>
              <a:t>“ eine Vorhersage über mehrere Millisekunden zu erzielen um eine Alterung der CSI vorzubeugen und sie im mobilen Kontext besser nutzbar zu machen</a:t>
            </a:r>
          </a:p>
          <a:p>
            <a:r>
              <a:rPr lang="de-DE" dirty="0"/>
              <a:t>1.5 Verbunden wurde die Vorhersage mit einer adaptiven Technik zur Kanalmodulation womit die Autoren eine verringerte BER erzielen konnten..</a:t>
            </a:r>
          </a:p>
          <a:p>
            <a:endParaRPr lang="de-DE" dirty="0"/>
          </a:p>
          <a:p>
            <a:r>
              <a:rPr lang="de-DE" dirty="0"/>
              <a:t>2.0 Cheng et al schlagen in Ihrer deutlich aktuelleren Arbeit eine Online </a:t>
            </a:r>
            <a:r>
              <a:rPr lang="de-DE" dirty="0" err="1"/>
              <a:t>Machine</a:t>
            </a:r>
            <a:r>
              <a:rPr lang="de-DE" dirty="0"/>
              <a:t> Learning Methode vor, die auf einem Neuronalen Netz basiert, wobei Ihr Fokus hier auf eine möglichst geringe Komplexität liegt.</a:t>
            </a:r>
          </a:p>
          <a:p>
            <a:r>
              <a:rPr lang="de-DE" dirty="0"/>
              <a:t>2.1 Das Modell soll sich im Gegensatz zu offline trainierten Modellen besser auf neue Situationen anpassen und implementiert dazu auch einen </a:t>
            </a:r>
            <a:r>
              <a:rPr lang="de-DE" dirty="0" err="1"/>
              <a:t>Vergessensmechanismus</a:t>
            </a:r>
            <a:r>
              <a:rPr lang="de-DE" dirty="0"/>
              <a:t>.</a:t>
            </a:r>
          </a:p>
          <a:p>
            <a:r>
              <a:rPr lang="de-DE" dirty="0"/>
              <a:t>2.2 Eingesetzt haben die Autoren das ganze in einem MIMO System um hierbei in Verbindung mit den vorhergesagten CSI einen besseren Ausgleich von Interferenzen zu ermöglich und somit auch die BER zu senken</a:t>
            </a:r>
          </a:p>
          <a:p>
            <a:endParaRPr lang="de-DE" dirty="0"/>
          </a:p>
          <a:p>
            <a:r>
              <a:rPr lang="de-DE" dirty="0"/>
              <a:t>3.0 Als letzte Methode ist die Arbeit von Joo et al erwähnenswert, da sie die ersten sind, die diese Online Methoden auf V2V Kommunikation anwenden</a:t>
            </a:r>
          </a:p>
          <a:p>
            <a:r>
              <a:rPr lang="de-DE" dirty="0"/>
              <a:t>3.1 Dabei verwenden sie in Ihrer offline trainierten LSTM Modell die CSI und SNR als Features, schlagen für zukünftige Arbeiten aber auch die Verwendung von Sensordaten vor</a:t>
            </a:r>
          </a:p>
        </p:txBody>
      </p:sp>
      <p:sp>
        <p:nvSpPr>
          <p:cNvPr id="4" name="Datumsplatzhalter 3"/>
          <p:cNvSpPr>
            <a:spLocks noGrp="1"/>
          </p:cNvSpPr>
          <p:nvPr>
            <p:ph type="dt"/>
          </p:nvPr>
        </p:nvSpPr>
        <p:spPr/>
        <p:txBody>
          <a:bodyPr/>
          <a:lstStyle/>
          <a:p>
            <a:r>
              <a:rPr lang="en-US" altLang="de-DE"/>
              <a:t>November 19, 2007</a:t>
            </a:r>
          </a:p>
        </p:txBody>
      </p:sp>
      <p:sp>
        <p:nvSpPr>
          <p:cNvPr id="5" name="Fußzeilenplatzhalter 4"/>
          <p:cNvSpPr>
            <a:spLocks noGrp="1"/>
          </p:cNvSpPr>
          <p:nvPr>
            <p:ph type="ftr"/>
          </p:nvPr>
        </p:nvSpPr>
        <p:spPr/>
        <p:txBody>
          <a:bodyPr/>
          <a:lstStyle/>
          <a:p>
            <a:r>
              <a:rPr lang="en-US" altLang="de-DE"/>
              <a:t>|  </a:t>
            </a:r>
          </a:p>
        </p:txBody>
      </p:sp>
      <p:sp>
        <p:nvSpPr>
          <p:cNvPr id="6" name="Foliennummernplatzhalter 5"/>
          <p:cNvSpPr>
            <a:spLocks noGrp="1"/>
          </p:cNvSpPr>
          <p:nvPr>
            <p:ph type="sldNum"/>
          </p:nvPr>
        </p:nvSpPr>
        <p:spPr/>
        <p:txBody>
          <a:bodyPr/>
          <a:lstStyle/>
          <a:p>
            <a:r>
              <a:rPr lang="en-US" altLang="de-DE"/>
              <a:t>|  </a:t>
            </a:r>
            <a:fld id="{12026B5C-3D42-8847-96F3-90997525BB74}" type="slidenum">
              <a:rPr lang="en-US" altLang="de-DE" smtClean="0"/>
              <a:pPr/>
              <a:t>7</a:t>
            </a:fld>
            <a:endParaRPr lang="en-US" altLang="de-DE"/>
          </a:p>
        </p:txBody>
      </p:sp>
    </p:spTree>
    <p:extLst>
      <p:ext uri="{BB962C8B-B14F-4D97-AF65-F5344CB8AC3E}">
        <p14:creationId xmlns:p14="http://schemas.microsoft.com/office/powerpoint/2010/main" val="3970171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1.0 Solche sensorgestützten Methoden existieren auch, sagen unterschiedliche Kanalparameter jedoch meist über die Analyse von Verkehrsmustern voraus, wie es von Nagel &amp; Morscher es in einer Grundlagenarbeit gezeigt wurde</a:t>
            </a:r>
          </a:p>
          <a:p>
            <a:r>
              <a:rPr lang="de-DE" dirty="0"/>
              <a:t>1.2 Dabei lag der eigentliche Fokus der Arbeit auf die Vorhersage des zukünftigen Standorts mithilfe der aktuellen Position, der Geschwindigkeit und Kartendaten, sie gehen aber auch auf die Vorhersage der Signalstärke als möglichen Anwendungszweck ein.</a:t>
            </a:r>
          </a:p>
          <a:p>
            <a:r>
              <a:rPr lang="de-DE" dirty="0"/>
              <a:t>1.3 Ihr Konzept sieht dabei vor, dass die Fahrzeuge untereinander zukünftige Standorte austauschen und diese zusammen mit einem Kanalmodell, in Ihrem Beispiel ein einfaches Disc Modell,  Vorhersagen zur Signalstärke treffen</a:t>
            </a:r>
          </a:p>
          <a:p>
            <a:r>
              <a:rPr lang="de-DE" dirty="0"/>
              <a:t>2.0 Einen ähnlichen Ansatz verfolgten auch Zeng et al in einer Forschungsarbeit, die eine zentralisierte Vorhersage mittels RSUs und Kontrollservern vorsieht.</a:t>
            </a:r>
          </a:p>
          <a:p>
            <a:r>
              <a:rPr lang="de-DE" dirty="0"/>
              <a:t>2.1 Dabei senden die Fahrzeuge ihre Position, Geschwindigkeit und derzeitige Kommunikationsauslastung an die RSU, welche die Daten wiederum an einen Kontrollserver weiterleitet, der ein Verkehrsmuster erstellt.</a:t>
            </a:r>
          </a:p>
          <a:p>
            <a:r>
              <a:rPr lang="de-DE" dirty="0"/>
              <a:t>2.2 Zusammen mit einem Kanalmodell wird eine SNR ermittelt und der beste Relais für die Datenverteilung festgelegt.</a:t>
            </a:r>
          </a:p>
          <a:p>
            <a:r>
              <a:rPr lang="de-DE" dirty="0"/>
              <a:t>2.3 Erwähnenswert </a:t>
            </a:r>
            <a:r>
              <a:rPr lang="de-DE" dirty="0" err="1"/>
              <a:t>is</a:t>
            </a:r>
            <a:r>
              <a:rPr lang="de-DE" dirty="0"/>
              <a:t> hierbei, dass die Arbeit eine Datenverteilungsstrategie vorsieht, was sonst in keinen anderen Vorhersagemethoden aufgegriffen wird. </a:t>
            </a:r>
          </a:p>
          <a:p>
            <a:endParaRPr lang="de-DE" dirty="0"/>
          </a:p>
          <a:p>
            <a:r>
              <a:rPr lang="de-DE" dirty="0"/>
              <a:t>3.0 </a:t>
            </a:r>
            <a:r>
              <a:rPr lang="de-DE" dirty="0" err="1"/>
              <a:t>Alieiev</a:t>
            </a:r>
            <a:r>
              <a:rPr lang="de-DE" dirty="0"/>
              <a:t> et al gehen in ihrer Arbeit von smarten Fahrzeugen aus, die mithilfe ihrer </a:t>
            </a:r>
            <a:r>
              <a:rPr lang="de-DE" dirty="0" err="1"/>
              <a:t>Onboard</a:t>
            </a:r>
            <a:r>
              <a:rPr lang="de-DE" dirty="0"/>
              <a:t> Sensoren die Umgebung abscannen</a:t>
            </a:r>
          </a:p>
          <a:p>
            <a:r>
              <a:rPr lang="de-DE" dirty="0"/>
              <a:t>3.1 und aus den gewonnen Daten über die Geschwindigkeit und Positionen der Verkehrsteilnehmer den </a:t>
            </a:r>
            <a:r>
              <a:rPr lang="de-DE" dirty="0" err="1"/>
              <a:t>jweiligen</a:t>
            </a:r>
            <a:r>
              <a:rPr lang="de-DE" dirty="0"/>
              <a:t> Doppler Shift bestimmen.</a:t>
            </a:r>
          </a:p>
          <a:p>
            <a:r>
              <a:rPr lang="de-DE" dirty="0"/>
              <a:t>3.2 Dieser wird anschließend entweder auf </a:t>
            </a:r>
            <a:r>
              <a:rPr lang="de-DE" dirty="0" err="1"/>
              <a:t>seiten</a:t>
            </a:r>
            <a:r>
              <a:rPr lang="de-DE" dirty="0"/>
              <a:t> des Senders oder aufseiten des Empfängers durch Modulation des Signals kompensiert</a:t>
            </a:r>
          </a:p>
          <a:p>
            <a:r>
              <a:rPr lang="de-DE" dirty="0"/>
              <a:t>3.3 Für die Methode wurden in nachfolgenden Arbeiten auch praktische Anwendungsfälle vorgeschlagen und zwar zum einen für die Kollisionsvermeidung und zum anderen für die kooperative Geschwindigkeitskontrolle innerhalb eines </a:t>
            </a:r>
            <a:r>
              <a:rPr lang="de-DE" dirty="0" err="1"/>
              <a:t>Platoons</a:t>
            </a:r>
            <a:r>
              <a:rPr lang="de-DE" dirty="0"/>
              <a:t>.</a:t>
            </a:r>
          </a:p>
          <a:p>
            <a:r>
              <a:rPr lang="de-DE" dirty="0"/>
              <a:t>3.4 Bei beiden Fällen konnte in Simulationen durch die verringerte Bitfehlerrate die Reaktionszeit verkürzt werden und somit eine Verbesserung der Fahrzeugabstände erzielt werden</a:t>
            </a:r>
          </a:p>
          <a:p>
            <a:endParaRPr lang="de-DE" dirty="0"/>
          </a:p>
          <a:p>
            <a:r>
              <a:rPr lang="de-DE" dirty="0"/>
              <a:t>Generell kann man sagen, dass es bei der Kanalvorhersage weniger um die Anpassung der Anwendungen geht, sondern eher um eine Optimierung der Datenübertragung. Für den automobilen Bereich scheinen hierbei eher die sensorgestützten Methoden relevant, da diese auch weitere Vorteile wie eine optimierte Datenverteilung ermöglichen können.</a:t>
            </a:r>
          </a:p>
          <a:p>
            <a:endParaRPr lang="de-DE" dirty="0"/>
          </a:p>
          <a:p>
            <a:endParaRPr lang="de-DE" dirty="0"/>
          </a:p>
          <a:p>
            <a:endParaRPr lang="de-DE" dirty="0"/>
          </a:p>
          <a:p>
            <a:endParaRPr lang="de-DE" dirty="0"/>
          </a:p>
        </p:txBody>
      </p:sp>
      <p:sp>
        <p:nvSpPr>
          <p:cNvPr id="4" name="Datumsplatzhalter 3"/>
          <p:cNvSpPr>
            <a:spLocks noGrp="1"/>
          </p:cNvSpPr>
          <p:nvPr>
            <p:ph type="dt"/>
          </p:nvPr>
        </p:nvSpPr>
        <p:spPr/>
        <p:txBody>
          <a:bodyPr/>
          <a:lstStyle/>
          <a:p>
            <a:r>
              <a:rPr lang="en-US" altLang="de-DE"/>
              <a:t>November 19, 2007</a:t>
            </a:r>
          </a:p>
        </p:txBody>
      </p:sp>
      <p:sp>
        <p:nvSpPr>
          <p:cNvPr id="5" name="Fußzeilenplatzhalter 4"/>
          <p:cNvSpPr>
            <a:spLocks noGrp="1"/>
          </p:cNvSpPr>
          <p:nvPr>
            <p:ph type="ftr"/>
          </p:nvPr>
        </p:nvSpPr>
        <p:spPr/>
        <p:txBody>
          <a:bodyPr/>
          <a:lstStyle/>
          <a:p>
            <a:r>
              <a:rPr lang="en-US" altLang="de-DE"/>
              <a:t>|  </a:t>
            </a:r>
          </a:p>
        </p:txBody>
      </p:sp>
      <p:sp>
        <p:nvSpPr>
          <p:cNvPr id="6" name="Foliennummernplatzhalter 5"/>
          <p:cNvSpPr>
            <a:spLocks noGrp="1"/>
          </p:cNvSpPr>
          <p:nvPr>
            <p:ph type="sldNum"/>
          </p:nvPr>
        </p:nvSpPr>
        <p:spPr/>
        <p:txBody>
          <a:bodyPr/>
          <a:lstStyle/>
          <a:p>
            <a:r>
              <a:rPr lang="en-US" altLang="de-DE"/>
              <a:t>|  </a:t>
            </a:r>
            <a:fld id="{12026B5C-3D42-8847-96F3-90997525BB74}" type="slidenum">
              <a:rPr lang="en-US" altLang="de-DE" smtClean="0"/>
              <a:pPr/>
              <a:t>8</a:t>
            </a:fld>
            <a:endParaRPr lang="en-US" altLang="de-DE"/>
          </a:p>
        </p:txBody>
      </p:sp>
    </p:spTree>
    <p:extLst>
      <p:ext uri="{BB962C8B-B14F-4D97-AF65-F5344CB8AC3E}">
        <p14:creationId xmlns:p14="http://schemas.microsoft.com/office/powerpoint/2010/main" val="4066239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1.0 Abschließend möchte ich noch ein Fazit ziehen</a:t>
            </a:r>
          </a:p>
          <a:p>
            <a:r>
              <a:rPr lang="de-DE" dirty="0"/>
              <a:t>1.1 Das Forschungsgebiet der V2X Kommunikationsvorhersage ist ein sehr aktuelles Thema in der Forschung</a:t>
            </a:r>
          </a:p>
          <a:p>
            <a:r>
              <a:rPr lang="de-DE" dirty="0"/>
              <a:t>1.2 und erhält Interesse seitens der Industrie und Wissenschaft</a:t>
            </a:r>
          </a:p>
          <a:p>
            <a:r>
              <a:rPr lang="de-DE" dirty="0"/>
              <a:t>1.3 Ein Industriewhitepaper sieht den Stand der Forschung jedoch noch auf der Ebene der Sammlung der Anforderungen und der Entwicklung von konzeptuellen Anwendungen</a:t>
            </a:r>
          </a:p>
          <a:p>
            <a:endParaRPr lang="de-DE" dirty="0"/>
          </a:p>
          <a:p>
            <a:r>
              <a:rPr lang="de-DE" dirty="0"/>
              <a:t>2.0 Festhalten muss man jedoch auch, dass bereits relevante Ansätze in der Kommunikationsvorhersage existieren</a:t>
            </a:r>
          </a:p>
          <a:p>
            <a:r>
              <a:rPr lang="de-DE" dirty="0"/>
              <a:t>2.1 diese aber meist nicht mit dem Fokus auf die kooperative Manöverabstimmung entwickelt wurden</a:t>
            </a:r>
          </a:p>
          <a:p>
            <a:r>
              <a:rPr lang="de-DE" dirty="0"/>
              <a:t>2.2 Ein positives Beispiel sind hierfür die Ansätze, welche auf Verkehrsmuster basieren, da solche Muster im Rahmen einer </a:t>
            </a:r>
            <a:r>
              <a:rPr lang="de-DE" dirty="0" err="1"/>
              <a:t>sensorgestützen</a:t>
            </a:r>
            <a:r>
              <a:rPr lang="de-DE" dirty="0"/>
              <a:t> Umgebungserkennung sowieso vorliegen und hier einem weiteren Anwendungszweck zugeführt werden können</a:t>
            </a:r>
          </a:p>
          <a:p>
            <a:r>
              <a:rPr lang="de-DE" dirty="0"/>
              <a:t>2.3 Die Funktion dieser Ansätze wurde bislang jedoch nur in Simulationen überprüft und auch hier gilt, dass der Ansatz sicher keine einheitliche Lösung für alle Anwendungsfälle darstellt</a:t>
            </a:r>
          </a:p>
        </p:txBody>
      </p:sp>
      <p:sp>
        <p:nvSpPr>
          <p:cNvPr id="4" name="Datumsplatzhalter 3"/>
          <p:cNvSpPr>
            <a:spLocks noGrp="1"/>
          </p:cNvSpPr>
          <p:nvPr>
            <p:ph type="dt"/>
          </p:nvPr>
        </p:nvSpPr>
        <p:spPr/>
        <p:txBody>
          <a:bodyPr/>
          <a:lstStyle/>
          <a:p>
            <a:r>
              <a:rPr lang="en-US" altLang="de-DE"/>
              <a:t>November 19, 2007</a:t>
            </a:r>
          </a:p>
        </p:txBody>
      </p:sp>
      <p:sp>
        <p:nvSpPr>
          <p:cNvPr id="5" name="Fußzeilenplatzhalter 4"/>
          <p:cNvSpPr>
            <a:spLocks noGrp="1"/>
          </p:cNvSpPr>
          <p:nvPr>
            <p:ph type="ftr"/>
          </p:nvPr>
        </p:nvSpPr>
        <p:spPr/>
        <p:txBody>
          <a:bodyPr/>
          <a:lstStyle/>
          <a:p>
            <a:r>
              <a:rPr lang="en-US" altLang="de-DE"/>
              <a:t>|  </a:t>
            </a:r>
          </a:p>
        </p:txBody>
      </p:sp>
      <p:sp>
        <p:nvSpPr>
          <p:cNvPr id="6" name="Foliennummernplatzhalter 5"/>
          <p:cNvSpPr>
            <a:spLocks noGrp="1"/>
          </p:cNvSpPr>
          <p:nvPr>
            <p:ph type="sldNum"/>
          </p:nvPr>
        </p:nvSpPr>
        <p:spPr/>
        <p:txBody>
          <a:bodyPr/>
          <a:lstStyle/>
          <a:p>
            <a:r>
              <a:rPr lang="en-US" altLang="de-DE"/>
              <a:t>|  </a:t>
            </a:r>
            <a:fld id="{12026B5C-3D42-8847-96F3-90997525BB74}" type="slidenum">
              <a:rPr lang="en-US" altLang="de-DE" smtClean="0"/>
              <a:pPr/>
              <a:t>9</a:t>
            </a:fld>
            <a:endParaRPr lang="en-US" altLang="de-DE"/>
          </a:p>
        </p:txBody>
      </p:sp>
    </p:spTree>
    <p:extLst>
      <p:ext uri="{BB962C8B-B14F-4D97-AF65-F5344CB8AC3E}">
        <p14:creationId xmlns:p14="http://schemas.microsoft.com/office/powerpoint/2010/main" val="22147033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F80E8E76-8E63-584C-B06F-93D3C872E9B9}"/>
              </a:ext>
            </a:extLst>
          </p:cNvPr>
          <p:cNvSpPr>
            <a:spLocks noChangeArrowheads="1"/>
          </p:cNvSpPr>
          <p:nvPr/>
        </p:nvSpPr>
        <p:spPr bwMode="auto">
          <a:xfrm>
            <a:off x="334434" y="368300"/>
            <a:ext cx="11523133" cy="2089150"/>
          </a:xfrm>
          <a:prstGeom prst="rect">
            <a:avLst/>
          </a:prstGeom>
          <a:solidFill>
            <a:srgbClr val="005AA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buClrTx/>
              <a:buSzTx/>
              <a:buFontTx/>
              <a:buNone/>
            </a:pPr>
            <a:endParaRPr lang="de-DE" altLang="de-DE"/>
          </a:p>
        </p:txBody>
      </p:sp>
      <p:sp>
        <p:nvSpPr>
          <p:cNvPr id="88067" name="Rectangle 3">
            <a:extLst>
              <a:ext uri="{FF2B5EF4-FFF2-40B4-BE49-F238E27FC236}">
                <a16:creationId xmlns:a16="http://schemas.microsoft.com/office/drawing/2014/main" id="{DF74774F-E82C-8A43-B254-2AD8483560F9}"/>
              </a:ext>
            </a:extLst>
          </p:cNvPr>
          <p:cNvSpPr>
            <a:spLocks noGrp="1" noChangeArrowheads="1"/>
          </p:cNvSpPr>
          <p:nvPr>
            <p:ph type="ctrTitle"/>
          </p:nvPr>
        </p:nvSpPr>
        <p:spPr>
          <a:xfrm>
            <a:off x="478367" y="374650"/>
            <a:ext cx="8978900" cy="895350"/>
          </a:xfrm>
        </p:spPr>
        <p:txBody>
          <a:bodyPr anchor="b" anchorCtr="1"/>
          <a:lstStyle>
            <a:lvl1pPr algn="ctr">
              <a:defRPr sz="2800">
                <a:solidFill>
                  <a:schemeClr val="bg1"/>
                </a:solidFill>
              </a:defRPr>
            </a:lvl1pPr>
          </a:lstStyle>
          <a:p>
            <a:pPr lvl="0"/>
            <a:r>
              <a:rPr lang="de-DE" altLang="de-DE" noProof="0"/>
              <a:t>Mastertitelformat bearbeiten</a:t>
            </a:r>
          </a:p>
        </p:txBody>
      </p:sp>
      <p:sp>
        <p:nvSpPr>
          <p:cNvPr id="88068" name="Rectangle 4">
            <a:extLst>
              <a:ext uri="{FF2B5EF4-FFF2-40B4-BE49-F238E27FC236}">
                <a16:creationId xmlns:a16="http://schemas.microsoft.com/office/drawing/2014/main" id="{3B514E8A-60C5-F64D-8070-DA8E93BE2031}"/>
              </a:ext>
            </a:extLst>
          </p:cNvPr>
          <p:cNvSpPr>
            <a:spLocks noGrp="1" noChangeArrowheads="1"/>
          </p:cNvSpPr>
          <p:nvPr>
            <p:ph type="subTitle" idx="1"/>
          </p:nvPr>
        </p:nvSpPr>
        <p:spPr>
          <a:xfrm>
            <a:off x="478367" y="1449388"/>
            <a:ext cx="8978900" cy="944562"/>
          </a:xfrm>
        </p:spPr>
        <p:txBody>
          <a:bodyPr lIns="0" tIns="0" rIns="0" bIns="0"/>
          <a:lstStyle>
            <a:lvl1pPr marL="0" indent="0" algn="ctr">
              <a:spcBef>
                <a:spcPct val="0"/>
              </a:spcBef>
              <a:defRPr b="0">
                <a:solidFill>
                  <a:schemeClr val="bg1"/>
                </a:solidFill>
              </a:defRPr>
            </a:lvl1pPr>
          </a:lstStyle>
          <a:p>
            <a:pPr lvl="0"/>
            <a:endParaRPr lang="de-DE" altLang="de-DE" noProof="0"/>
          </a:p>
        </p:txBody>
      </p:sp>
      <p:sp>
        <p:nvSpPr>
          <p:cNvPr id="88069" name="Rectangle 5">
            <a:extLst>
              <a:ext uri="{FF2B5EF4-FFF2-40B4-BE49-F238E27FC236}">
                <a16:creationId xmlns:a16="http://schemas.microsoft.com/office/drawing/2014/main" id="{A43A3F38-01AA-7B43-9F56-001CC6B5DE41}"/>
              </a:ext>
            </a:extLst>
          </p:cNvPr>
          <p:cNvSpPr>
            <a:spLocks noChangeArrowheads="1"/>
          </p:cNvSpPr>
          <p:nvPr/>
        </p:nvSpPr>
        <p:spPr bwMode="auto">
          <a:xfrm>
            <a:off x="334434" y="196851"/>
            <a:ext cx="11523133" cy="144463"/>
          </a:xfrm>
          <a:prstGeom prst="rect">
            <a:avLst/>
          </a:prstGeom>
          <a:solidFill>
            <a:srgbClr val="005AA9"/>
          </a:solidFill>
          <a:ln>
            <a:noFill/>
          </a:ln>
          <a:extLst>
            <a:ext uri="{91240B29-F687-4F45-9708-019B960494DF}">
              <a14:hiddenLine xmlns:a14="http://schemas.microsoft.com/office/drawing/2010/main" w="3175">
                <a:solidFill>
                  <a:srgbClr val="B5B5B5"/>
                </a:solidFill>
                <a:miter lim="800000"/>
                <a:headEnd/>
                <a:tailEnd/>
              </a14:hiddenLine>
            </a:ext>
          </a:extLst>
        </p:spPr>
        <p:txBody>
          <a:bodyPr/>
          <a:lstStyle/>
          <a:p>
            <a:endParaRPr lang="de-DE"/>
          </a:p>
        </p:txBody>
      </p:sp>
      <p:sp>
        <p:nvSpPr>
          <p:cNvPr id="88072" name="Rectangle 8">
            <a:extLst>
              <a:ext uri="{FF2B5EF4-FFF2-40B4-BE49-F238E27FC236}">
                <a16:creationId xmlns:a16="http://schemas.microsoft.com/office/drawing/2014/main" id="{991B3CA2-BDCC-974F-9E86-A0C64C659EE7}"/>
              </a:ext>
            </a:extLst>
          </p:cNvPr>
          <p:cNvSpPr>
            <a:spLocks noChangeArrowheads="1"/>
          </p:cNvSpPr>
          <p:nvPr/>
        </p:nvSpPr>
        <p:spPr bwMode="auto">
          <a:xfrm>
            <a:off x="334434" y="360364"/>
            <a:ext cx="11521017" cy="14287"/>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88073" name="Rectangle 9">
            <a:extLst>
              <a:ext uri="{FF2B5EF4-FFF2-40B4-BE49-F238E27FC236}">
                <a16:creationId xmlns:a16="http://schemas.microsoft.com/office/drawing/2014/main" id="{09AB5C70-6B2B-914F-A824-926F0822C301}"/>
              </a:ext>
            </a:extLst>
          </p:cNvPr>
          <p:cNvSpPr>
            <a:spLocks noChangeArrowheads="1"/>
          </p:cNvSpPr>
          <p:nvPr/>
        </p:nvSpPr>
        <p:spPr bwMode="auto">
          <a:xfrm>
            <a:off x="334434" y="2457450"/>
            <a:ext cx="11521017" cy="793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88074" name="Text Box 10">
            <a:extLst>
              <a:ext uri="{FF2B5EF4-FFF2-40B4-BE49-F238E27FC236}">
                <a16:creationId xmlns:a16="http://schemas.microsoft.com/office/drawing/2014/main" id="{2C7593B7-5C2D-6243-B880-65B284E0FA8D}"/>
              </a:ext>
            </a:extLst>
          </p:cNvPr>
          <p:cNvSpPr txBox="1">
            <a:spLocks noChangeArrowheads="1"/>
          </p:cNvSpPr>
          <p:nvPr/>
        </p:nvSpPr>
        <p:spPr bwMode="auto">
          <a:xfrm>
            <a:off x="7968208" y="5460724"/>
            <a:ext cx="3888432"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p>
            <a:pPr algn="r" eaLnBrk="0" hangingPunct="0">
              <a:lnSpc>
                <a:spcPct val="100000"/>
              </a:lnSpc>
              <a:spcAft>
                <a:spcPct val="10000"/>
              </a:spcAft>
              <a:buClr>
                <a:schemeClr val="tx1"/>
              </a:buClr>
              <a:buFontTx/>
              <a:buNone/>
            </a:pPr>
            <a:r>
              <a:rPr lang="en-US" altLang="de-DE" sz="1000" dirty="0"/>
              <a:t>KOM </a:t>
            </a:r>
            <a:r>
              <a:rPr lang="de-DE" altLang="de-DE" sz="1000" dirty="0"/>
              <a:t>–</a:t>
            </a:r>
            <a:r>
              <a:rPr lang="de-DE" altLang="de-DE" sz="1000" baseline="0" dirty="0"/>
              <a:t> </a:t>
            </a:r>
            <a:r>
              <a:rPr lang="en-US" altLang="de-DE" sz="1000" dirty="0"/>
              <a:t>Multimedia Communications Lab </a:t>
            </a:r>
            <a:br>
              <a:rPr lang="en-US" altLang="de-DE" sz="1000" dirty="0"/>
            </a:br>
            <a:r>
              <a:rPr lang="en-US" altLang="de-DE" sz="1000" dirty="0"/>
              <a:t>Technical</a:t>
            </a:r>
            <a:r>
              <a:rPr lang="en-US" altLang="de-DE" sz="1000" baseline="0" dirty="0"/>
              <a:t> University of Darmstadt</a:t>
            </a:r>
            <a:endParaRPr lang="en-US" altLang="de-DE" sz="1000" dirty="0"/>
          </a:p>
          <a:p>
            <a:pPr algn="r" eaLnBrk="0" hangingPunct="0">
              <a:lnSpc>
                <a:spcPct val="100000"/>
              </a:lnSpc>
              <a:spcAft>
                <a:spcPct val="10000"/>
              </a:spcAft>
              <a:buClr>
                <a:schemeClr val="tx1"/>
              </a:buClr>
              <a:buFontTx/>
              <a:buNone/>
            </a:pPr>
            <a:r>
              <a:rPr lang="en-US" altLang="de-DE" sz="1000" dirty="0"/>
              <a:t>Prof. Dr.-</a:t>
            </a:r>
            <a:r>
              <a:rPr lang="en-US" altLang="de-DE" sz="1000" dirty="0" err="1"/>
              <a:t>Ing</a:t>
            </a:r>
            <a:r>
              <a:rPr lang="en-US" altLang="de-DE" sz="1000" dirty="0"/>
              <a:t>. Ralf Steinmetz (Director)</a:t>
            </a:r>
            <a:br>
              <a:rPr lang="en-US" altLang="de-DE" sz="1000" dirty="0"/>
            </a:br>
            <a:r>
              <a:rPr lang="en-US" altLang="de-DE" sz="1000" dirty="0"/>
              <a:t>Dept. of Electrical Engineering and Information Technology</a:t>
            </a:r>
          </a:p>
          <a:p>
            <a:pPr algn="r" eaLnBrk="0" hangingPunct="0">
              <a:lnSpc>
                <a:spcPct val="100000"/>
              </a:lnSpc>
              <a:spcAft>
                <a:spcPct val="10000"/>
              </a:spcAft>
              <a:buClr>
                <a:schemeClr val="tx1"/>
              </a:buClr>
              <a:buFontTx/>
              <a:buNone/>
            </a:pPr>
            <a:r>
              <a:rPr lang="en-US" altLang="de-DE" sz="1000" dirty="0"/>
              <a:t>Dept. of Computer Science (adjunct Professor)</a:t>
            </a:r>
            <a:br>
              <a:rPr lang="en-US" altLang="de-DE" sz="1000" dirty="0"/>
            </a:br>
            <a:r>
              <a:rPr lang="en-US" altLang="de-DE" sz="1000" dirty="0"/>
              <a:t>www.KOM.tu-darmstadt.de                            </a:t>
            </a:r>
          </a:p>
        </p:txBody>
      </p:sp>
      <p:sp>
        <p:nvSpPr>
          <p:cNvPr id="88076" name="Line 12">
            <a:extLst>
              <a:ext uri="{FF2B5EF4-FFF2-40B4-BE49-F238E27FC236}">
                <a16:creationId xmlns:a16="http://schemas.microsoft.com/office/drawing/2014/main" id="{944A176F-0B23-2B44-B04F-9A91E653951F}"/>
              </a:ext>
            </a:extLst>
          </p:cNvPr>
          <p:cNvSpPr>
            <a:spLocks noChangeShapeType="1"/>
          </p:cNvSpPr>
          <p:nvPr/>
        </p:nvSpPr>
        <p:spPr bwMode="auto">
          <a:xfrm>
            <a:off x="336551" y="6489700"/>
            <a:ext cx="11521016" cy="0"/>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88082" name="Rectangle 18">
            <a:extLst>
              <a:ext uri="{FF2B5EF4-FFF2-40B4-BE49-F238E27FC236}">
                <a16:creationId xmlns:a16="http://schemas.microsoft.com/office/drawing/2014/main" id="{1D7D49CB-6BC6-5F40-98AB-3DA59C605C3E}"/>
              </a:ext>
            </a:extLst>
          </p:cNvPr>
          <p:cNvSpPr>
            <a:spLocks noChangeArrowheads="1"/>
          </p:cNvSpPr>
          <p:nvPr/>
        </p:nvSpPr>
        <p:spPr bwMode="auto">
          <a:xfrm>
            <a:off x="9264651" y="6524626"/>
            <a:ext cx="2592916"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r">
              <a:lnSpc>
                <a:spcPct val="100000"/>
              </a:lnSpc>
              <a:buClrTx/>
              <a:buSzTx/>
              <a:buFontTx/>
              <a:buNone/>
            </a:pPr>
            <a:fld id="{4E25DD4E-777E-1545-AAFD-45D661ED2BF3}" type="datetime4">
              <a:rPr lang="de-DE" altLang="de-DE" sz="1000"/>
              <a:pPr algn="r">
                <a:lnSpc>
                  <a:spcPct val="100000"/>
                </a:lnSpc>
                <a:buClrTx/>
                <a:buSzTx/>
                <a:buFontTx/>
                <a:buNone/>
              </a:pPr>
              <a:t>8. Juni 2020</a:t>
            </a:fld>
            <a:endParaRPr lang="de-DE" altLang="de-DE" sz="1000" dirty="0"/>
          </a:p>
          <a:p>
            <a:pPr algn="l">
              <a:lnSpc>
                <a:spcPct val="100000"/>
              </a:lnSpc>
              <a:buClrTx/>
              <a:buSzTx/>
              <a:buFontTx/>
              <a:buNone/>
            </a:pPr>
            <a:endParaRPr lang="de-DE" altLang="de-DE" sz="1000" dirty="0"/>
          </a:p>
        </p:txBody>
      </p:sp>
      <p:pic>
        <p:nvPicPr>
          <p:cNvPr id="88070" name="Picture 6" descr="tud_logo">
            <a:extLst>
              <a:ext uri="{FF2B5EF4-FFF2-40B4-BE49-F238E27FC236}">
                <a16:creationId xmlns:a16="http://schemas.microsoft.com/office/drawing/2014/main" id="{5AB1E104-4FE4-3344-AE72-9D0CDCA86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5453"/>
          <a:stretch>
            <a:fillRect/>
          </a:stretch>
        </p:blipFill>
        <p:spPr bwMode="auto">
          <a:xfrm>
            <a:off x="9912424" y="657226"/>
            <a:ext cx="1943027"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8FDEDD-ECE6-464B-BD46-671915A8CAA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60003E22-161F-084E-AC95-E0840F19F3A7}"/>
              </a:ext>
            </a:extLst>
          </p:cNvPr>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a:extLst>
              <a:ext uri="{FF2B5EF4-FFF2-40B4-BE49-F238E27FC236}">
                <a16:creationId xmlns:a16="http://schemas.microsoft.com/office/drawing/2014/main" id="{A9E3FD18-7223-0345-8B6C-FF7B958E24E3}"/>
              </a:ext>
            </a:extLst>
          </p:cNvPr>
          <p:cNvSpPr>
            <a:spLocks noGrp="1"/>
          </p:cNvSpPr>
          <p:nvPr>
            <p:ph type="ftr" sz="quarter" idx="10"/>
          </p:nvPr>
        </p:nvSpPr>
        <p:spPr/>
        <p:txBody>
          <a:bodyPr/>
          <a:lstStyle>
            <a:lvl1pPr>
              <a:defRPr/>
            </a:lvl1pPr>
          </a:lstStyle>
          <a:p>
            <a:endParaRPr lang="de-DE" altLang="de-DE" dirty="0"/>
          </a:p>
        </p:txBody>
      </p:sp>
    </p:spTree>
    <p:extLst>
      <p:ext uri="{BB962C8B-B14F-4D97-AF65-F5344CB8AC3E}">
        <p14:creationId xmlns:p14="http://schemas.microsoft.com/office/powerpoint/2010/main" val="2540249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92DFDC8-E282-904F-8766-4E00F781093C}"/>
              </a:ext>
            </a:extLst>
          </p:cNvPr>
          <p:cNvSpPr>
            <a:spLocks noGrp="1"/>
          </p:cNvSpPr>
          <p:nvPr>
            <p:ph type="title" orient="vert"/>
          </p:nvPr>
        </p:nvSpPr>
        <p:spPr>
          <a:xfrm>
            <a:off x="8976784" y="488950"/>
            <a:ext cx="2878667" cy="59642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414F0D3A-AA2A-4349-836A-369481FA13A8}"/>
              </a:ext>
            </a:extLst>
          </p:cNvPr>
          <p:cNvSpPr>
            <a:spLocks noGrp="1"/>
          </p:cNvSpPr>
          <p:nvPr>
            <p:ph type="body" orient="vert" idx="1"/>
          </p:nvPr>
        </p:nvSpPr>
        <p:spPr>
          <a:xfrm>
            <a:off x="334434" y="488950"/>
            <a:ext cx="8439151" cy="59642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a:extLst>
              <a:ext uri="{FF2B5EF4-FFF2-40B4-BE49-F238E27FC236}">
                <a16:creationId xmlns:a16="http://schemas.microsoft.com/office/drawing/2014/main" id="{340FE39D-49D1-5E46-A463-005009799A03}"/>
              </a:ext>
            </a:extLst>
          </p:cNvPr>
          <p:cNvSpPr>
            <a:spLocks noGrp="1"/>
          </p:cNvSpPr>
          <p:nvPr>
            <p:ph type="ftr" sz="quarter" idx="10"/>
          </p:nvPr>
        </p:nvSpPr>
        <p:spPr/>
        <p:txBody>
          <a:bodyPr/>
          <a:lstStyle>
            <a:lvl1pPr>
              <a:defRPr/>
            </a:lvl1pPr>
          </a:lstStyle>
          <a:p>
            <a:endParaRPr lang="de-DE" altLang="de-DE" dirty="0"/>
          </a:p>
        </p:txBody>
      </p:sp>
    </p:spTree>
    <p:extLst>
      <p:ext uri="{BB962C8B-B14F-4D97-AF65-F5344CB8AC3E}">
        <p14:creationId xmlns:p14="http://schemas.microsoft.com/office/powerpoint/2010/main" val="1557677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7FB907-AA3E-534A-8E04-AA7A363AE51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B499DA62-2E88-BE44-8162-A467E25DEC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Fußzeilenplatzhalter 3">
            <a:extLst>
              <a:ext uri="{FF2B5EF4-FFF2-40B4-BE49-F238E27FC236}">
                <a16:creationId xmlns:a16="http://schemas.microsoft.com/office/drawing/2014/main" id="{BEF290D1-78DC-514C-B235-3E0672B172C3}"/>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184046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BA0D13-BDB6-6F45-B8FF-16A9A1D655C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46A9407-A593-574B-9F40-89FBE90175B5}"/>
              </a:ext>
            </a:extLst>
          </p:cNvPr>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a:extLst>
              <a:ext uri="{FF2B5EF4-FFF2-40B4-BE49-F238E27FC236}">
                <a16:creationId xmlns:a16="http://schemas.microsoft.com/office/drawing/2014/main" id="{EB3E4255-18FD-0842-94E2-B2CF8E69F041}"/>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1333268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AA1FFB-68EA-564E-BC8B-1F158E4CD3D1}"/>
              </a:ext>
            </a:extLst>
          </p:cNvPr>
          <p:cNvSpPr>
            <a:spLocks noGrp="1"/>
          </p:cNvSpPr>
          <p:nvPr>
            <p:ph type="title"/>
          </p:nvPr>
        </p:nvSpPr>
        <p:spPr>
          <a:xfrm>
            <a:off x="831851" y="1709739"/>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F624347A-875D-9C4A-A163-CD09B3AC44EA}"/>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de-DE"/>
              <a:t>Formatvorlagen des Textmasters bearbeiten</a:t>
            </a:r>
          </a:p>
        </p:txBody>
      </p:sp>
      <p:sp>
        <p:nvSpPr>
          <p:cNvPr id="4" name="Fußzeilenplatzhalter 3">
            <a:extLst>
              <a:ext uri="{FF2B5EF4-FFF2-40B4-BE49-F238E27FC236}">
                <a16:creationId xmlns:a16="http://schemas.microsoft.com/office/drawing/2014/main" id="{E780D356-80B2-0344-9149-E73585A8D1BB}"/>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4248980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7E50FF-FEE5-5741-9460-4B52DAA595A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8011ED6-598E-2B4F-9F4A-41C8DA644895}"/>
              </a:ext>
            </a:extLst>
          </p:cNvPr>
          <p:cNvSpPr>
            <a:spLocks noGrp="1"/>
          </p:cNvSpPr>
          <p:nvPr>
            <p:ph sz="half" idx="1"/>
          </p:nvPr>
        </p:nvSpPr>
        <p:spPr>
          <a:xfrm>
            <a:off x="334433" y="1484314"/>
            <a:ext cx="5657851" cy="496887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F6108709-C29A-EE46-8F87-EEB27A872139}"/>
              </a:ext>
            </a:extLst>
          </p:cNvPr>
          <p:cNvSpPr>
            <a:spLocks noGrp="1"/>
          </p:cNvSpPr>
          <p:nvPr>
            <p:ph sz="half" idx="2"/>
          </p:nvPr>
        </p:nvSpPr>
        <p:spPr>
          <a:xfrm>
            <a:off x="6195485" y="1484314"/>
            <a:ext cx="5659967" cy="496887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DFB059E7-9C61-3B40-A2EE-14BB1087A851}"/>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1284164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2317BC-4565-414C-8D94-626954C920BD}"/>
              </a:ext>
            </a:extLst>
          </p:cNvPr>
          <p:cNvSpPr>
            <a:spLocks noGrp="1"/>
          </p:cNvSpPr>
          <p:nvPr>
            <p:ph type="title"/>
          </p:nvPr>
        </p:nvSpPr>
        <p:spPr>
          <a:xfrm>
            <a:off x="840317" y="365126"/>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E1E59BE3-552A-3640-AB90-44238C419E00}"/>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a:extLst>
              <a:ext uri="{FF2B5EF4-FFF2-40B4-BE49-F238E27FC236}">
                <a16:creationId xmlns:a16="http://schemas.microsoft.com/office/drawing/2014/main" id="{C4F8D840-F9AD-1C4E-8049-B420E877A1FC}"/>
              </a:ext>
            </a:extLst>
          </p:cNvPr>
          <p:cNvSpPr>
            <a:spLocks noGrp="1"/>
          </p:cNvSpPr>
          <p:nvPr>
            <p:ph sz="half" idx="2"/>
          </p:nvPr>
        </p:nvSpPr>
        <p:spPr>
          <a:xfrm>
            <a:off x="840318" y="2505075"/>
            <a:ext cx="5158316"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98FBBCF2-1366-FD4D-92E4-3306D89AF333}"/>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a:extLst>
              <a:ext uri="{FF2B5EF4-FFF2-40B4-BE49-F238E27FC236}">
                <a16:creationId xmlns:a16="http://schemas.microsoft.com/office/drawing/2014/main" id="{3C5FFCD4-B357-4949-B8E0-2605627F91AB}"/>
              </a:ext>
            </a:extLst>
          </p:cNvPr>
          <p:cNvSpPr>
            <a:spLocks noGrp="1"/>
          </p:cNvSpPr>
          <p:nvPr>
            <p:ph sz="quarter" idx="4"/>
          </p:nvPr>
        </p:nvSpPr>
        <p:spPr>
          <a:xfrm>
            <a:off x="6172200" y="2505075"/>
            <a:ext cx="518371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6">
            <a:extLst>
              <a:ext uri="{FF2B5EF4-FFF2-40B4-BE49-F238E27FC236}">
                <a16:creationId xmlns:a16="http://schemas.microsoft.com/office/drawing/2014/main" id="{83F6F453-3BE3-D14D-9A5B-E47FCEF5C4BF}"/>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2185116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C717BC-B0C6-FA47-AB70-50F49363F882}"/>
              </a:ext>
            </a:extLst>
          </p:cNvPr>
          <p:cNvSpPr>
            <a:spLocks noGrp="1"/>
          </p:cNvSpPr>
          <p:nvPr>
            <p:ph type="title"/>
          </p:nvPr>
        </p:nvSpPr>
        <p:spPr/>
        <p:txBody>
          <a:bodyPr/>
          <a:lstStyle/>
          <a:p>
            <a:r>
              <a:rPr lang="de-DE"/>
              <a:t>Mastertitelformat bearbeiten</a:t>
            </a:r>
          </a:p>
        </p:txBody>
      </p:sp>
      <p:sp>
        <p:nvSpPr>
          <p:cNvPr id="3" name="Fußzeilenplatzhalter 2">
            <a:extLst>
              <a:ext uri="{FF2B5EF4-FFF2-40B4-BE49-F238E27FC236}">
                <a16:creationId xmlns:a16="http://schemas.microsoft.com/office/drawing/2014/main" id="{5EEF3645-2CAE-7448-BCE7-89DC14E1F791}"/>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34105811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C6F1F579-C2C1-5C44-B264-4FAD94E81279}"/>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4238118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8F7DA5-5C45-BA45-A632-EB1C96342FC7}"/>
              </a:ext>
            </a:extLst>
          </p:cNvPr>
          <p:cNvSpPr>
            <a:spLocks noGrp="1"/>
          </p:cNvSpPr>
          <p:nvPr>
            <p:ph type="title"/>
          </p:nvPr>
        </p:nvSpPr>
        <p:spPr>
          <a:xfrm>
            <a:off x="840318" y="457200"/>
            <a:ext cx="393276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68F4DD0D-D2C5-C940-991F-1CF52217AE95}"/>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FF5C143-6794-6D4C-B4D9-B678A158A1D0}"/>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Fußzeilenplatzhalter 4">
            <a:extLst>
              <a:ext uri="{FF2B5EF4-FFF2-40B4-BE49-F238E27FC236}">
                <a16:creationId xmlns:a16="http://schemas.microsoft.com/office/drawing/2014/main" id="{4C552EF0-2687-DA4A-A29C-47E75D2D69EA}"/>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2367327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4B0FD8-DDFA-D242-B4CD-EB763960F7C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870CE93-924B-9049-872F-3E1AFC24AA51}"/>
              </a:ext>
            </a:extLst>
          </p:cNvPr>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a:extLst>
              <a:ext uri="{FF2B5EF4-FFF2-40B4-BE49-F238E27FC236}">
                <a16:creationId xmlns:a16="http://schemas.microsoft.com/office/drawing/2014/main" id="{BB4A23DD-3E72-AB48-807B-01A7881EFC3D}"/>
              </a:ext>
            </a:extLst>
          </p:cNvPr>
          <p:cNvSpPr>
            <a:spLocks noGrp="1"/>
          </p:cNvSpPr>
          <p:nvPr>
            <p:ph type="ftr" sz="quarter" idx="10"/>
          </p:nvPr>
        </p:nvSpPr>
        <p:spPr/>
        <p:txBody>
          <a:bodyPr/>
          <a:lstStyle>
            <a:lvl1pPr>
              <a:defRPr/>
            </a:lvl1pPr>
          </a:lstStyle>
          <a:p>
            <a:endParaRPr lang="de-DE" altLang="de-DE" dirty="0"/>
          </a:p>
          <a:p>
            <a:endParaRPr lang="de-DE" altLang="de-DE" dirty="0"/>
          </a:p>
          <a:p>
            <a:endParaRPr lang="de-DE" altLang="de-DE" dirty="0"/>
          </a:p>
        </p:txBody>
      </p:sp>
    </p:spTree>
    <p:extLst>
      <p:ext uri="{BB962C8B-B14F-4D97-AF65-F5344CB8AC3E}">
        <p14:creationId xmlns:p14="http://schemas.microsoft.com/office/powerpoint/2010/main" val="30180582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319790-67C1-EE46-91F0-E0127FF03F53}"/>
              </a:ext>
            </a:extLst>
          </p:cNvPr>
          <p:cNvSpPr>
            <a:spLocks noGrp="1"/>
          </p:cNvSpPr>
          <p:nvPr>
            <p:ph type="title"/>
          </p:nvPr>
        </p:nvSpPr>
        <p:spPr>
          <a:xfrm>
            <a:off x="840318" y="457200"/>
            <a:ext cx="393276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CC70EDA4-61D1-5642-90F3-2B5E42140F50}"/>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4D9A739-7AA7-E945-A4BC-46F614F8FDFD}"/>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Fußzeilenplatzhalter 4">
            <a:extLst>
              <a:ext uri="{FF2B5EF4-FFF2-40B4-BE49-F238E27FC236}">
                <a16:creationId xmlns:a16="http://schemas.microsoft.com/office/drawing/2014/main" id="{66FA8E52-2E6D-2E4D-A74D-960FA422C810}"/>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36319480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F89D9C-1BA5-4F41-A321-794692C2ABF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2D593E05-8B61-E643-9A5A-C452118C3B4F}"/>
              </a:ext>
            </a:extLst>
          </p:cNvPr>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a:extLst>
              <a:ext uri="{FF2B5EF4-FFF2-40B4-BE49-F238E27FC236}">
                <a16:creationId xmlns:a16="http://schemas.microsoft.com/office/drawing/2014/main" id="{7F0865D9-38FC-AB4B-AA34-0E67F369EF35}"/>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11200107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79228C8-7320-6A40-9702-02EB6DBEA792}"/>
              </a:ext>
            </a:extLst>
          </p:cNvPr>
          <p:cNvSpPr>
            <a:spLocks noGrp="1"/>
          </p:cNvSpPr>
          <p:nvPr>
            <p:ph type="title" orient="vert"/>
          </p:nvPr>
        </p:nvSpPr>
        <p:spPr>
          <a:xfrm>
            <a:off x="8976784" y="488950"/>
            <a:ext cx="2878667" cy="59642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0590E79D-16A8-794D-842A-7E5BFA5331A2}"/>
              </a:ext>
            </a:extLst>
          </p:cNvPr>
          <p:cNvSpPr>
            <a:spLocks noGrp="1"/>
          </p:cNvSpPr>
          <p:nvPr>
            <p:ph type="body" orient="vert" idx="1"/>
          </p:nvPr>
        </p:nvSpPr>
        <p:spPr>
          <a:xfrm>
            <a:off x="334434" y="488950"/>
            <a:ext cx="8439151" cy="59642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a:extLst>
              <a:ext uri="{FF2B5EF4-FFF2-40B4-BE49-F238E27FC236}">
                <a16:creationId xmlns:a16="http://schemas.microsoft.com/office/drawing/2014/main" id="{88BF10A8-F3D9-7342-8F08-606E9479EB1F}"/>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26341693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CA5740-6AB4-0640-AF0C-69ED6F37EE9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71F4F2F-B986-7449-965F-5D8046DE62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Fußzeilenplatzhalter 3">
            <a:extLst>
              <a:ext uri="{FF2B5EF4-FFF2-40B4-BE49-F238E27FC236}">
                <a16:creationId xmlns:a16="http://schemas.microsoft.com/office/drawing/2014/main" id="{926634AD-280B-B542-91F8-73AC2A92C206}"/>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22647348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7D1E42-9020-F546-88E3-DF5CD71D09F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3FD97E9-A17A-F64C-8335-FECBAC898FA7}"/>
              </a:ext>
            </a:extLst>
          </p:cNvPr>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a:extLst>
              <a:ext uri="{FF2B5EF4-FFF2-40B4-BE49-F238E27FC236}">
                <a16:creationId xmlns:a16="http://schemas.microsoft.com/office/drawing/2014/main" id="{7BD2CFC2-7D8F-6B47-996F-483B1C8FC9EC}"/>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22531257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6F4AC5-E813-C846-93FC-4B45238AACD9}"/>
              </a:ext>
            </a:extLst>
          </p:cNvPr>
          <p:cNvSpPr>
            <a:spLocks noGrp="1"/>
          </p:cNvSpPr>
          <p:nvPr>
            <p:ph type="title"/>
          </p:nvPr>
        </p:nvSpPr>
        <p:spPr>
          <a:xfrm>
            <a:off x="831851" y="1709739"/>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39C6781B-B5ED-E047-9026-F0E1FF080782}"/>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de-DE"/>
              <a:t>Formatvorlagen des Textmasters bearbeiten</a:t>
            </a:r>
          </a:p>
        </p:txBody>
      </p:sp>
      <p:sp>
        <p:nvSpPr>
          <p:cNvPr id="4" name="Fußzeilenplatzhalter 3">
            <a:extLst>
              <a:ext uri="{FF2B5EF4-FFF2-40B4-BE49-F238E27FC236}">
                <a16:creationId xmlns:a16="http://schemas.microsoft.com/office/drawing/2014/main" id="{EABFB12E-58B5-8D4F-920E-0F47545C905F}"/>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697398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23B366-6FA3-6E46-B182-A71A7700F19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BA1A3C5-4016-7E43-9BE8-1A6F5462DB4B}"/>
              </a:ext>
            </a:extLst>
          </p:cNvPr>
          <p:cNvSpPr>
            <a:spLocks noGrp="1"/>
          </p:cNvSpPr>
          <p:nvPr>
            <p:ph sz="half" idx="1"/>
          </p:nvPr>
        </p:nvSpPr>
        <p:spPr>
          <a:xfrm>
            <a:off x="334433" y="1484314"/>
            <a:ext cx="5657851" cy="496887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A9B3C992-3402-0F49-85A8-0125C2115DDF}"/>
              </a:ext>
            </a:extLst>
          </p:cNvPr>
          <p:cNvSpPr>
            <a:spLocks noGrp="1"/>
          </p:cNvSpPr>
          <p:nvPr>
            <p:ph sz="half" idx="2"/>
          </p:nvPr>
        </p:nvSpPr>
        <p:spPr>
          <a:xfrm>
            <a:off x="6195485" y="1484314"/>
            <a:ext cx="5659967" cy="496887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269A85A8-1E02-6C4C-94CE-D1D04185A31B}"/>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35533197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F5EEA6-5F60-1844-95AC-EE64821EAE95}"/>
              </a:ext>
            </a:extLst>
          </p:cNvPr>
          <p:cNvSpPr>
            <a:spLocks noGrp="1"/>
          </p:cNvSpPr>
          <p:nvPr>
            <p:ph type="title"/>
          </p:nvPr>
        </p:nvSpPr>
        <p:spPr>
          <a:xfrm>
            <a:off x="840317" y="365126"/>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C0091C51-D324-0A4B-AE50-098948EA3D00}"/>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a:extLst>
              <a:ext uri="{FF2B5EF4-FFF2-40B4-BE49-F238E27FC236}">
                <a16:creationId xmlns:a16="http://schemas.microsoft.com/office/drawing/2014/main" id="{7A7C4E6F-F41C-1648-9B74-1D6D31BF7179}"/>
              </a:ext>
            </a:extLst>
          </p:cNvPr>
          <p:cNvSpPr>
            <a:spLocks noGrp="1"/>
          </p:cNvSpPr>
          <p:nvPr>
            <p:ph sz="half" idx="2"/>
          </p:nvPr>
        </p:nvSpPr>
        <p:spPr>
          <a:xfrm>
            <a:off x="840318" y="2505075"/>
            <a:ext cx="5158316"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C0BA7B82-B258-E541-8B8C-AFFC4E8EB35E}"/>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a:extLst>
              <a:ext uri="{FF2B5EF4-FFF2-40B4-BE49-F238E27FC236}">
                <a16:creationId xmlns:a16="http://schemas.microsoft.com/office/drawing/2014/main" id="{E885B1D1-2869-E74D-89AC-885DC0608C39}"/>
              </a:ext>
            </a:extLst>
          </p:cNvPr>
          <p:cNvSpPr>
            <a:spLocks noGrp="1"/>
          </p:cNvSpPr>
          <p:nvPr>
            <p:ph sz="quarter" idx="4"/>
          </p:nvPr>
        </p:nvSpPr>
        <p:spPr>
          <a:xfrm>
            <a:off x="6172200" y="2505075"/>
            <a:ext cx="518371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6">
            <a:extLst>
              <a:ext uri="{FF2B5EF4-FFF2-40B4-BE49-F238E27FC236}">
                <a16:creationId xmlns:a16="http://schemas.microsoft.com/office/drawing/2014/main" id="{76A4F9C6-4FFD-0E42-A290-4B6C2FAAF7D3}"/>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22025183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9631B4-5CFF-EC48-9738-A6A11BD64ACF}"/>
              </a:ext>
            </a:extLst>
          </p:cNvPr>
          <p:cNvSpPr>
            <a:spLocks noGrp="1"/>
          </p:cNvSpPr>
          <p:nvPr>
            <p:ph type="title"/>
          </p:nvPr>
        </p:nvSpPr>
        <p:spPr/>
        <p:txBody>
          <a:bodyPr/>
          <a:lstStyle/>
          <a:p>
            <a:r>
              <a:rPr lang="de-DE"/>
              <a:t>Mastertitelformat bearbeiten</a:t>
            </a:r>
          </a:p>
        </p:txBody>
      </p:sp>
      <p:sp>
        <p:nvSpPr>
          <p:cNvPr id="3" name="Fußzeilenplatzhalter 2">
            <a:extLst>
              <a:ext uri="{FF2B5EF4-FFF2-40B4-BE49-F238E27FC236}">
                <a16:creationId xmlns:a16="http://schemas.microsoft.com/office/drawing/2014/main" id="{6D166B36-6194-3740-A29C-61C017D7E1BD}"/>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34986313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DFA63611-CE79-9E49-BDA7-5B844E9AF69F}"/>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182031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378559-4CA8-0540-BC8A-40619A0E8044}"/>
              </a:ext>
            </a:extLst>
          </p:cNvPr>
          <p:cNvSpPr>
            <a:spLocks noGrp="1"/>
          </p:cNvSpPr>
          <p:nvPr>
            <p:ph type="title"/>
          </p:nvPr>
        </p:nvSpPr>
        <p:spPr>
          <a:xfrm>
            <a:off x="831851" y="1709739"/>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AF53842-6AF3-1A42-A1BD-B19C2D1C71A3}"/>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de-DE"/>
              <a:t>Formatvorlagen des Textmasters bearbeiten</a:t>
            </a:r>
          </a:p>
        </p:txBody>
      </p:sp>
      <p:sp>
        <p:nvSpPr>
          <p:cNvPr id="4" name="Fußzeilenplatzhalter 3">
            <a:extLst>
              <a:ext uri="{FF2B5EF4-FFF2-40B4-BE49-F238E27FC236}">
                <a16:creationId xmlns:a16="http://schemas.microsoft.com/office/drawing/2014/main" id="{0690FF40-98A3-5646-8B99-3F104327C2D9}"/>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14678489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5BBB35-8DBC-1644-9642-51CE4DC61D95}"/>
              </a:ext>
            </a:extLst>
          </p:cNvPr>
          <p:cNvSpPr>
            <a:spLocks noGrp="1"/>
          </p:cNvSpPr>
          <p:nvPr>
            <p:ph type="title"/>
          </p:nvPr>
        </p:nvSpPr>
        <p:spPr>
          <a:xfrm>
            <a:off x="840318" y="457200"/>
            <a:ext cx="393276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9E339D5-DDB0-8849-9E7B-B7BBBEAC87FA}"/>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C3E9B1F-69A1-B34A-BBBE-BB405AC8AFAB}"/>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Fußzeilenplatzhalter 4">
            <a:extLst>
              <a:ext uri="{FF2B5EF4-FFF2-40B4-BE49-F238E27FC236}">
                <a16:creationId xmlns:a16="http://schemas.microsoft.com/office/drawing/2014/main" id="{73928D97-F197-6146-8230-76E2462960B2}"/>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2192350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46FF1F-DA28-6245-98F6-A2D83AD73D8D}"/>
              </a:ext>
            </a:extLst>
          </p:cNvPr>
          <p:cNvSpPr>
            <a:spLocks noGrp="1"/>
          </p:cNvSpPr>
          <p:nvPr>
            <p:ph type="title"/>
          </p:nvPr>
        </p:nvSpPr>
        <p:spPr>
          <a:xfrm>
            <a:off x="840318" y="457200"/>
            <a:ext cx="393276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594CDDDA-E4F7-C44B-AAC7-E451F4ED88CF}"/>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30428393-7D45-334A-BBB0-7EB7677E885B}"/>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Fußzeilenplatzhalter 4">
            <a:extLst>
              <a:ext uri="{FF2B5EF4-FFF2-40B4-BE49-F238E27FC236}">
                <a16:creationId xmlns:a16="http://schemas.microsoft.com/office/drawing/2014/main" id="{74C62AC4-1D29-5144-AD56-06A50A5AF4F9}"/>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18298545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7579DF-C210-8444-97FE-D69D73395F38}"/>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4654437B-FC27-5441-AE4B-E3C20556F418}"/>
              </a:ext>
            </a:extLst>
          </p:cNvPr>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a:extLst>
              <a:ext uri="{FF2B5EF4-FFF2-40B4-BE49-F238E27FC236}">
                <a16:creationId xmlns:a16="http://schemas.microsoft.com/office/drawing/2014/main" id="{2C75FF96-4757-E44F-A8E2-204CCFF76FC8}"/>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20987926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CC08224-FA88-3142-BD17-906D7F47B49F}"/>
              </a:ext>
            </a:extLst>
          </p:cNvPr>
          <p:cNvSpPr>
            <a:spLocks noGrp="1"/>
          </p:cNvSpPr>
          <p:nvPr>
            <p:ph type="title" orient="vert"/>
          </p:nvPr>
        </p:nvSpPr>
        <p:spPr>
          <a:xfrm>
            <a:off x="8976784" y="488950"/>
            <a:ext cx="2878667" cy="59642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89F1D49-A8C0-4342-A747-FF52EC6166AD}"/>
              </a:ext>
            </a:extLst>
          </p:cNvPr>
          <p:cNvSpPr>
            <a:spLocks noGrp="1"/>
          </p:cNvSpPr>
          <p:nvPr>
            <p:ph type="body" orient="vert" idx="1"/>
          </p:nvPr>
        </p:nvSpPr>
        <p:spPr>
          <a:xfrm>
            <a:off x="334434" y="488950"/>
            <a:ext cx="8439151" cy="59642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a:extLst>
              <a:ext uri="{FF2B5EF4-FFF2-40B4-BE49-F238E27FC236}">
                <a16:creationId xmlns:a16="http://schemas.microsoft.com/office/drawing/2014/main" id="{0335025D-0EEE-BA4C-8E88-8E2F1600C16D}"/>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31833747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B7CD1-B173-1445-93C9-0D5D6942AC0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1A7AE976-38D6-1E4B-9550-DDC6C8A642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Fußzeilenplatzhalter 3">
            <a:extLst>
              <a:ext uri="{FF2B5EF4-FFF2-40B4-BE49-F238E27FC236}">
                <a16:creationId xmlns:a16="http://schemas.microsoft.com/office/drawing/2014/main" id="{E9088C41-E601-C84F-9384-69B2C12AFB7D}"/>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18230202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20E0FA-12E7-3845-9F4C-BAC7C774836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55861D4-B129-064F-9B7C-90F7DD59F980}"/>
              </a:ext>
            </a:extLst>
          </p:cNvPr>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a:extLst>
              <a:ext uri="{FF2B5EF4-FFF2-40B4-BE49-F238E27FC236}">
                <a16:creationId xmlns:a16="http://schemas.microsoft.com/office/drawing/2014/main" id="{2C27D0AA-056C-404A-A072-1F2288B6D843}"/>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5451650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0ECFDD-D17B-3C41-A4BC-F670D6543960}"/>
              </a:ext>
            </a:extLst>
          </p:cNvPr>
          <p:cNvSpPr>
            <a:spLocks noGrp="1"/>
          </p:cNvSpPr>
          <p:nvPr>
            <p:ph type="title"/>
          </p:nvPr>
        </p:nvSpPr>
        <p:spPr>
          <a:xfrm>
            <a:off x="831851" y="1709739"/>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39E7F0A6-45BD-724B-8485-1EE1A341C535}"/>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de-DE"/>
              <a:t>Formatvorlagen des Textmasters bearbeiten</a:t>
            </a:r>
          </a:p>
        </p:txBody>
      </p:sp>
      <p:sp>
        <p:nvSpPr>
          <p:cNvPr id="4" name="Fußzeilenplatzhalter 3">
            <a:extLst>
              <a:ext uri="{FF2B5EF4-FFF2-40B4-BE49-F238E27FC236}">
                <a16:creationId xmlns:a16="http://schemas.microsoft.com/office/drawing/2014/main" id="{02BDC749-1FDD-7941-858B-9C499AB2F181}"/>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8778645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31CCEC-2B6A-7740-9ABB-A2A83A461CA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47E74DC-94CF-284F-8D4A-26C3C745FC67}"/>
              </a:ext>
            </a:extLst>
          </p:cNvPr>
          <p:cNvSpPr>
            <a:spLocks noGrp="1"/>
          </p:cNvSpPr>
          <p:nvPr>
            <p:ph sz="half" idx="1"/>
          </p:nvPr>
        </p:nvSpPr>
        <p:spPr>
          <a:xfrm>
            <a:off x="334433" y="1484314"/>
            <a:ext cx="5657851" cy="496887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D537917-0FAD-DB4E-AB1C-0BB8AEDE9A74}"/>
              </a:ext>
            </a:extLst>
          </p:cNvPr>
          <p:cNvSpPr>
            <a:spLocks noGrp="1"/>
          </p:cNvSpPr>
          <p:nvPr>
            <p:ph sz="half" idx="2"/>
          </p:nvPr>
        </p:nvSpPr>
        <p:spPr>
          <a:xfrm>
            <a:off x="6195485" y="1484314"/>
            <a:ext cx="5659967" cy="496887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541ECCDF-F7D1-984C-B26D-6FC5AE6CECFC}"/>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30144169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AB66AD-8199-704B-8DF8-28F23A01D680}"/>
              </a:ext>
            </a:extLst>
          </p:cNvPr>
          <p:cNvSpPr>
            <a:spLocks noGrp="1"/>
          </p:cNvSpPr>
          <p:nvPr>
            <p:ph type="title"/>
          </p:nvPr>
        </p:nvSpPr>
        <p:spPr>
          <a:xfrm>
            <a:off x="840317" y="365126"/>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8D332921-BDCA-E846-AA1B-3D70A628CD93}"/>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a:extLst>
              <a:ext uri="{FF2B5EF4-FFF2-40B4-BE49-F238E27FC236}">
                <a16:creationId xmlns:a16="http://schemas.microsoft.com/office/drawing/2014/main" id="{41254A5B-3874-A341-A081-B007041D17C8}"/>
              </a:ext>
            </a:extLst>
          </p:cNvPr>
          <p:cNvSpPr>
            <a:spLocks noGrp="1"/>
          </p:cNvSpPr>
          <p:nvPr>
            <p:ph sz="half" idx="2"/>
          </p:nvPr>
        </p:nvSpPr>
        <p:spPr>
          <a:xfrm>
            <a:off x="840318" y="2505075"/>
            <a:ext cx="5158316"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21DF8412-0420-6148-B155-531145FB8D9A}"/>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a:extLst>
              <a:ext uri="{FF2B5EF4-FFF2-40B4-BE49-F238E27FC236}">
                <a16:creationId xmlns:a16="http://schemas.microsoft.com/office/drawing/2014/main" id="{93A9E36B-4F8E-B94E-BDB0-CFE0653E5D29}"/>
              </a:ext>
            </a:extLst>
          </p:cNvPr>
          <p:cNvSpPr>
            <a:spLocks noGrp="1"/>
          </p:cNvSpPr>
          <p:nvPr>
            <p:ph sz="quarter" idx="4"/>
          </p:nvPr>
        </p:nvSpPr>
        <p:spPr>
          <a:xfrm>
            <a:off x="6172200" y="2505075"/>
            <a:ext cx="518371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6">
            <a:extLst>
              <a:ext uri="{FF2B5EF4-FFF2-40B4-BE49-F238E27FC236}">
                <a16:creationId xmlns:a16="http://schemas.microsoft.com/office/drawing/2014/main" id="{B1EB3C6E-6962-F449-B945-6499A08B5971}"/>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11625730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08F784-95C3-7A41-BDE6-8C8EDDD57750}"/>
              </a:ext>
            </a:extLst>
          </p:cNvPr>
          <p:cNvSpPr>
            <a:spLocks noGrp="1"/>
          </p:cNvSpPr>
          <p:nvPr>
            <p:ph type="title"/>
          </p:nvPr>
        </p:nvSpPr>
        <p:spPr/>
        <p:txBody>
          <a:bodyPr/>
          <a:lstStyle/>
          <a:p>
            <a:r>
              <a:rPr lang="de-DE"/>
              <a:t>Mastertitelformat bearbeiten</a:t>
            </a:r>
          </a:p>
        </p:txBody>
      </p:sp>
      <p:sp>
        <p:nvSpPr>
          <p:cNvPr id="3" name="Fußzeilenplatzhalter 2">
            <a:extLst>
              <a:ext uri="{FF2B5EF4-FFF2-40B4-BE49-F238E27FC236}">
                <a16:creationId xmlns:a16="http://schemas.microsoft.com/office/drawing/2014/main" id="{148F9828-D0F9-3D43-927F-6B2C86F24C7C}"/>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1023106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C882C4-F312-7641-AA92-AFA4937755B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428DD29-96FA-9244-B4ED-BFC91AF29EE6}"/>
              </a:ext>
            </a:extLst>
          </p:cNvPr>
          <p:cNvSpPr>
            <a:spLocks noGrp="1"/>
          </p:cNvSpPr>
          <p:nvPr>
            <p:ph sz="half" idx="1"/>
          </p:nvPr>
        </p:nvSpPr>
        <p:spPr>
          <a:xfrm>
            <a:off x="334433" y="1484314"/>
            <a:ext cx="5657851" cy="496887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AFCA56D-1A97-8048-9CBB-EF8458491F2D}"/>
              </a:ext>
            </a:extLst>
          </p:cNvPr>
          <p:cNvSpPr>
            <a:spLocks noGrp="1"/>
          </p:cNvSpPr>
          <p:nvPr>
            <p:ph sz="half" idx="2"/>
          </p:nvPr>
        </p:nvSpPr>
        <p:spPr>
          <a:xfrm>
            <a:off x="6195485" y="1484314"/>
            <a:ext cx="5659967" cy="496887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2BA2449C-2B8C-4840-90E4-B7052879F83B}"/>
              </a:ext>
            </a:extLst>
          </p:cNvPr>
          <p:cNvSpPr>
            <a:spLocks noGrp="1"/>
          </p:cNvSpPr>
          <p:nvPr>
            <p:ph type="ftr" sz="quarter" idx="10"/>
          </p:nvPr>
        </p:nvSpPr>
        <p:spPr/>
        <p:txBody>
          <a:bodyPr/>
          <a:lstStyle>
            <a:lvl1pPr>
              <a:defRPr/>
            </a:lvl1pPr>
          </a:lstStyle>
          <a:p>
            <a:endParaRPr lang="de-DE" altLang="de-DE" dirty="0"/>
          </a:p>
        </p:txBody>
      </p:sp>
    </p:spTree>
    <p:extLst>
      <p:ext uri="{BB962C8B-B14F-4D97-AF65-F5344CB8AC3E}">
        <p14:creationId xmlns:p14="http://schemas.microsoft.com/office/powerpoint/2010/main" val="380158716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F99A4531-FA10-8B47-9796-E400E68F4514}"/>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38435957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C7EB37-4489-744C-A299-C9456BF07FDD}"/>
              </a:ext>
            </a:extLst>
          </p:cNvPr>
          <p:cNvSpPr>
            <a:spLocks noGrp="1"/>
          </p:cNvSpPr>
          <p:nvPr>
            <p:ph type="title"/>
          </p:nvPr>
        </p:nvSpPr>
        <p:spPr>
          <a:xfrm>
            <a:off x="840318" y="457200"/>
            <a:ext cx="393276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87EE392-37ED-3648-AB3F-187D188BBB92}"/>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EF91602C-8C09-F047-931F-FEE3EC6D3094}"/>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Fußzeilenplatzhalter 4">
            <a:extLst>
              <a:ext uri="{FF2B5EF4-FFF2-40B4-BE49-F238E27FC236}">
                <a16:creationId xmlns:a16="http://schemas.microsoft.com/office/drawing/2014/main" id="{6C7B57F4-FCA4-1A4E-B113-B7B3FF42D536}"/>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2404325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3501C7-5FEB-4048-987B-C0A58EDF4F40}"/>
              </a:ext>
            </a:extLst>
          </p:cNvPr>
          <p:cNvSpPr>
            <a:spLocks noGrp="1"/>
          </p:cNvSpPr>
          <p:nvPr>
            <p:ph type="title"/>
          </p:nvPr>
        </p:nvSpPr>
        <p:spPr>
          <a:xfrm>
            <a:off x="840318" y="457200"/>
            <a:ext cx="393276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A3E2D0E-C9FF-7D46-8F16-7ED803CA1913}"/>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DFD1DF63-722D-C447-9639-198085826BFF}"/>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Fußzeilenplatzhalter 4">
            <a:extLst>
              <a:ext uri="{FF2B5EF4-FFF2-40B4-BE49-F238E27FC236}">
                <a16:creationId xmlns:a16="http://schemas.microsoft.com/office/drawing/2014/main" id="{9D8D878E-674E-684F-B8F6-883F36E12A82}"/>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7668505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DA486B-53C5-EB4A-99C3-547D81636C8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F45C8001-A040-F34B-BB21-3226D375B505}"/>
              </a:ext>
            </a:extLst>
          </p:cNvPr>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a:extLst>
              <a:ext uri="{FF2B5EF4-FFF2-40B4-BE49-F238E27FC236}">
                <a16:creationId xmlns:a16="http://schemas.microsoft.com/office/drawing/2014/main" id="{896C5773-CAD8-B442-9F7D-5AA1E1DFE33C}"/>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22340500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5CFFC75-54BD-DD4C-84AE-CDCC175902ED}"/>
              </a:ext>
            </a:extLst>
          </p:cNvPr>
          <p:cNvSpPr>
            <a:spLocks noGrp="1"/>
          </p:cNvSpPr>
          <p:nvPr>
            <p:ph type="title" orient="vert"/>
          </p:nvPr>
        </p:nvSpPr>
        <p:spPr>
          <a:xfrm>
            <a:off x="8976784" y="488950"/>
            <a:ext cx="2878667" cy="59642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2C62CD9-8F44-6C4A-8CBD-6363EAFCDE14}"/>
              </a:ext>
            </a:extLst>
          </p:cNvPr>
          <p:cNvSpPr>
            <a:spLocks noGrp="1"/>
          </p:cNvSpPr>
          <p:nvPr>
            <p:ph type="body" orient="vert" idx="1"/>
          </p:nvPr>
        </p:nvSpPr>
        <p:spPr>
          <a:xfrm>
            <a:off x="334434" y="488950"/>
            <a:ext cx="8439151" cy="59642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a:extLst>
              <a:ext uri="{FF2B5EF4-FFF2-40B4-BE49-F238E27FC236}">
                <a16:creationId xmlns:a16="http://schemas.microsoft.com/office/drawing/2014/main" id="{73B16060-B6D2-D04A-A969-534ED2EE7A2D}"/>
              </a:ext>
            </a:extLst>
          </p:cNvPr>
          <p:cNvSpPr>
            <a:spLocks noGrp="1"/>
          </p:cNvSpPr>
          <p:nvPr>
            <p:ph type="ftr" sz="quarter" idx="10"/>
          </p:nvPr>
        </p:nvSpPr>
        <p:spPr/>
        <p:txBody>
          <a:bodyPr/>
          <a:lstStyle>
            <a:lvl1pPr>
              <a:defRPr/>
            </a:lvl1pPr>
          </a:lstStyle>
          <a:p>
            <a:endParaRPr lang="de-DE" altLang="de-DE"/>
          </a:p>
          <a:p>
            <a:endParaRPr lang="de-DE" altLang="de-DE"/>
          </a:p>
        </p:txBody>
      </p:sp>
    </p:spTree>
    <p:extLst>
      <p:ext uri="{BB962C8B-B14F-4D97-AF65-F5344CB8AC3E}">
        <p14:creationId xmlns:p14="http://schemas.microsoft.com/office/powerpoint/2010/main" val="203005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F5BA4F-8589-1C46-9378-58F74C06E9BD}"/>
              </a:ext>
            </a:extLst>
          </p:cNvPr>
          <p:cNvSpPr>
            <a:spLocks noGrp="1"/>
          </p:cNvSpPr>
          <p:nvPr>
            <p:ph type="title"/>
          </p:nvPr>
        </p:nvSpPr>
        <p:spPr>
          <a:xfrm>
            <a:off x="840317" y="365126"/>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5408D65F-C39B-4E44-BBE6-694961428334}"/>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a:extLst>
              <a:ext uri="{FF2B5EF4-FFF2-40B4-BE49-F238E27FC236}">
                <a16:creationId xmlns:a16="http://schemas.microsoft.com/office/drawing/2014/main" id="{5EF9EA5C-DAAF-1342-A09E-B25850D2137F}"/>
              </a:ext>
            </a:extLst>
          </p:cNvPr>
          <p:cNvSpPr>
            <a:spLocks noGrp="1"/>
          </p:cNvSpPr>
          <p:nvPr>
            <p:ph sz="half" idx="2"/>
          </p:nvPr>
        </p:nvSpPr>
        <p:spPr>
          <a:xfrm>
            <a:off x="840318" y="2505075"/>
            <a:ext cx="5158316"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EACC9DC-2906-9647-8902-78F2B308B7D1}"/>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a:extLst>
              <a:ext uri="{FF2B5EF4-FFF2-40B4-BE49-F238E27FC236}">
                <a16:creationId xmlns:a16="http://schemas.microsoft.com/office/drawing/2014/main" id="{27DA5268-45F1-6C4D-97E3-C0C267F0B9A5}"/>
              </a:ext>
            </a:extLst>
          </p:cNvPr>
          <p:cNvSpPr>
            <a:spLocks noGrp="1"/>
          </p:cNvSpPr>
          <p:nvPr>
            <p:ph sz="quarter" idx="4"/>
          </p:nvPr>
        </p:nvSpPr>
        <p:spPr>
          <a:xfrm>
            <a:off x="6172200" y="2505075"/>
            <a:ext cx="518371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6">
            <a:extLst>
              <a:ext uri="{FF2B5EF4-FFF2-40B4-BE49-F238E27FC236}">
                <a16:creationId xmlns:a16="http://schemas.microsoft.com/office/drawing/2014/main" id="{570A3064-73B4-9A49-92D1-AA01E5439C5B}"/>
              </a:ext>
            </a:extLst>
          </p:cNvPr>
          <p:cNvSpPr>
            <a:spLocks noGrp="1"/>
          </p:cNvSpPr>
          <p:nvPr>
            <p:ph type="ftr" sz="quarter" idx="10"/>
          </p:nvPr>
        </p:nvSpPr>
        <p:spPr/>
        <p:txBody>
          <a:bodyPr/>
          <a:lstStyle>
            <a:lvl1pPr>
              <a:defRPr/>
            </a:lvl1pPr>
          </a:lstStyle>
          <a:p>
            <a:endParaRPr lang="de-DE" altLang="de-DE" dirty="0"/>
          </a:p>
        </p:txBody>
      </p:sp>
    </p:spTree>
    <p:extLst>
      <p:ext uri="{BB962C8B-B14F-4D97-AF65-F5344CB8AC3E}">
        <p14:creationId xmlns:p14="http://schemas.microsoft.com/office/powerpoint/2010/main" val="3358974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543B01-08A6-3641-BDE7-90E8021E9C5F}"/>
              </a:ext>
            </a:extLst>
          </p:cNvPr>
          <p:cNvSpPr>
            <a:spLocks noGrp="1"/>
          </p:cNvSpPr>
          <p:nvPr>
            <p:ph type="title"/>
          </p:nvPr>
        </p:nvSpPr>
        <p:spPr/>
        <p:txBody>
          <a:bodyPr/>
          <a:lstStyle/>
          <a:p>
            <a:r>
              <a:rPr lang="de-DE"/>
              <a:t>Mastertitelformat bearbeiten</a:t>
            </a:r>
          </a:p>
        </p:txBody>
      </p:sp>
      <p:sp>
        <p:nvSpPr>
          <p:cNvPr id="3" name="Fußzeilenplatzhalter 2">
            <a:extLst>
              <a:ext uri="{FF2B5EF4-FFF2-40B4-BE49-F238E27FC236}">
                <a16:creationId xmlns:a16="http://schemas.microsoft.com/office/drawing/2014/main" id="{E71D9C57-EC42-A742-B9FC-303DA51DEE17}"/>
              </a:ext>
            </a:extLst>
          </p:cNvPr>
          <p:cNvSpPr>
            <a:spLocks noGrp="1"/>
          </p:cNvSpPr>
          <p:nvPr>
            <p:ph type="ftr" sz="quarter" idx="10"/>
          </p:nvPr>
        </p:nvSpPr>
        <p:spPr/>
        <p:txBody>
          <a:bodyPr/>
          <a:lstStyle>
            <a:lvl1pPr>
              <a:defRPr/>
            </a:lvl1pPr>
          </a:lstStyle>
          <a:p>
            <a:endParaRPr lang="de-DE" altLang="de-DE" dirty="0"/>
          </a:p>
        </p:txBody>
      </p:sp>
    </p:spTree>
    <p:extLst>
      <p:ext uri="{BB962C8B-B14F-4D97-AF65-F5344CB8AC3E}">
        <p14:creationId xmlns:p14="http://schemas.microsoft.com/office/powerpoint/2010/main" val="3464299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6F8FD729-219C-6E41-A17E-395A1F71FBE0}"/>
              </a:ext>
            </a:extLst>
          </p:cNvPr>
          <p:cNvSpPr>
            <a:spLocks noGrp="1"/>
          </p:cNvSpPr>
          <p:nvPr>
            <p:ph type="ftr" sz="quarter" idx="10"/>
          </p:nvPr>
        </p:nvSpPr>
        <p:spPr/>
        <p:txBody>
          <a:bodyPr/>
          <a:lstStyle>
            <a:lvl1pPr>
              <a:defRPr/>
            </a:lvl1pPr>
          </a:lstStyle>
          <a:p>
            <a:endParaRPr lang="de-DE" altLang="de-DE" dirty="0"/>
          </a:p>
        </p:txBody>
      </p:sp>
    </p:spTree>
    <p:extLst>
      <p:ext uri="{BB962C8B-B14F-4D97-AF65-F5344CB8AC3E}">
        <p14:creationId xmlns:p14="http://schemas.microsoft.com/office/powerpoint/2010/main" val="4121915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85D92-2A48-2544-B2CD-A50955CFBBE6}"/>
              </a:ext>
            </a:extLst>
          </p:cNvPr>
          <p:cNvSpPr>
            <a:spLocks noGrp="1"/>
          </p:cNvSpPr>
          <p:nvPr>
            <p:ph type="title"/>
          </p:nvPr>
        </p:nvSpPr>
        <p:spPr>
          <a:xfrm>
            <a:off x="840318" y="457200"/>
            <a:ext cx="393276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AA354DB5-A0F6-404B-8D51-9D5893CB680D}"/>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68E19DB4-F060-F643-9F27-A78F0E267E51}"/>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Fußzeilenplatzhalter 4">
            <a:extLst>
              <a:ext uri="{FF2B5EF4-FFF2-40B4-BE49-F238E27FC236}">
                <a16:creationId xmlns:a16="http://schemas.microsoft.com/office/drawing/2014/main" id="{39288582-4F53-8E46-9E25-24753C547667}"/>
              </a:ext>
            </a:extLst>
          </p:cNvPr>
          <p:cNvSpPr>
            <a:spLocks noGrp="1"/>
          </p:cNvSpPr>
          <p:nvPr>
            <p:ph type="ftr" sz="quarter" idx="10"/>
          </p:nvPr>
        </p:nvSpPr>
        <p:spPr/>
        <p:txBody>
          <a:bodyPr/>
          <a:lstStyle>
            <a:lvl1pPr>
              <a:defRPr/>
            </a:lvl1pPr>
          </a:lstStyle>
          <a:p>
            <a:endParaRPr lang="de-DE" altLang="de-DE" dirty="0"/>
          </a:p>
        </p:txBody>
      </p:sp>
    </p:spTree>
    <p:extLst>
      <p:ext uri="{BB962C8B-B14F-4D97-AF65-F5344CB8AC3E}">
        <p14:creationId xmlns:p14="http://schemas.microsoft.com/office/powerpoint/2010/main" val="3499876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EB6588-0ACF-4E4A-BA0E-EF78BCBA3931}"/>
              </a:ext>
            </a:extLst>
          </p:cNvPr>
          <p:cNvSpPr>
            <a:spLocks noGrp="1"/>
          </p:cNvSpPr>
          <p:nvPr>
            <p:ph type="title"/>
          </p:nvPr>
        </p:nvSpPr>
        <p:spPr>
          <a:xfrm>
            <a:off x="840318" y="457200"/>
            <a:ext cx="393276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E61230C-86A1-254F-8F22-E0F18567D2FA}"/>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EFE06339-F8CE-7A45-80BD-734A8A28C5EF}"/>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Fußzeilenplatzhalter 4">
            <a:extLst>
              <a:ext uri="{FF2B5EF4-FFF2-40B4-BE49-F238E27FC236}">
                <a16:creationId xmlns:a16="http://schemas.microsoft.com/office/drawing/2014/main" id="{8FDAEBEA-878F-654F-B345-331CF4E79F94}"/>
              </a:ext>
            </a:extLst>
          </p:cNvPr>
          <p:cNvSpPr>
            <a:spLocks noGrp="1"/>
          </p:cNvSpPr>
          <p:nvPr>
            <p:ph type="ftr" sz="quarter" idx="10"/>
          </p:nvPr>
        </p:nvSpPr>
        <p:spPr/>
        <p:txBody>
          <a:bodyPr/>
          <a:lstStyle>
            <a:lvl1pPr>
              <a:defRPr/>
            </a:lvl1pPr>
          </a:lstStyle>
          <a:p>
            <a:endParaRPr lang="de-DE" altLang="de-DE" dirty="0"/>
          </a:p>
        </p:txBody>
      </p:sp>
    </p:spTree>
    <p:extLst>
      <p:ext uri="{BB962C8B-B14F-4D97-AF65-F5344CB8AC3E}">
        <p14:creationId xmlns:p14="http://schemas.microsoft.com/office/powerpoint/2010/main" val="3953896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7042" name="Line 2">
            <a:extLst>
              <a:ext uri="{FF2B5EF4-FFF2-40B4-BE49-F238E27FC236}">
                <a16:creationId xmlns:a16="http://schemas.microsoft.com/office/drawing/2014/main" id="{1A34FA7D-40CD-D340-AA75-2EEFF9CE1897}"/>
              </a:ext>
            </a:extLst>
          </p:cNvPr>
          <p:cNvSpPr>
            <a:spLocks noChangeShapeType="1"/>
          </p:cNvSpPr>
          <p:nvPr/>
        </p:nvSpPr>
        <p:spPr bwMode="auto">
          <a:xfrm>
            <a:off x="336551" y="6489700"/>
            <a:ext cx="11521016" cy="0"/>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87043" name="Rectangle 3">
            <a:extLst>
              <a:ext uri="{FF2B5EF4-FFF2-40B4-BE49-F238E27FC236}">
                <a16:creationId xmlns:a16="http://schemas.microsoft.com/office/drawing/2014/main" id="{171EAEE5-8210-C54C-BF77-A91402C4F089}"/>
              </a:ext>
            </a:extLst>
          </p:cNvPr>
          <p:cNvSpPr>
            <a:spLocks noChangeArrowheads="1"/>
          </p:cNvSpPr>
          <p:nvPr/>
        </p:nvSpPr>
        <p:spPr bwMode="auto">
          <a:xfrm>
            <a:off x="334434" y="368300"/>
            <a:ext cx="11523133" cy="1081088"/>
          </a:xfrm>
          <a:prstGeom prst="rect">
            <a:avLst/>
          </a:prstGeom>
          <a:noFill/>
          <a:ln>
            <a:noFill/>
          </a:ln>
          <a:effectLst/>
          <a:extLst>
            <a:ext uri="{909E8E84-426E-40DD-AFC4-6F175D3DCCD1}">
              <a14:hiddenFill xmlns:a14="http://schemas.microsoft.com/office/drawing/2010/main">
                <a:solidFill>
                  <a:srgbClr val="E9503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87044" name="SlideTitle">
            <a:extLst>
              <a:ext uri="{FF2B5EF4-FFF2-40B4-BE49-F238E27FC236}">
                <a16:creationId xmlns:a16="http://schemas.microsoft.com/office/drawing/2014/main" id="{CEE49C4B-CC76-A840-A9D1-7151B429CBB0}"/>
              </a:ext>
            </a:extLst>
          </p:cNvPr>
          <p:cNvSpPr>
            <a:spLocks noGrp="1" noChangeArrowheads="1"/>
          </p:cNvSpPr>
          <p:nvPr>
            <p:ph type="title"/>
          </p:nvPr>
        </p:nvSpPr>
        <p:spPr bwMode="auto">
          <a:xfrm>
            <a:off x="478367" y="488950"/>
            <a:ext cx="9169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de-DE" altLang="de-DE"/>
              <a:t>Mastertitelformat bearbeiten</a:t>
            </a:r>
          </a:p>
        </p:txBody>
      </p:sp>
      <p:sp>
        <p:nvSpPr>
          <p:cNvPr id="87045" name="Rectangle 5">
            <a:extLst>
              <a:ext uri="{FF2B5EF4-FFF2-40B4-BE49-F238E27FC236}">
                <a16:creationId xmlns:a16="http://schemas.microsoft.com/office/drawing/2014/main" id="{C3FCFA57-F9A1-FA40-88D3-4AE6D387B609}"/>
              </a:ext>
            </a:extLst>
          </p:cNvPr>
          <p:cNvSpPr>
            <a:spLocks noGrp="1" noChangeArrowheads="1"/>
          </p:cNvSpPr>
          <p:nvPr>
            <p:ph type="body" idx="1"/>
          </p:nvPr>
        </p:nvSpPr>
        <p:spPr bwMode="auto">
          <a:xfrm>
            <a:off x="334434" y="1484314"/>
            <a:ext cx="11521017"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87046" name="Rectangle 6">
            <a:extLst>
              <a:ext uri="{FF2B5EF4-FFF2-40B4-BE49-F238E27FC236}">
                <a16:creationId xmlns:a16="http://schemas.microsoft.com/office/drawing/2014/main" id="{C2AD5B28-DB9C-B34C-A52E-90B8687AFC3F}"/>
              </a:ext>
            </a:extLst>
          </p:cNvPr>
          <p:cNvSpPr>
            <a:spLocks noGrp="1" noChangeArrowheads="1"/>
          </p:cNvSpPr>
          <p:nvPr>
            <p:ph type="ftr" sz="quarter" idx="3"/>
          </p:nvPr>
        </p:nvSpPr>
        <p:spPr bwMode="auto">
          <a:xfrm>
            <a:off x="334434" y="6510339"/>
            <a:ext cx="7825317"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a:lnSpc>
                <a:spcPct val="100000"/>
              </a:lnSpc>
              <a:buClrTx/>
              <a:buSzTx/>
              <a:buFontTx/>
              <a:buNone/>
              <a:defRPr sz="1000">
                <a:solidFill>
                  <a:srgbClr val="B5B5B5"/>
                </a:solidFill>
              </a:defRPr>
            </a:lvl1pPr>
          </a:lstStyle>
          <a:p>
            <a:endParaRPr lang="de-DE" altLang="de-DE" dirty="0"/>
          </a:p>
        </p:txBody>
      </p:sp>
      <p:sp>
        <p:nvSpPr>
          <p:cNvPr id="87047" name="Rectangle 7">
            <a:extLst>
              <a:ext uri="{FF2B5EF4-FFF2-40B4-BE49-F238E27FC236}">
                <a16:creationId xmlns:a16="http://schemas.microsoft.com/office/drawing/2014/main" id="{9FC3B3B5-F02D-C147-8C5C-5602FF163674}"/>
              </a:ext>
            </a:extLst>
          </p:cNvPr>
          <p:cNvSpPr>
            <a:spLocks noChangeArrowheads="1"/>
          </p:cNvSpPr>
          <p:nvPr/>
        </p:nvSpPr>
        <p:spPr bwMode="auto">
          <a:xfrm>
            <a:off x="334434" y="196851"/>
            <a:ext cx="11523133" cy="144463"/>
          </a:xfrm>
          <a:prstGeom prst="rect">
            <a:avLst/>
          </a:prstGeom>
          <a:solidFill>
            <a:srgbClr val="005AA9"/>
          </a:solidFill>
          <a:ln>
            <a:noFill/>
          </a:ln>
          <a:extLst>
            <a:ext uri="{91240B29-F687-4F45-9708-019B960494DF}">
              <a14:hiddenLine xmlns:a14="http://schemas.microsoft.com/office/drawing/2010/main" w="3175">
                <a:solidFill>
                  <a:srgbClr val="B5B5B5"/>
                </a:solidFill>
                <a:miter lim="800000"/>
                <a:headEnd/>
                <a:tailEnd/>
              </a14:hiddenLine>
            </a:ext>
          </a:extLst>
        </p:spPr>
        <p:txBody>
          <a:bodyPr/>
          <a:lstStyle/>
          <a:p>
            <a:endParaRPr lang="de-DE"/>
          </a:p>
        </p:txBody>
      </p:sp>
      <p:pic>
        <p:nvPicPr>
          <p:cNvPr id="87048" name="Picture 8" descr="tud_logo">
            <a:extLst>
              <a:ext uri="{FF2B5EF4-FFF2-40B4-BE49-F238E27FC236}">
                <a16:creationId xmlns:a16="http://schemas.microsoft.com/office/drawing/2014/main" id="{75FADE13-2856-7D46-9F21-496745ACF43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r="5453"/>
          <a:stretch>
            <a:fillRect/>
          </a:stretch>
        </p:blipFill>
        <p:spPr bwMode="auto">
          <a:xfrm>
            <a:off x="10056440" y="512763"/>
            <a:ext cx="194506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9" name="Line 9">
            <a:extLst>
              <a:ext uri="{FF2B5EF4-FFF2-40B4-BE49-F238E27FC236}">
                <a16:creationId xmlns:a16="http://schemas.microsoft.com/office/drawing/2014/main" id="{E1A6F28F-0B64-724E-8478-07E00666BC85}"/>
              </a:ext>
            </a:extLst>
          </p:cNvPr>
          <p:cNvSpPr>
            <a:spLocks noChangeShapeType="1"/>
          </p:cNvSpPr>
          <p:nvPr/>
        </p:nvSpPr>
        <p:spPr bwMode="auto">
          <a:xfrm>
            <a:off x="334434" y="1449388"/>
            <a:ext cx="11521017" cy="0"/>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87050" name="Rectangle 10">
            <a:extLst>
              <a:ext uri="{FF2B5EF4-FFF2-40B4-BE49-F238E27FC236}">
                <a16:creationId xmlns:a16="http://schemas.microsoft.com/office/drawing/2014/main" id="{4E4894A8-531C-E846-B513-8398D481BE5B}"/>
              </a:ext>
            </a:extLst>
          </p:cNvPr>
          <p:cNvSpPr>
            <a:spLocks noChangeArrowheads="1"/>
          </p:cNvSpPr>
          <p:nvPr/>
        </p:nvSpPr>
        <p:spPr bwMode="auto">
          <a:xfrm>
            <a:off x="334434" y="366714"/>
            <a:ext cx="11521017" cy="14287"/>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87051" name="Rectangle 11">
            <a:extLst>
              <a:ext uri="{FF2B5EF4-FFF2-40B4-BE49-F238E27FC236}">
                <a16:creationId xmlns:a16="http://schemas.microsoft.com/office/drawing/2014/main" id="{80179BD4-786E-9146-906C-5D013DFAA416}"/>
              </a:ext>
            </a:extLst>
          </p:cNvPr>
          <p:cNvSpPr>
            <a:spLocks noChangeArrowheads="1"/>
          </p:cNvSpPr>
          <p:nvPr/>
        </p:nvSpPr>
        <p:spPr bwMode="auto">
          <a:xfrm>
            <a:off x="8398933" y="6524626"/>
            <a:ext cx="3168651"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r" eaLnBrk="0" hangingPunct="0">
              <a:lnSpc>
                <a:spcPct val="100000"/>
              </a:lnSpc>
              <a:spcBef>
                <a:spcPct val="50000"/>
              </a:spcBef>
              <a:buClrTx/>
              <a:buSzTx/>
              <a:buFontTx/>
              <a:buNone/>
            </a:pPr>
            <a:r>
              <a:rPr lang="en-US" altLang="de-DE" sz="1000">
                <a:solidFill>
                  <a:srgbClr val="B5B5B5"/>
                </a:solidFill>
              </a:rPr>
              <a:t>KOM – Multimedia Communications Lab  </a:t>
            </a:r>
            <a:endParaRPr lang="de-DE" altLang="de-DE" sz="1000">
              <a:solidFill>
                <a:srgbClr val="B5B5B5"/>
              </a:solidFill>
            </a:endParaRPr>
          </a:p>
        </p:txBody>
      </p:sp>
      <p:sp>
        <p:nvSpPr>
          <p:cNvPr id="87052" name="Rectangle 12">
            <a:extLst>
              <a:ext uri="{FF2B5EF4-FFF2-40B4-BE49-F238E27FC236}">
                <a16:creationId xmlns:a16="http://schemas.microsoft.com/office/drawing/2014/main" id="{62C6237B-327D-0C4A-B417-0CC6F3EB1233}"/>
              </a:ext>
            </a:extLst>
          </p:cNvPr>
          <p:cNvSpPr>
            <a:spLocks noChangeArrowheads="1"/>
          </p:cNvSpPr>
          <p:nvPr/>
        </p:nvSpPr>
        <p:spPr bwMode="auto">
          <a:xfrm>
            <a:off x="11328401" y="6524625"/>
            <a:ext cx="529167" cy="21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r">
              <a:lnSpc>
                <a:spcPct val="100000"/>
              </a:lnSpc>
              <a:buClrTx/>
              <a:buSzTx/>
              <a:buFontTx/>
              <a:buNone/>
            </a:pPr>
            <a:fld id="{3A962300-B7FB-FB4E-BD4E-FDF09E2A9D53}" type="slidenum">
              <a:rPr lang="de-DE" altLang="de-DE" sz="1000"/>
              <a:pPr algn="r">
                <a:lnSpc>
                  <a:spcPct val="100000"/>
                </a:lnSpc>
                <a:buClrTx/>
                <a:buSzTx/>
                <a:buFontTx/>
                <a:buNone/>
              </a:pPr>
              <a:t>‹Nr.›</a:t>
            </a:fld>
            <a:endParaRPr lang="de-DE" altLang="de-DE" sz="1000"/>
          </a:p>
          <a:p>
            <a:pPr algn="l">
              <a:lnSpc>
                <a:spcPct val="100000"/>
              </a:lnSpc>
              <a:buClrTx/>
              <a:buSzTx/>
              <a:buFontTx/>
              <a:buNone/>
            </a:pPr>
            <a:endParaRPr lang="de-DE" altLang="de-DE" sz="1000">
              <a:solidFill>
                <a:srgbClr val="B5B5B5"/>
              </a:solidFill>
            </a:endParaRPr>
          </a:p>
        </p:txBody>
      </p:sp>
    </p:spTree>
  </p:cSld>
  <p:clrMap bg1="lt1" tx1="dk1" bg2="lt2" tx2="dk2" accent1="accent1" accent2="accent2" accent3="accent3" accent4="accent4" accent5="accent5" accent6="accent6" hlink="hlink" folHlink="folHlink"/>
  <p:sldLayoutIdLst>
    <p:sldLayoutId id="2147483651"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sldNum="0" hdr="0" dt="0"/>
  <p:txStyles>
    <p:titleStyle>
      <a:lvl1pPr algn="l" rtl="0" fontAlgn="base">
        <a:spcBef>
          <a:spcPct val="0"/>
        </a:spcBef>
        <a:spcAft>
          <a:spcPct val="0"/>
        </a:spcAft>
        <a:defRPr sz="2400" b="1" kern="1200">
          <a:solidFill>
            <a:schemeClr val="tx1"/>
          </a:solidFill>
          <a:latin typeface="+mj-lt"/>
          <a:ea typeface="+mj-ea"/>
          <a:cs typeface="+mj-cs"/>
        </a:defRPr>
      </a:lvl1pPr>
      <a:lvl2pPr algn="l" rtl="0" fontAlgn="base">
        <a:spcBef>
          <a:spcPct val="0"/>
        </a:spcBef>
        <a:spcAft>
          <a:spcPct val="0"/>
        </a:spcAft>
        <a:defRPr sz="2400" b="1">
          <a:solidFill>
            <a:schemeClr val="tx1"/>
          </a:solidFill>
          <a:latin typeface="Arial" panose="020B0604020202020204" pitchFamily="34" charset="0"/>
        </a:defRPr>
      </a:lvl2pPr>
      <a:lvl3pPr algn="l" rtl="0" fontAlgn="base">
        <a:spcBef>
          <a:spcPct val="0"/>
        </a:spcBef>
        <a:spcAft>
          <a:spcPct val="0"/>
        </a:spcAft>
        <a:defRPr sz="2400" b="1">
          <a:solidFill>
            <a:schemeClr val="tx1"/>
          </a:solidFill>
          <a:latin typeface="Arial" panose="020B0604020202020204" pitchFamily="34" charset="0"/>
        </a:defRPr>
      </a:lvl3pPr>
      <a:lvl4pPr algn="l" rtl="0" fontAlgn="base">
        <a:spcBef>
          <a:spcPct val="0"/>
        </a:spcBef>
        <a:spcAft>
          <a:spcPct val="0"/>
        </a:spcAft>
        <a:defRPr sz="2400" b="1">
          <a:solidFill>
            <a:schemeClr val="tx1"/>
          </a:solidFill>
          <a:latin typeface="Arial" panose="020B0604020202020204" pitchFamily="34" charset="0"/>
        </a:defRPr>
      </a:lvl4pPr>
      <a:lvl5pPr algn="l" rtl="0" fontAlgn="base">
        <a:spcBef>
          <a:spcPct val="0"/>
        </a:spcBef>
        <a:spcAft>
          <a:spcPct val="0"/>
        </a:spcAft>
        <a:defRPr sz="2400" b="1">
          <a:solidFill>
            <a:schemeClr val="tx1"/>
          </a:solidFill>
          <a:latin typeface="Arial" panose="020B0604020202020204" pitchFamily="34" charset="0"/>
        </a:defRPr>
      </a:lvl5pPr>
      <a:lvl6pPr marL="457200" algn="l" rtl="0" fontAlgn="base">
        <a:spcBef>
          <a:spcPct val="0"/>
        </a:spcBef>
        <a:spcAft>
          <a:spcPct val="0"/>
        </a:spcAft>
        <a:defRPr sz="2400" b="1">
          <a:solidFill>
            <a:schemeClr val="tx1"/>
          </a:solidFill>
          <a:latin typeface="Arial" panose="020B0604020202020204" pitchFamily="34" charset="0"/>
        </a:defRPr>
      </a:lvl6pPr>
      <a:lvl7pPr marL="914400" algn="l" rtl="0" fontAlgn="base">
        <a:spcBef>
          <a:spcPct val="0"/>
        </a:spcBef>
        <a:spcAft>
          <a:spcPct val="0"/>
        </a:spcAft>
        <a:defRPr sz="2400" b="1">
          <a:solidFill>
            <a:schemeClr val="tx1"/>
          </a:solidFill>
          <a:latin typeface="Arial" panose="020B0604020202020204" pitchFamily="34" charset="0"/>
        </a:defRPr>
      </a:lvl7pPr>
      <a:lvl8pPr marL="1371600" algn="l" rtl="0" fontAlgn="base">
        <a:spcBef>
          <a:spcPct val="0"/>
        </a:spcBef>
        <a:spcAft>
          <a:spcPct val="0"/>
        </a:spcAft>
        <a:defRPr sz="2400" b="1">
          <a:solidFill>
            <a:schemeClr val="tx1"/>
          </a:solidFill>
          <a:latin typeface="Arial" panose="020B0604020202020204" pitchFamily="34" charset="0"/>
        </a:defRPr>
      </a:lvl8pPr>
      <a:lvl9pPr marL="1828800" algn="l" rtl="0" fontAlgn="base">
        <a:spcBef>
          <a:spcPct val="0"/>
        </a:spcBef>
        <a:spcAft>
          <a:spcPct val="0"/>
        </a:spcAft>
        <a:defRPr sz="2400" b="1">
          <a:solidFill>
            <a:schemeClr val="tx1"/>
          </a:solidFill>
          <a:latin typeface="Arial" panose="020B0604020202020204" pitchFamily="34" charset="0"/>
        </a:defRPr>
      </a:lvl9pPr>
    </p:titleStyle>
    <p:bodyStyle>
      <a:lvl1pPr marL="179388" indent="-179388" algn="l" rtl="0" fontAlgn="base">
        <a:spcBef>
          <a:spcPct val="20000"/>
        </a:spcBef>
        <a:spcAft>
          <a:spcPct val="0"/>
        </a:spcAft>
        <a:buFont typeface="Wingdings" pitchFamily="2" charset="2"/>
        <a:defRPr sz="2000" b="1" kern="1200">
          <a:solidFill>
            <a:schemeClr val="tx1"/>
          </a:solidFill>
          <a:latin typeface="+mn-lt"/>
          <a:ea typeface="+mn-ea"/>
          <a:cs typeface="+mn-cs"/>
        </a:defRPr>
      </a:lvl1pPr>
      <a:lvl2pPr marL="349250" indent="-168275" algn="l" rtl="0" fontAlgn="base">
        <a:spcBef>
          <a:spcPct val="20000"/>
        </a:spcBef>
        <a:spcAft>
          <a:spcPct val="0"/>
        </a:spcAft>
        <a:buFont typeface="Wingdings" pitchFamily="2" charset="2"/>
        <a:buChar char="§"/>
        <a:defRPr kern="1200">
          <a:solidFill>
            <a:schemeClr val="tx1"/>
          </a:solidFill>
          <a:latin typeface="+mn-lt"/>
          <a:ea typeface="+mn-ea"/>
          <a:cs typeface="+mn-cs"/>
        </a:defRPr>
      </a:lvl2pPr>
      <a:lvl3pPr marL="538163" indent="-187325" algn="l" rtl="0" fontAlgn="base">
        <a:spcBef>
          <a:spcPct val="20000"/>
        </a:spcBef>
        <a:spcAft>
          <a:spcPct val="0"/>
        </a:spcAft>
        <a:buFont typeface="Wingdings" pitchFamily="2" charset="2"/>
        <a:buChar char="§"/>
        <a:defRPr kern="1200">
          <a:solidFill>
            <a:schemeClr val="tx1"/>
          </a:solidFill>
          <a:latin typeface="+mn-lt"/>
          <a:ea typeface="+mn-ea"/>
          <a:cs typeface="+mn-cs"/>
        </a:defRPr>
      </a:lvl3pPr>
      <a:lvl4pPr marL="717550" indent="-173038" algn="l" rtl="0" fontAlgn="base">
        <a:spcBef>
          <a:spcPct val="20000"/>
        </a:spcBef>
        <a:spcAft>
          <a:spcPct val="0"/>
        </a:spcAft>
        <a:buFont typeface="Wingdings" pitchFamily="2" charset="2"/>
        <a:buChar char="§"/>
        <a:defRPr sz="1600" kern="1200">
          <a:solidFill>
            <a:schemeClr val="tx1"/>
          </a:solidFill>
          <a:latin typeface="+mn-lt"/>
          <a:ea typeface="+mn-ea"/>
          <a:cs typeface="+mn-cs"/>
        </a:defRPr>
      </a:lvl4pPr>
      <a:lvl5pPr marL="908050" indent="-188913" algn="l" rtl="0" fontAlgn="base">
        <a:spcBef>
          <a:spcPct val="20000"/>
        </a:spcBef>
        <a:spcAft>
          <a:spcPct val="0"/>
        </a:spcAft>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8658" name="Line 2">
            <a:extLst>
              <a:ext uri="{FF2B5EF4-FFF2-40B4-BE49-F238E27FC236}">
                <a16:creationId xmlns:a16="http://schemas.microsoft.com/office/drawing/2014/main" id="{78FD0567-2805-5F40-A433-48DF1A527499}"/>
              </a:ext>
            </a:extLst>
          </p:cNvPr>
          <p:cNvSpPr>
            <a:spLocks noChangeShapeType="1"/>
          </p:cNvSpPr>
          <p:nvPr/>
        </p:nvSpPr>
        <p:spPr bwMode="auto">
          <a:xfrm>
            <a:off x="336551" y="6489700"/>
            <a:ext cx="11521016" cy="0"/>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98659" name="Rectangle 3">
            <a:extLst>
              <a:ext uri="{FF2B5EF4-FFF2-40B4-BE49-F238E27FC236}">
                <a16:creationId xmlns:a16="http://schemas.microsoft.com/office/drawing/2014/main" id="{3B220695-38AE-8046-856F-3F3459DFABE7}"/>
              </a:ext>
            </a:extLst>
          </p:cNvPr>
          <p:cNvSpPr>
            <a:spLocks noChangeArrowheads="1"/>
          </p:cNvSpPr>
          <p:nvPr/>
        </p:nvSpPr>
        <p:spPr bwMode="auto">
          <a:xfrm>
            <a:off x="334434" y="368300"/>
            <a:ext cx="11523133" cy="1081088"/>
          </a:xfrm>
          <a:prstGeom prst="rect">
            <a:avLst/>
          </a:prstGeom>
          <a:noFill/>
          <a:ln>
            <a:noFill/>
          </a:ln>
          <a:effectLst/>
          <a:extLst>
            <a:ext uri="{909E8E84-426E-40DD-AFC4-6F175D3DCCD1}">
              <a14:hiddenFill xmlns:a14="http://schemas.microsoft.com/office/drawing/2010/main">
                <a:solidFill>
                  <a:srgbClr val="E9503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98660" name="SlideTitle">
            <a:extLst>
              <a:ext uri="{FF2B5EF4-FFF2-40B4-BE49-F238E27FC236}">
                <a16:creationId xmlns:a16="http://schemas.microsoft.com/office/drawing/2014/main" id="{93FFD59D-9051-CA4E-A9CB-67C6DAF33125}"/>
              </a:ext>
            </a:extLst>
          </p:cNvPr>
          <p:cNvSpPr>
            <a:spLocks noGrp="1" noChangeArrowheads="1"/>
          </p:cNvSpPr>
          <p:nvPr>
            <p:ph type="title"/>
          </p:nvPr>
        </p:nvSpPr>
        <p:spPr bwMode="auto">
          <a:xfrm>
            <a:off x="1494367" y="48895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de-DE" altLang="de-DE"/>
              <a:t>Mastertitelformat bearbeiten</a:t>
            </a:r>
          </a:p>
        </p:txBody>
      </p:sp>
      <p:sp>
        <p:nvSpPr>
          <p:cNvPr id="198661" name="Rectangle 5">
            <a:extLst>
              <a:ext uri="{FF2B5EF4-FFF2-40B4-BE49-F238E27FC236}">
                <a16:creationId xmlns:a16="http://schemas.microsoft.com/office/drawing/2014/main" id="{A7876A5C-79F9-2F42-A46D-3E75B31F5438}"/>
              </a:ext>
            </a:extLst>
          </p:cNvPr>
          <p:cNvSpPr>
            <a:spLocks noGrp="1" noChangeArrowheads="1"/>
          </p:cNvSpPr>
          <p:nvPr>
            <p:ph type="body" idx="1"/>
          </p:nvPr>
        </p:nvSpPr>
        <p:spPr bwMode="auto">
          <a:xfrm>
            <a:off x="334434" y="1484314"/>
            <a:ext cx="11521017"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98662" name="Rectangle 6">
            <a:extLst>
              <a:ext uri="{FF2B5EF4-FFF2-40B4-BE49-F238E27FC236}">
                <a16:creationId xmlns:a16="http://schemas.microsoft.com/office/drawing/2014/main" id="{D3D5E01B-2B11-D346-8776-01F30347099B}"/>
              </a:ext>
            </a:extLst>
          </p:cNvPr>
          <p:cNvSpPr>
            <a:spLocks noGrp="1" noChangeArrowheads="1"/>
          </p:cNvSpPr>
          <p:nvPr>
            <p:ph type="ftr" sz="quarter" idx="3"/>
          </p:nvPr>
        </p:nvSpPr>
        <p:spPr bwMode="auto">
          <a:xfrm>
            <a:off x="334434" y="6510339"/>
            <a:ext cx="7825317"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a:lnSpc>
                <a:spcPct val="100000"/>
              </a:lnSpc>
              <a:buClrTx/>
              <a:buSzTx/>
              <a:buFontTx/>
              <a:buNone/>
              <a:defRPr sz="1000">
                <a:solidFill>
                  <a:srgbClr val="B5B5B5"/>
                </a:solidFill>
              </a:defRPr>
            </a:lvl1pPr>
          </a:lstStyle>
          <a:p>
            <a:endParaRPr lang="de-DE" altLang="de-DE"/>
          </a:p>
          <a:p>
            <a:endParaRPr lang="de-DE" altLang="de-DE"/>
          </a:p>
        </p:txBody>
      </p:sp>
      <p:sp>
        <p:nvSpPr>
          <p:cNvPr id="198663" name="Rectangle 7">
            <a:extLst>
              <a:ext uri="{FF2B5EF4-FFF2-40B4-BE49-F238E27FC236}">
                <a16:creationId xmlns:a16="http://schemas.microsoft.com/office/drawing/2014/main" id="{64175626-1C79-9148-B020-FCFE009B9A5C}"/>
              </a:ext>
            </a:extLst>
          </p:cNvPr>
          <p:cNvSpPr>
            <a:spLocks noChangeArrowheads="1"/>
          </p:cNvSpPr>
          <p:nvPr/>
        </p:nvSpPr>
        <p:spPr bwMode="auto">
          <a:xfrm>
            <a:off x="334434" y="196851"/>
            <a:ext cx="11523133" cy="144463"/>
          </a:xfrm>
          <a:prstGeom prst="rect">
            <a:avLst/>
          </a:prstGeom>
          <a:solidFill>
            <a:srgbClr val="005AA9"/>
          </a:solidFill>
          <a:ln>
            <a:noFill/>
          </a:ln>
          <a:extLst>
            <a:ext uri="{91240B29-F687-4F45-9708-019B960494DF}">
              <a14:hiddenLine xmlns:a14="http://schemas.microsoft.com/office/drawing/2010/main" w="3175">
                <a:solidFill>
                  <a:srgbClr val="B5B5B5"/>
                </a:solidFill>
                <a:miter lim="800000"/>
                <a:headEnd/>
                <a:tailEnd/>
              </a14:hiddenLine>
            </a:ext>
          </a:extLst>
        </p:spPr>
        <p:txBody>
          <a:bodyPr/>
          <a:lstStyle/>
          <a:p>
            <a:endParaRPr lang="de-DE"/>
          </a:p>
        </p:txBody>
      </p:sp>
      <p:sp>
        <p:nvSpPr>
          <p:cNvPr id="198665" name="Line 9">
            <a:extLst>
              <a:ext uri="{FF2B5EF4-FFF2-40B4-BE49-F238E27FC236}">
                <a16:creationId xmlns:a16="http://schemas.microsoft.com/office/drawing/2014/main" id="{08B949B1-67F5-4849-98A2-40AEAF7C6CDD}"/>
              </a:ext>
            </a:extLst>
          </p:cNvPr>
          <p:cNvSpPr>
            <a:spLocks noChangeShapeType="1"/>
          </p:cNvSpPr>
          <p:nvPr/>
        </p:nvSpPr>
        <p:spPr bwMode="auto">
          <a:xfrm>
            <a:off x="334434" y="1449388"/>
            <a:ext cx="11521017" cy="0"/>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98666" name="Rectangle 10">
            <a:extLst>
              <a:ext uri="{FF2B5EF4-FFF2-40B4-BE49-F238E27FC236}">
                <a16:creationId xmlns:a16="http://schemas.microsoft.com/office/drawing/2014/main" id="{F2D670F4-856C-A043-B899-DCA724635170}"/>
              </a:ext>
            </a:extLst>
          </p:cNvPr>
          <p:cNvSpPr>
            <a:spLocks noChangeArrowheads="1"/>
          </p:cNvSpPr>
          <p:nvPr/>
        </p:nvSpPr>
        <p:spPr bwMode="auto">
          <a:xfrm>
            <a:off x="334434" y="366714"/>
            <a:ext cx="11521017" cy="14287"/>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98667" name="Rectangle 11">
            <a:extLst>
              <a:ext uri="{FF2B5EF4-FFF2-40B4-BE49-F238E27FC236}">
                <a16:creationId xmlns:a16="http://schemas.microsoft.com/office/drawing/2014/main" id="{E80AFBE2-AB6B-F143-B929-E9CC4A139922}"/>
              </a:ext>
            </a:extLst>
          </p:cNvPr>
          <p:cNvSpPr>
            <a:spLocks noChangeArrowheads="1"/>
          </p:cNvSpPr>
          <p:nvPr/>
        </p:nvSpPr>
        <p:spPr bwMode="auto">
          <a:xfrm>
            <a:off x="8398933" y="6524626"/>
            <a:ext cx="3168651"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r" eaLnBrk="0" hangingPunct="0">
              <a:lnSpc>
                <a:spcPct val="100000"/>
              </a:lnSpc>
              <a:spcBef>
                <a:spcPct val="50000"/>
              </a:spcBef>
              <a:buClrTx/>
              <a:buSzTx/>
              <a:buFontTx/>
              <a:buNone/>
            </a:pPr>
            <a:r>
              <a:rPr lang="en-US" altLang="de-DE" sz="1000">
                <a:solidFill>
                  <a:srgbClr val="B5B5B5"/>
                </a:solidFill>
              </a:rPr>
              <a:t>KOM – Multimedia Communications Lab  </a:t>
            </a:r>
            <a:endParaRPr lang="de-DE" altLang="de-DE" sz="1000">
              <a:solidFill>
                <a:srgbClr val="B5B5B5"/>
              </a:solidFill>
            </a:endParaRPr>
          </a:p>
        </p:txBody>
      </p:sp>
      <p:sp>
        <p:nvSpPr>
          <p:cNvPr id="198668" name="Rectangle 12">
            <a:extLst>
              <a:ext uri="{FF2B5EF4-FFF2-40B4-BE49-F238E27FC236}">
                <a16:creationId xmlns:a16="http://schemas.microsoft.com/office/drawing/2014/main" id="{54E101DD-979A-B14D-8D62-D927C724C694}"/>
              </a:ext>
            </a:extLst>
          </p:cNvPr>
          <p:cNvSpPr>
            <a:spLocks noChangeArrowheads="1"/>
          </p:cNvSpPr>
          <p:nvPr/>
        </p:nvSpPr>
        <p:spPr bwMode="auto">
          <a:xfrm>
            <a:off x="11328401" y="6524625"/>
            <a:ext cx="529167" cy="21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r">
              <a:lnSpc>
                <a:spcPct val="100000"/>
              </a:lnSpc>
              <a:buClrTx/>
              <a:buSzTx/>
              <a:buFontTx/>
              <a:buNone/>
            </a:pPr>
            <a:fld id="{4D32D82C-D931-894A-BE01-DFF83ACF4151}" type="slidenum">
              <a:rPr lang="de-DE" altLang="de-DE" sz="1000"/>
              <a:pPr algn="r">
                <a:lnSpc>
                  <a:spcPct val="100000"/>
                </a:lnSpc>
                <a:buClrTx/>
                <a:buSzTx/>
                <a:buFontTx/>
                <a:buNone/>
              </a:pPr>
              <a:t>‹Nr.›</a:t>
            </a:fld>
            <a:endParaRPr lang="de-DE" altLang="de-DE" sz="1000"/>
          </a:p>
          <a:p>
            <a:pPr algn="l">
              <a:lnSpc>
                <a:spcPct val="100000"/>
              </a:lnSpc>
              <a:buClrTx/>
              <a:buSzTx/>
              <a:buFontTx/>
              <a:buNone/>
            </a:pPr>
            <a:endParaRPr lang="de-DE" altLang="de-DE" sz="1000">
              <a:solidFill>
                <a:srgbClr val="B5B5B5"/>
              </a:solidFill>
            </a:endParaRPr>
          </a:p>
        </p:txBody>
      </p:sp>
      <p:pic>
        <p:nvPicPr>
          <p:cNvPr id="13" name="Picture 8" descr="tud_logo">
            <a:extLst>
              <a:ext uri="{FF2B5EF4-FFF2-40B4-BE49-F238E27FC236}">
                <a16:creationId xmlns:a16="http://schemas.microsoft.com/office/drawing/2014/main" id="{75FADE13-2856-7D46-9F21-496745ACF438}"/>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r="5453"/>
          <a:stretch>
            <a:fillRect/>
          </a:stretch>
        </p:blipFill>
        <p:spPr bwMode="auto">
          <a:xfrm>
            <a:off x="9912424" y="512763"/>
            <a:ext cx="2089076"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sldNum="0" hdr="0" dt="0"/>
  <p:txStyles>
    <p:titleStyle>
      <a:lvl1pPr algn="l" rtl="0" fontAlgn="base">
        <a:spcBef>
          <a:spcPct val="0"/>
        </a:spcBef>
        <a:spcAft>
          <a:spcPct val="0"/>
        </a:spcAft>
        <a:defRPr sz="2400" b="1" kern="1200">
          <a:solidFill>
            <a:schemeClr val="tx1"/>
          </a:solidFill>
          <a:latin typeface="+mj-lt"/>
          <a:ea typeface="+mj-ea"/>
          <a:cs typeface="+mj-cs"/>
        </a:defRPr>
      </a:lvl1pPr>
      <a:lvl2pPr algn="l" rtl="0" fontAlgn="base">
        <a:spcBef>
          <a:spcPct val="0"/>
        </a:spcBef>
        <a:spcAft>
          <a:spcPct val="0"/>
        </a:spcAft>
        <a:defRPr sz="2400" b="1">
          <a:solidFill>
            <a:schemeClr val="tx1"/>
          </a:solidFill>
          <a:latin typeface="Arial" panose="020B0604020202020204" pitchFamily="34" charset="0"/>
        </a:defRPr>
      </a:lvl2pPr>
      <a:lvl3pPr algn="l" rtl="0" fontAlgn="base">
        <a:spcBef>
          <a:spcPct val="0"/>
        </a:spcBef>
        <a:spcAft>
          <a:spcPct val="0"/>
        </a:spcAft>
        <a:defRPr sz="2400" b="1">
          <a:solidFill>
            <a:schemeClr val="tx1"/>
          </a:solidFill>
          <a:latin typeface="Arial" panose="020B0604020202020204" pitchFamily="34" charset="0"/>
        </a:defRPr>
      </a:lvl3pPr>
      <a:lvl4pPr algn="l" rtl="0" fontAlgn="base">
        <a:spcBef>
          <a:spcPct val="0"/>
        </a:spcBef>
        <a:spcAft>
          <a:spcPct val="0"/>
        </a:spcAft>
        <a:defRPr sz="2400" b="1">
          <a:solidFill>
            <a:schemeClr val="tx1"/>
          </a:solidFill>
          <a:latin typeface="Arial" panose="020B0604020202020204" pitchFamily="34" charset="0"/>
        </a:defRPr>
      </a:lvl4pPr>
      <a:lvl5pPr algn="l" rtl="0" fontAlgn="base">
        <a:spcBef>
          <a:spcPct val="0"/>
        </a:spcBef>
        <a:spcAft>
          <a:spcPct val="0"/>
        </a:spcAft>
        <a:defRPr sz="2400" b="1">
          <a:solidFill>
            <a:schemeClr val="tx1"/>
          </a:solidFill>
          <a:latin typeface="Arial" panose="020B0604020202020204" pitchFamily="34" charset="0"/>
        </a:defRPr>
      </a:lvl5pPr>
      <a:lvl6pPr marL="457200" algn="l" rtl="0" fontAlgn="base">
        <a:spcBef>
          <a:spcPct val="0"/>
        </a:spcBef>
        <a:spcAft>
          <a:spcPct val="0"/>
        </a:spcAft>
        <a:defRPr sz="2400" b="1">
          <a:solidFill>
            <a:schemeClr val="tx1"/>
          </a:solidFill>
          <a:latin typeface="Arial" panose="020B0604020202020204" pitchFamily="34" charset="0"/>
        </a:defRPr>
      </a:lvl6pPr>
      <a:lvl7pPr marL="914400" algn="l" rtl="0" fontAlgn="base">
        <a:spcBef>
          <a:spcPct val="0"/>
        </a:spcBef>
        <a:spcAft>
          <a:spcPct val="0"/>
        </a:spcAft>
        <a:defRPr sz="2400" b="1">
          <a:solidFill>
            <a:schemeClr val="tx1"/>
          </a:solidFill>
          <a:latin typeface="Arial" panose="020B0604020202020204" pitchFamily="34" charset="0"/>
        </a:defRPr>
      </a:lvl7pPr>
      <a:lvl8pPr marL="1371600" algn="l" rtl="0" fontAlgn="base">
        <a:spcBef>
          <a:spcPct val="0"/>
        </a:spcBef>
        <a:spcAft>
          <a:spcPct val="0"/>
        </a:spcAft>
        <a:defRPr sz="2400" b="1">
          <a:solidFill>
            <a:schemeClr val="tx1"/>
          </a:solidFill>
          <a:latin typeface="Arial" panose="020B0604020202020204" pitchFamily="34" charset="0"/>
        </a:defRPr>
      </a:lvl8pPr>
      <a:lvl9pPr marL="1828800" algn="l" rtl="0" fontAlgn="base">
        <a:spcBef>
          <a:spcPct val="0"/>
        </a:spcBef>
        <a:spcAft>
          <a:spcPct val="0"/>
        </a:spcAft>
        <a:defRPr sz="2400" b="1">
          <a:solidFill>
            <a:schemeClr val="tx1"/>
          </a:solidFill>
          <a:latin typeface="Arial" panose="020B0604020202020204" pitchFamily="34" charset="0"/>
        </a:defRPr>
      </a:lvl9pPr>
    </p:titleStyle>
    <p:bodyStyle>
      <a:lvl1pPr marL="179388" indent="-179388" algn="l" rtl="0" fontAlgn="base">
        <a:spcBef>
          <a:spcPct val="20000"/>
        </a:spcBef>
        <a:spcAft>
          <a:spcPct val="0"/>
        </a:spcAft>
        <a:buFont typeface="Wingdings" pitchFamily="2" charset="2"/>
        <a:defRPr sz="2000" b="1" kern="1200">
          <a:solidFill>
            <a:schemeClr val="tx1"/>
          </a:solidFill>
          <a:latin typeface="+mn-lt"/>
          <a:ea typeface="+mn-ea"/>
          <a:cs typeface="+mn-cs"/>
        </a:defRPr>
      </a:lvl1pPr>
      <a:lvl2pPr marL="349250" indent="-168275" algn="l" rtl="0" fontAlgn="base">
        <a:spcBef>
          <a:spcPct val="20000"/>
        </a:spcBef>
        <a:spcAft>
          <a:spcPct val="0"/>
        </a:spcAft>
        <a:buFont typeface="Wingdings" pitchFamily="2" charset="2"/>
        <a:buChar char="§"/>
        <a:defRPr kern="1200">
          <a:solidFill>
            <a:schemeClr val="tx1"/>
          </a:solidFill>
          <a:latin typeface="+mn-lt"/>
          <a:ea typeface="+mn-ea"/>
          <a:cs typeface="+mn-cs"/>
        </a:defRPr>
      </a:lvl2pPr>
      <a:lvl3pPr marL="538163" indent="-187325" algn="l" rtl="0" fontAlgn="base">
        <a:spcBef>
          <a:spcPct val="20000"/>
        </a:spcBef>
        <a:spcAft>
          <a:spcPct val="0"/>
        </a:spcAft>
        <a:buFont typeface="Wingdings" pitchFamily="2" charset="2"/>
        <a:buChar char="§"/>
        <a:defRPr kern="1200">
          <a:solidFill>
            <a:schemeClr val="tx1"/>
          </a:solidFill>
          <a:latin typeface="+mn-lt"/>
          <a:ea typeface="+mn-ea"/>
          <a:cs typeface="+mn-cs"/>
        </a:defRPr>
      </a:lvl3pPr>
      <a:lvl4pPr marL="717550" indent="-173038" algn="l" rtl="0" fontAlgn="base">
        <a:spcBef>
          <a:spcPct val="20000"/>
        </a:spcBef>
        <a:spcAft>
          <a:spcPct val="0"/>
        </a:spcAft>
        <a:buFont typeface="Wingdings" pitchFamily="2" charset="2"/>
        <a:buChar char="§"/>
        <a:defRPr sz="1600" kern="1200">
          <a:solidFill>
            <a:schemeClr val="tx1"/>
          </a:solidFill>
          <a:latin typeface="+mn-lt"/>
          <a:ea typeface="+mn-ea"/>
          <a:cs typeface="+mn-cs"/>
        </a:defRPr>
      </a:lvl4pPr>
      <a:lvl5pPr marL="908050" indent="-188913" algn="l" rtl="0" fontAlgn="base">
        <a:spcBef>
          <a:spcPct val="20000"/>
        </a:spcBef>
        <a:spcAft>
          <a:spcPct val="0"/>
        </a:spcAft>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6" name="Line 2">
            <a:extLst>
              <a:ext uri="{FF2B5EF4-FFF2-40B4-BE49-F238E27FC236}">
                <a16:creationId xmlns:a16="http://schemas.microsoft.com/office/drawing/2014/main" id="{9F339214-ED49-0C42-B9FB-99DF9EF33FEF}"/>
              </a:ext>
            </a:extLst>
          </p:cNvPr>
          <p:cNvSpPr>
            <a:spLocks noChangeShapeType="1"/>
          </p:cNvSpPr>
          <p:nvPr/>
        </p:nvSpPr>
        <p:spPr bwMode="auto">
          <a:xfrm>
            <a:off x="336551" y="6489700"/>
            <a:ext cx="11521016" cy="0"/>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00707" name="Rectangle 3">
            <a:extLst>
              <a:ext uri="{FF2B5EF4-FFF2-40B4-BE49-F238E27FC236}">
                <a16:creationId xmlns:a16="http://schemas.microsoft.com/office/drawing/2014/main" id="{EF93C78A-3FC9-F340-B807-4EF678E4F7E8}"/>
              </a:ext>
            </a:extLst>
          </p:cNvPr>
          <p:cNvSpPr>
            <a:spLocks noChangeArrowheads="1"/>
          </p:cNvSpPr>
          <p:nvPr/>
        </p:nvSpPr>
        <p:spPr bwMode="auto">
          <a:xfrm>
            <a:off x="334434" y="368300"/>
            <a:ext cx="11523133" cy="1081088"/>
          </a:xfrm>
          <a:prstGeom prst="rect">
            <a:avLst/>
          </a:prstGeom>
          <a:noFill/>
          <a:ln>
            <a:noFill/>
          </a:ln>
          <a:effectLst/>
          <a:extLst>
            <a:ext uri="{909E8E84-426E-40DD-AFC4-6F175D3DCCD1}">
              <a14:hiddenFill xmlns:a14="http://schemas.microsoft.com/office/drawing/2010/main">
                <a:solidFill>
                  <a:srgbClr val="E9503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00708" name="SlideTitle">
            <a:extLst>
              <a:ext uri="{FF2B5EF4-FFF2-40B4-BE49-F238E27FC236}">
                <a16:creationId xmlns:a16="http://schemas.microsoft.com/office/drawing/2014/main" id="{34CD5754-291D-0349-8485-C47B61E7097A}"/>
              </a:ext>
            </a:extLst>
          </p:cNvPr>
          <p:cNvSpPr>
            <a:spLocks noGrp="1" noChangeArrowheads="1"/>
          </p:cNvSpPr>
          <p:nvPr>
            <p:ph type="title"/>
          </p:nvPr>
        </p:nvSpPr>
        <p:spPr bwMode="auto">
          <a:xfrm>
            <a:off x="1494367" y="48895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de-DE" altLang="de-DE"/>
              <a:t>Mastertitelformat bearbeiten</a:t>
            </a:r>
          </a:p>
        </p:txBody>
      </p:sp>
      <p:sp>
        <p:nvSpPr>
          <p:cNvPr id="200709" name="Rectangle 5">
            <a:extLst>
              <a:ext uri="{FF2B5EF4-FFF2-40B4-BE49-F238E27FC236}">
                <a16:creationId xmlns:a16="http://schemas.microsoft.com/office/drawing/2014/main" id="{AF7DAF12-4A51-6A44-895A-1D32BB8CF683}"/>
              </a:ext>
            </a:extLst>
          </p:cNvPr>
          <p:cNvSpPr>
            <a:spLocks noGrp="1" noChangeArrowheads="1"/>
          </p:cNvSpPr>
          <p:nvPr>
            <p:ph type="body" idx="1"/>
          </p:nvPr>
        </p:nvSpPr>
        <p:spPr bwMode="auto">
          <a:xfrm>
            <a:off x="334434" y="1484314"/>
            <a:ext cx="11521017"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200710" name="Rectangle 6">
            <a:extLst>
              <a:ext uri="{FF2B5EF4-FFF2-40B4-BE49-F238E27FC236}">
                <a16:creationId xmlns:a16="http://schemas.microsoft.com/office/drawing/2014/main" id="{F50960AB-8DCD-6A4D-A3BC-44433FB78087}"/>
              </a:ext>
            </a:extLst>
          </p:cNvPr>
          <p:cNvSpPr>
            <a:spLocks noGrp="1" noChangeArrowheads="1"/>
          </p:cNvSpPr>
          <p:nvPr>
            <p:ph type="ftr" sz="quarter" idx="3"/>
          </p:nvPr>
        </p:nvSpPr>
        <p:spPr bwMode="auto">
          <a:xfrm>
            <a:off x="334434" y="6510339"/>
            <a:ext cx="7825317"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a:lnSpc>
                <a:spcPct val="100000"/>
              </a:lnSpc>
              <a:buClrTx/>
              <a:buSzTx/>
              <a:buFontTx/>
              <a:buNone/>
              <a:defRPr sz="1000">
                <a:solidFill>
                  <a:srgbClr val="B5B5B5"/>
                </a:solidFill>
              </a:defRPr>
            </a:lvl1pPr>
          </a:lstStyle>
          <a:p>
            <a:endParaRPr lang="de-DE" altLang="de-DE"/>
          </a:p>
          <a:p>
            <a:endParaRPr lang="de-DE" altLang="de-DE"/>
          </a:p>
        </p:txBody>
      </p:sp>
      <p:sp>
        <p:nvSpPr>
          <p:cNvPr id="200711" name="Rectangle 7">
            <a:extLst>
              <a:ext uri="{FF2B5EF4-FFF2-40B4-BE49-F238E27FC236}">
                <a16:creationId xmlns:a16="http://schemas.microsoft.com/office/drawing/2014/main" id="{56D309F6-C3B9-4248-A641-EE49A76C2A73}"/>
              </a:ext>
            </a:extLst>
          </p:cNvPr>
          <p:cNvSpPr>
            <a:spLocks noChangeArrowheads="1"/>
          </p:cNvSpPr>
          <p:nvPr/>
        </p:nvSpPr>
        <p:spPr bwMode="auto">
          <a:xfrm>
            <a:off x="334434" y="196851"/>
            <a:ext cx="11523133" cy="144463"/>
          </a:xfrm>
          <a:prstGeom prst="rect">
            <a:avLst/>
          </a:prstGeom>
          <a:solidFill>
            <a:srgbClr val="005AA9"/>
          </a:solidFill>
          <a:ln>
            <a:noFill/>
          </a:ln>
          <a:extLst>
            <a:ext uri="{91240B29-F687-4F45-9708-019B960494DF}">
              <a14:hiddenLine xmlns:a14="http://schemas.microsoft.com/office/drawing/2010/main" w="3175">
                <a:solidFill>
                  <a:srgbClr val="B5B5B5"/>
                </a:solidFill>
                <a:miter lim="800000"/>
                <a:headEnd/>
                <a:tailEnd/>
              </a14:hiddenLine>
            </a:ext>
          </a:extLst>
        </p:spPr>
        <p:txBody>
          <a:bodyPr/>
          <a:lstStyle/>
          <a:p>
            <a:endParaRPr lang="de-DE"/>
          </a:p>
        </p:txBody>
      </p:sp>
      <p:sp>
        <p:nvSpPr>
          <p:cNvPr id="200713" name="Line 9">
            <a:extLst>
              <a:ext uri="{FF2B5EF4-FFF2-40B4-BE49-F238E27FC236}">
                <a16:creationId xmlns:a16="http://schemas.microsoft.com/office/drawing/2014/main" id="{2A2293B5-D1CA-6E44-86BB-4ADF1BB1CB9E}"/>
              </a:ext>
            </a:extLst>
          </p:cNvPr>
          <p:cNvSpPr>
            <a:spLocks noChangeShapeType="1"/>
          </p:cNvSpPr>
          <p:nvPr/>
        </p:nvSpPr>
        <p:spPr bwMode="auto">
          <a:xfrm>
            <a:off x="334434" y="1449388"/>
            <a:ext cx="11521017" cy="0"/>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00714" name="Rectangle 10">
            <a:extLst>
              <a:ext uri="{FF2B5EF4-FFF2-40B4-BE49-F238E27FC236}">
                <a16:creationId xmlns:a16="http://schemas.microsoft.com/office/drawing/2014/main" id="{02FB343C-88B8-F841-B05A-871EA3EF87EB}"/>
              </a:ext>
            </a:extLst>
          </p:cNvPr>
          <p:cNvSpPr>
            <a:spLocks noChangeArrowheads="1"/>
          </p:cNvSpPr>
          <p:nvPr/>
        </p:nvSpPr>
        <p:spPr bwMode="auto">
          <a:xfrm>
            <a:off x="334434" y="366714"/>
            <a:ext cx="11521017" cy="14287"/>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00715" name="Rectangle 11">
            <a:extLst>
              <a:ext uri="{FF2B5EF4-FFF2-40B4-BE49-F238E27FC236}">
                <a16:creationId xmlns:a16="http://schemas.microsoft.com/office/drawing/2014/main" id="{A1E76931-558D-204F-AA76-DDB5EDB52D86}"/>
              </a:ext>
            </a:extLst>
          </p:cNvPr>
          <p:cNvSpPr>
            <a:spLocks noChangeArrowheads="1"/>
          </p:cNvSpPr>
          <p:nvPr/>
        </p:nvSpPr>
        <p:spPr bwMode="auto">
          <a:xfrm>
            <a:off x="8398933" y="6524626"/>
            <a:ext cx="3168651"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r" eaLnBrk="0" hangingPunct="0">
              <a:lnSpc>
                <a:spcPct val="100000"/>
              </a:lnSpc>
              <a:spcBef>
                <a:spcPct val="50000"/>
              </a:spcBef>
              <a:buClrTx/>
              <a:buSzTx/>
              <a:buFontTx/>
              <a:buNone/>
            </a:pPr>
            <a:r>
              <a:rPr lang="en-US" altLang="de-DE" sz="1000">
                <a:solidFill>
                  <a:srgbClr val="B5B5B5"/>
                </a:solidFill>
              </a:rPr>
              <a:t>KOM – Multimedia Communications Lab  </a:t>
            </a:r>
            <a:endParaRPr lang="de-DE" altLang="de-DE" sz="1000">
              <a:solidFill>
                <a:srgbClr val="B5B5B5"/>
              </a:solidFill>
            </a:endParaRPr>
          </a:p>
        </p:txBody>
      </p:sp>
      <p:sp>
        <p:nvSpPr>
          <p:cNvPr id="200716" name="Rectangle 12">
            <a:extLst>
              <a:ext uri="{FF2B5EF4-FFF2-40B4-BE49-F238E27FC236}">
                <a16:creationId xmlns:a16="http://schemas.microsoft.com/office/drawing/2014/main" id="{306C2623-B976-7946-9238-6B9F3AAC6427}"/>
              </a:ext>
            </a:extLst>
          </p:cNvPr>
          <p:cNvSpPr>
            <a:spLocks noChangeArrowheads="1"/>
          </p:cNvSpPr>
          <p:nvPr/>
        </p:nvSpPr>
        <p:spPr bwMode="auto">
          <a:xfrm>
            <a:off x="11328401" y="6524625"/>
            <a:ext cx="529167" cy="21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r">
              <a:lnSpc>
                <a:spcPct val="100000"/>
              </a:lnSpc>
              <a:buClrTx/>
              <a:buSzTx/>
              <a:buFontTx/>
              <a:buNone/>
            </a:pPr>
            <a:fld id="{D923F5D9-817D-B74F-B78B-A6D6D66463BD}" type="slidenum">
              <a:rPr lang="de-DE" altLang="de-DE" sz="1000"/>
              <a:pPr algn="r">
                <a:lnSpc>
                  <a:spcPct val="100000"/>
                </a:lnSpc>
                <a:buClrTx/>
                <a:buSzTx/>
                <a:buFontTx/>
                <a:buNone/>
              </a:pPr>
              <a:t>‹Nr.›</a:t>
            </a:fld>
            <a:endParaRPr lang="de-DE" altLang="de-DE" sz="1000"/>
          </a:p>
          <a:p>
            <a:pPr algn="l">
              <a:lnSpc>
                <a:spcPct val="100000"/>
              </a:lnSpc>
              <a:buClrTx/>
              <a:buSzTx/>
              <a:buFontTx/>
              <a:buNone/>
            </a:pPr>
            <a:endParaRPr lang="de-DE" altLang="de-DE" sz="1000">
              <a:solidFill>
                <a:srgbClr val="B5B5B5"/>
              </a:solidFill>
            </a:endParaRPr>
          </a:p>
        </p:txBody>
      </p:sp>
      <p:pic>
        <p:nvPicPr>
          <p:cNvPr id="13" name="Picture 8" descr="tud_logo">
            <a:extLst>
              <a:ext uri="{FF2B5EF4-FFF2-40B4-BE49-F238E27FC236}">
                <a16:creationId xmlns:a16="http://schemas.microsoft.com/office/drawing/2014/main" id="{75FADE13-2856-7D46-9F21-496745ACF438}"/>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r="5453"/>
          <a:stretch>
            <a:fillRect/>
          </a:stretch>
        </p:blipFill>
        <p:spPr bwMode="auto">
          <a:xfrm>
            <a:off x="9912424" y="512763"/>
            <a:ext cx="2089076"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dt="0"/>
  <p:txStyles>
    <p:titleStyle>
      <a:lvl1pPr algn="l" rtl="0" fontAlgn="base">
        <a:spcBef>
          <a:spcPct val="0"/>
        </a:spcBef>
        <a:spcAft>
          <a:spcPct val="0"/>
        </a:spcAft>
        <a:defRPr sz="2400" b="1" kern="1200">
          <a:solidFill>
            <a:schemeClr val="tx1"/>
          </a:solidFill>
          <a:latin typeface="+mj-lt"/>
          <a:ea typeface="+mj-ea"/>
          <a:cs typeface="+mj-cs"/>
        </a:defRPr>
      </a:lvl1pPr>
      <a:lvl2pPr algn="l" rtl="0" fontAlgn="base">
        <a:spcBef>
          <a:spcPct val="0"/>
        </a:spcBef>
        <a:spcAft>
          <a:spcPct val="0"/>
        </a:spcAft>
        <a:defRPr sz="2400" b="1">
          <a:solidFill>
            <a:schemeClr val="tx1"/>
          </a:solidFill>
          <a:latin typeface="Arial" panose="020B0604020202020204" pitchFamily="34" charset="0"/>
        </a:defRPr>
      </a:lvl2pPr>
      <a:lvl3pPr algn="l" rtl="0" fontAlgn="base">
        <a:spcBef>
          <a:spcPct val="0"/>
        </a:spcBef>
        <a:spcAft>
          <a:spcPct val="0"/>
        </a:spcAft>
        <a:defRPr sz="2400" b="1">
          <a:solidFill>
            <a:schemeClr val="tx1"/>
          </a:solidFill>
          <a:latin typeface="Arial" panose="020B0604020202020204" pitchFamily="34" charset="0"/>
        </a:defRPr>
      </a:lvl3pPr>
      <a:lvl4pPr algn="l" rtl="0" fontAlgn="base">
        <a:spcBef>
          <a:spcPct val="0"/>
        </a:spcBef>
        <a:spcAft>
          <a:spcPct val="0"/>
        </a:spcAft>
        <a:defRPr sz="2400" b="1">
          <a:solidFill>
            <a:schemeClr val="tx1"/>
          </a:solidFill>
          <a:latin typeface="Arial" panose="020B0604020202020204" pitchFamily="34" charset="0"/>
        </a:defRPr>
      </a:lvl4pPr>
      <a:lvl5pPr algn="l" rtl="0" fontAlgn="base">
        <a:spcBef>
          <a:spcPct val="0"/>
        </a:spcBef>
        <a:spcAft>
          <a:spcPct val="0"/>
        </a:spcAft>
        <a:defRPr sz="2400" b="1">
          <a:solidFill>
            <a:schemeClr val="tx1"/>
          </a:solidFill>
          <a:latin typeface="Arial" panose="020B0604020202020204" pitchFamily="34" charset="0"/>
        </a:defRPr>
      </a:lvl5pPr>
      <a:lvl6pPr marL="457200" algn="l" rtl="0" fontAlgn="base">
        <a:spcBef>
          <a:spcPct val="0"/>
        </a:spcBef>
        <a:spcAft>
          <a:spcPct val="0"/>
        </a:spcAft>
        <a:defRPr sz="2400" b="1">
          <a:solidFill>
            <a:schemeClr val="tx1"/>
          </a:solidFill>
          <a:latin typeface="Arial" panose="020B0604020202020204" pitchFamily="34" charset="0"/>
        </a:defRPr>
      </a:lvl6pPr>
      <a:lvl7pPr marL="914400" algn="l" rtl="0" fontAlgn="base">
        <a:spcBef>
          <a:spcPct val="0"/>
        </a:spcBef>
        <a:spcAft>
          <a:spcPct val="0"/>
        </a:spcAft>
        <a:defRPr sz="2400" b="1">
          <a:solidFill>
            <a:schemeClr val="tx1"/>
          </a:solidFill>
          <a:latin typeface="Arial" panose="020B0604020202020204" pitchFamily="34" charset="0"/>
        </a:defRPr>
      </a:lvl7pPr>
      <a:lvl8pPr marL="1371600" algn="l" rtl="0" fontAlgn="base">
        <a:spcBef>
          <a:spcPct val="0"/>
        </a:spcBef>
        <a:spcAft>
          <a:spcPct val="0"/>
        </a:spcAft>
        <a:defRPr sz="2400" b="1">
          <a:solidFill>
            <a:schemeClr val="tx1"/>
          </a:solidFill>
          <a:latin typeface="Arial" panose="020B0604020202020204" pitchFamily="34" charset="0"/>
        </a:defRPr>
      </a:lvl8pPr>
      <a:lvl9pPr marL="1828800" algn="l" rtl="0" fontAlgn="base">
        <a:spcBef>
          <a:spcPct val="0"/>
        </a:spcBef>
        <a:spcAft>
          <a:spcPct val="0"/>
        </a:spcAft>
        <a:defRPr sz="2400" b="1">
          <a:solidFill>
            <a:schemeClr val="tx1"/>
          </a:solidFill>
          <a:latin typeface="Arial" panose="020B0604020202020204" pitchFamily="34" charset="0"/>
        </a:defRPr>
      </a:lvl9pPr>
    </p:titleStyle>
    <p:bodyStyle>
      <a:lvl1pPr marL="179388" indent="-179388" algn="l" rtl="0" fontAlgn="base">
        <a:spcBef>
          <a:spcPct val="20000"/>
        </a:spcBef>
        <a:spcAft>
          <a:spcPct val="0"/>
        </a:spcAft>
        <a:buFont typeface="Wingdings" pitchFamily="2" charset="2"/>
        <a:defRPr sz="2000" b="1" kern="1200">
          <a:solidFill>
            <a:schemeClr val="tx1"/>
          </a:solidFill>
          <a:latin typeface="+mn-lt"/>
          <a:ea typeface="+mn-ea"/>
          <a:cs typeface="+mn-cs"/>
        </a:defRPr>
      </a:lvl1pPr>
      <a:lvl2pPr marL="349250" indent="-168275" algn="l" rtl="0" fontAlgn="base">
        <a:spcBef>
          <a:spcPct val="20000"/>
        </a:spcBef>
        <a:spcAft>
          <a:spcPct val="0"/>
        </a:spcAft>
        <a:buFont typeface="Wingdings" pitchFamily="2" charset="2"/>
        <a:buChar char="§"/>
        <a:defRPr kern="1200">
          <a:solidFill>
            <a:schemeClr val="tx1"/>
          </a:solidFill>
          <a:latin typeface="+mn-lt"/>
          <a:ea typeface="+mn-ea"/>
          <a:cs typeface="+mn-cs"/>
        </a:defRPr>
      </a:lvl2pPr>
      <a:lvl3pPr marL="538163" indent="-187325" algn="l" rtl="0" fontAlgn="base">
        <a:spcBef>
          <a:spcPct val="20000"/>
        </a:spcBef>
        <a:spcAft>
          <a:spcPct val="0"/>
        </a:spcAft>
        <a:buFont typeface="Wingdings" pitchFamily="2" charset="2"/>
        <a:buChar char="§"/>
        <a:defRPr kern="1200">
          <a:solidFill>
            <a:schemeClr val="tx1"/>
          </a:solidFill>
          <a:latin typeface="+mn-lt"/>
          <a:ea typeface="+mn-ea"/>
          <a:cs typeface="+mn-cs"/>
        </a:defRPr>
      </a:lvl3pPr>
      <a:lvl4pPr marL="717550" indent="-173038" algn="l" rtl="0" fontAlgn="base">
        <a:spcBef>
          <a:spcPct val="20000"/>
        </a:spcBef>
        <a:spcAft>
          <a:spcPct val="0"/>
        </a:spcAft>
        <a:buFont typeface="Wingdings" pitchFamily="2" charset="2"/>
        <a:buChar char="§"/>
        <a:defRPr sz="1600" kern="1200">
          <a:solidFill>
            <a:schemeClr val="tx1"/>
          </a:solidFill>
          <a:latin typeface="+mn-lt"/>
          <a:ea typeface="+mn-ea"/>
          <a:cs typeface="+mn-cs"/>
        </a:defRPr>
      </a:lvl4pPr>
      <a:lvl5pPr marL="908050" indent="-188913" algn="l" rtl="0" fontAlgn="base">
        <a:spcBef>
          <a:spcPct val="20000"/>
        </a:spcBef>
        <a:spcAft>
          <a:spcPct val="0"/>
        </a:spcAft>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2754" name="Line 2">
            <a:extLst>
              <a:ext uri="{FF2B5EF4-FFF2-40B4-BE49-F238E27FC236}">
                <a16:creationId xmlns:a16="http://schemas.microsoft.com/office/drawing/2014/main" id="{BA3B35AD-7AD2-764B-9292-92931D57296D}"/>
              </a:ext>
            </a:extLst>
          </p:cNvPr>
          <p:cNvSpPr>
            <a:spLocks noChangeShapeType="1"/>
          </p:cNvSpPr>
          <p:nvPr/>
        </p:nvSpPr>
        <p:spPr bwMode="auto">
          <a:xfrm>
            <a:off x="336551" y="6489700"/>
            <a:ext cx="11521016" cy="0"/>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02755" name="Rectangle 3">
            <a:extLst>
              <a:ext uri="{FF2B5EF4-FFF2-40B4-BE49-F238E27FC236}">
                <a16:creationId xmlns:a16="http://schemas.microsoft.com/office/drawing/2014/main" id="{3FF5F62E-0E79-A84E-81BC-5FCB2CC7C309}"/>
              </a:ext>
            </a:extLst>
          </p:cNvPr>
          <p:cNvSpPr>
            <a:spLocks noChangeArrowheads="1"/>
          </p:cNvSpPr>
          <p:nvPr/>
        </p:nvSpPr>
        <p:spPr bwMode="auto">
          <a:xfrm>
            <a:off x="334434" y="368300"/>
            <a:ext cx="11523133" cy="1081088"/>
          </a:xfrm>
          <a:prstGeom prst="rect">
            <a:avLst/>
          </a:prstGeom>
          <a:noFill/>
          <a:ln>
            <a:noFill/>
          </a:ln>
          <a:effectLst/>
          <a:extLst>
            <a:ext uri="{909E8E84-426E-40DD-AFC4-6F175D3DCCD1}">
              <a14:hiddenFill xmlns:a14="http://schemas.microsoft.com/office/drawing/2010/main">
                <a:solidFill>
                  <a:srgbClr val="E9503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02756" name="SlideTitle">
            <a:extLst>
              <a:ext uri="{FF2B5EF4-FFF2-40B4-BE49-F238E27FC236}">
                <a16:creationId xmlns:a16="http://schemas.microsoft.com/office/drawing/2014/main" id="{8D6F4CB2-8BC3-C245-91C7-665B278FD44C}"/>
              </a:ext>
            </a:extLst>
          </p:cNvPr>
          <p:cNvSpPr>
            <a:spLocks noGrp="1" noChangeArrowheads="1"/>
          </p:cNvSpPr>
          <p:nvPr>
            <p:ph type="title"/>
          </p:nvPr>
        </p:nvSpPr>
        <p:spPr bwMode="auto">
          <a:xfrm>
            <a:off x="1494367" y="48895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de-DE" altLang="de-DE"/>
              <a:t>Mastertitelformat bearbeiten</a:t>
            </a:r>
          </a:p>
        </p:txBody>
      </p:sp>
      <p:sp>
        <p:nvSpPr>
          <p:cNvPr id="202757" name="Rectangle 5">
            <a:extLst>
              <a:ext uri="{FF2B5EF4-FFF2-40B4-BE49-F238E27FC236}">
                <a16:creationId xmlns:a16="http://schemas.microsoft.com/office/drawing/2014/main" id="{670FCFB0-259D-C240-94D3-918B4F9C3D29}"/>
              </a:ext>
            </a:extLst>
          </p:cNvPr>
          <p:cNvSpPr>
            <a:spLocks noGrp="1" noChangeArrowheads="1"/>
          </p:cNvSpPr>
          <p:nvPr>
            <p:ph type="body" idx="1"/>
          </p:nvPr>
        </p:nvSpPr>
        <p:spPr bwMode="auto">
          <a:xfrm>
            <a:off x="334434" y="1484314"/>
            <a:ext cx="11521017"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202758" name="Rectangle 6">
            <a:extLst>
              <a:ext uri="{FF2B5EF4-FFF2-40B4-BE49-F238E27FC236}">
                <a16:creationId xmlns:a16="http://schemas.microsoft.com/office/drawing/2014/main" id="{82D5DB48-DFFD-4648-898A-488403EBE95B}"/>
              </a:ext>
            </a:extLst>
          </p:cNvPr>
          <p:cNvSpPr>
            <a:spLocks noGrp="1" noChangeArrowheads="1"/>
          </p:cNvSpPr>
          <p:nvPr>
            <p:ph type="ftr" sz="quarter" idx="3"/>
          </p:nvPr>
        </p:nvSpPr>
        <p:spPr bwMode="auto">
          <a:xfrm>
            <a:off x="334434" y="6510339"/>
            <a:ext cx="7825317"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a:lnSpc>
                <a:spcPct val="100000"/>
              </a:lnSpc>
              <a:buClrTx/>
              <a:buSzTx/>
              <a:buFontTx/>
              <a:buNone/>
              <a:defRPr sz="1000">
                <a:solidFill>
                  <a:srgbClr val="B5B5B5"/>
                </a:solidFill>
              </a:defRPr>
            </a:lvl1pPr>
          </a:lstStyle>
          <a:p>
            <a:endParaRPr lang="de-DE" altLang="de-DE"/>
          </a:p>
          <a:p>
            <a:endParaRPr lang="de-DE" altLang="de-DE"/>
          </a:p>
        </p:txBody>
      </p:sp>
      <p:sp>
        <p:nvSpPr>
          <p:cNvPr id="202759" name="Rectangle 7">
            <a:extLst>
              <a:ext uri="{FF2B5EF4-FFF2-40B4-BE49-F238E27FC236}">
                <a16:creationId xmlns:a16="http://schemas.microsoft.com/office/drawing/2014/main" id="{A54810BB-49E6-A447-B52E-A31BEA90939E}"/>
              </a:ext>
            </a:extLst>
          </p:cNvPr>
          <p:cNvSpPr>
            <a:spLocks noChangeArrowheads="1"/>
          </p:cNvSpPr>
          <p:nvPr/>
        </p:nvSpPr>
        <p:spPr bwMode="auto">
          <a:xfrm>
            <a:off x="334434" y="196851"/>
            <a:ext cx="11523133" cy="144463"/>
          </a:xfrm>
          <a:prstGeom prst="rect">
            <a:avLst/>
          </a:prstGeom>
          <a:solidFill>
            <a:srgbClr val="005AA9"/>
          </a:solidFill>
          <a:ln>
            <a:noFill/>
          </a:ln>
          <a:extLst>
            <a:ext uri="{91240B29-F687-4F45-9708-019B960494DF}">
              <a14:hiddenLine xmlns:a14="http://schemas.microsoft.com/office/drawing/2010/main" w="3175">
                <a:solidFill>
                  <a:srgbClr val="B5B5B5"/>
                </a:solidFill>
                <a:miter lim="800000"/>
                <a:headEnd/>
                <a:tailEnd/>
              </a14:hiddenLine>
            </a:ext>
          </a:extLst>
        </p:spPr>
        <p:txBody>
          <a:bodyPr/>
          <a:lstStyle/>
          <a:p>
            <a:endParaRPr lang="de-DE"/>
          </a:p>
        </p:txBody>
      </p:sp>
      <p:sp>
        <p:nvSpPr>
          <p:cNvPr id="202761" name="Line 9">
            <a:extLst>
              <a:ext uri="{FF2B5EF4-FFF2-40B4-BE49-F238E27FC236}">
                <a16:creationId xmlns:a16="http://schemas.microsoft.com/office/drawing/2014/main" id="{9ACED2D6-95B6-4F4B-9F93-C0BA5C85B7F0}"/>
              </a:ext>
            </a:extLst>
          </p:cNvPr>
          <p:cNvSpPr>
            <a:spLocks noChangeShapeType="1"/>
          </p:cNvSpPr>
          <p:nvPr/>
        </p:nvSpPr>
        <p:spPr bwMode="auto">
          <a:xfrm>
            <a:off x="334434" y="1449388"/>
            <a:ext cx="11521017" cy="0"/>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02762" name="Rectangle 10">
            <a:extLst>
              <a:ext uri="{FF2B5EF4-FFF2-40B4-BE49-F238E27FC236}">
                <a16:creationId xmlns:a16="http://schemas.microsoft.com/office/drawing/2014/main" id="{64025B8F-07F4-FC4C-8D67-F52D3C1F2AEE}"/>
              </a:ext>
            </a:extLst>
          </p:cNvPr>
          <p:cNvSpPr>
            <a:spLocks noChangeArrowheads="1"/>
          </p:cNvSpPr>
          <p:nvPr/>
        </p:nvSpPr>
        <p:spPr bwMode="auto">
          <a:xfrm>
            <a:off x="334434" y="366714"/>
            <a:ext cx="11521017" cy="14287"/>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02763" name="Rectangle 11">
            <a:extLst>
              <a:ext uri="{FF2B5EF4-FFF2-40B4-BE49-F238E27FC236}">
                <a16:creationId xmlns:a16="http://schemas.microsoft.com/office/drawing/2014/main" id="{83FBC0AE-32CE-E546-A2A9-2D0436FBE63F}"/>
              </a:ext>
            </a:extLst>
          </p:cNvPr>
          <p:cNvSpPr>
            <a:spLocks noChangeArrowheads="1"/>
          </p:cNvSpPr>
          <p:nvPr/>
        </p:nvSpPr>
        <p:spPr bwMode="auto">
          <a:xfrm>
            <a:off x="8398933" y="6524626"/>
            <a:ext cx="3168651"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r" eaLnBrk="0" hangingPunct="0">
              <a:lnSpc>
                <a:spcPct val="100000"/>
              </a:lnSpc>
              <a:spcBef>
                <a:spcPct val="50000"/>
              </a:spcBef>
              <a:buClrTx/>
              <a:buSzTx/>
              <a:buFontTx/>
              <a:buNone/>
            </a:pPr>
            <a:r>
              <a:rPr lang="en-US" altLang="de-DE" sz="1000">
                <a:solidFill>
                  <a:srgbClr val="B5B5B5"/>
                </a:solidFill>
              </a:rPr>
              <a:t>KOM – Multimedia Communications Lab  </a:t>
            </a:r>
            <a:endParaRPr lang="de-DE" altLang="de-DE" sz="1000">
              <a:solidFill>
                <a:srgbClr val="B5B5B5"/>
              </a:solidFill>
            </a:endParaRPr>
          </a:p>
        </p:txBody>
      </p:sp>
      <p:sp>
        <p:nvSpPr>
          <p:cNvPr id="202764" name="Rectangle 12">
            <a:extLst>
              <a:ext uri="{FF2B5EF4-FFF2-40B4-BE49-F238E27FC236}">
                <a16:creationId xmlns:a16="http://schemas.microsoft.com/office/drawing/2014/main" id="{F14FEB49-BBF3-9D49-AA65-879D53A9C868}"/>
              </a:ext>
            </a:extLst>
          </p:cNvPr>
          <p:cNvSpPr>
            <a:spLocks noChangeArrowheads="1"/>
          </p:cNvSpPr>
          <p:nvPr/>
        </p:nvSpPr>
        <p:spPr bwMode="auto">
          <a:xfrm>
            <a:off x="11328401" y="6524625"/>
            <a:ext cx="529167" cy="21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r">
              <a:lnSpc>
                <a:spcPct val="100000"/>
              </a:lnSpc>
              <a:buClrTx/>
              <a:buSzTx/>
              <a:buFontTx/>
              <a:buNone/>
            </a:pPr>
            <a:fld id="{FC8AAE70-2A80-A24D-AB25-AAF69843DF70}" type="slidenum">
              <a:rPr lang="de-DE" altLang="de-DE" sz="1000"/>
              <a:pPr algn="r">
                <a:lnSpc>
                  <a:spcPct val="100000"/>
                </a:lnSpc>
                <a:buClrTx/>
                <a:buSzTx/>
                <a:buFontTx/>
                <a:buNone/>
              </a:pPr>
              <a:t>‹Nr.›</a:t>
            </a:fld>
            <a:endParaRPr lang="de-DE" altLang="de-DE" sz="1000"/>
          </a:p>
          <a:p>
            <a:pPr algn="l">
              <a:lnSpc>
                <a:spcPct val="100000"/>
              </a:lnSpc>
              <a:buClrTx/>
              <a:buSzTx/>
              <a:buFontTx/>
              <a:buNone/>
            </a:pPr>
            <a:endParaRPr lang="de-DE" altLang="de-DE" sz="1000">
              <a:solidFill>
                <a:srgbClr val="B5B5B5"/>
              </a:solidFill>
            </a:endParaRPr>
          </a:p>
        </p:txBody>
      </p:sp>
      <p:pic>
        <p:nvPicPr>
          <p:cNvPr id="13" name="Picture 8" descr="tud_logo">
            <a:extLst>
              <a:ext uri="{FF2B5EF4-FFF2-40B4-BE49-F238E27FC236}">
                <a16:creationId xmlns:a16="http://schemas.microsoft.com/office/drawing/2014/main" id="{75FADE13-2856-7D46-9F21-496745ACF438}"/>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r="5453"/>
          <a:stretch>
            <a:fillRect/>
          </a:stretch>
        </p:blipFill>
        <p:spPr bwMode="auto">
          <a:xfrm>
            <a:off x="9912424" y="512763"/>
            <a:ext cx="2089076"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dt="0"/>
  <p:txStyles>
    <p:titleStyle>
      <a:lvl1pPr algn="l" rtl="0" fontAlgn="base">
        <a:spcBef>
          <a:spcPct val="0"/>
        </a:spcBef>
        <a:spcAft>
          <a:spcPct val="0"/>
        </a:spcAft>
        <a:defRPr sz="2400" b="1" kern="1200">
          <a:solidFill>
            <a:schemeClr val="tx1"/>
          </a:solidFill>
          <a:latin typeface="+mj-lt"/>
          <a:ea typeface="+mj-ea"/>
          <a:cs typeface="+mj-cs"/>
        </a:defRPr>
      </a:lvl1pPr>
      <a:lvl2pPr algn="l" rtl="0" fontAlgn="base">
        <a:spcBef>
          <a:spcPct val="0"/>
        </a:spcBef>
        <a:spcAft>
          <a:spcPct val="0"/>
        </a:spcAft>
        <a:defRPr sz="2400" b="1">
          <a:solidFill>
            <a:schemeClr val="tx1"/>
          </a:solidFill>
          <a:latin typeface="Arial" panose="020B0604020202020204" pitchFamily="34" charset="0"/>
        </a:defRPr>
      </a:lvl2pPr>
      <a:lvl3pPr algn="l" rtl="0" fontAlgn="base">
        <a:spcBef>
          <a:spcPct val="0"/>
        </a:spcBef>
        <a:spcAft>
          <a:spcPct val="0"/>
        </a:spcAft>
        <a:defRPr sz="2400" b="1">
          <a:solidFill>
            <a:schemeClr val="tx1"/>
          </a:solidFill>
          <a:latin typeface="Arial" panose="020B0604020202020204" pitchFamily="34" charset="0"/>
        </a:defRPr>
      </a:lvl3pPr>
      <a:lvl4pPr algn="l" rtl="0" fontAlgn="base">
        <a:spcBef>
          <a:spcPct val="0"/>
        </a:spcBef>
        <a:spcAft>
          <a:spcPct val="0"/>
        </a:spcAft>
        <a:defRPr sz="2400" b="1">
          <a:solidFill>
            <a:schemeClr val="tx1"/>
          </a:solidFill>
          <a:latin typeface="Arial" panose="020B0604020202020204" pitchFamily="34" charset="0"/>
        </a:defRPr>
      </a:lvl4pPr>
      <a:lvl5pPr algn="l" rtl="0" fontAlgn="base">
        <a:spcBef>
          <a:spcPct val="0"/>
        </a:spcBef>
        <a:spcAft>
          <a:spcPct val="0"/>
        </a:spcAft>
        <a:defRPr sz="2400" b="1">
          <a:solidFill>
            <a:schemeClr val="tx1"/>
          </a:solidFill>
          <a:latin typeface="Arial" panose="020B0604020202020204" pitchFamily="34" charset="0"/>
        </a:defRPr>
      </a:lvl5pPr>
      <a:lvl6pPr marL="457200" algn="l" rtl="0" fontAlgn="base">
        <a:spcBef>
          <a:spcPct val="0"/>
        </a:spcBef>
        <a:spcAft>
          <a:spcPct val="0"/>
        </a:spcAft>
        <a:defRPr sz="2400" b="1">
          <a:solidFill>
            <a:schemeClr val="tx1"/>
          </a:solidFill>
          <a:latin typeface="Arial" panose="020B0604020202020204" pitchFamily="34" charset="0"/>
        </a:defRPr>
      </a:lvl6pPr>
      <a:lvl7pPr marL="914400" algn="l" rtl="0" fontAlgn="base">
        <a:spcBef>
          <a:spcPct val="0"/>
        </a:spcBef>
        <a:spcAft>
          <a:spcPct val="0"/>
        </a:spcAft>
        <a:defRPr sz="2400" b="1">
          <a:solidFill>
            <a:schemeClr val="tx1"/>
          </a:solidFill>
          <a:latin typeface="Arial" panose="020B0604020202020204" pitchFamily="34" charset="0"/>
        </a:defRPr>
      </a:lvl7pPr>
      <a:lvl8pPr marL="1371600" algn="l" rtl="0" fontAlgn="base">
        <a:spcBef>
          <a:spcPct val="0"/>
        </a:spcBef>
        <a:spcAft>
          <a:spcPct val="0"/>
        </a:spcAft>
        <a:defRPr sz="2400" b="1">
          <a:solidFill>
            <a:schemeClr val="tx1"/>
          </a:solidFill>
          <a:latin typeface="Arial" panose="020B0604020202020204" pitchFamily="34" charset="0"/>
        </a:defRPr>
      </a:lvl8pPr>
      <a:lvl9pPr marL="1828800" algn="l" rtl="0" fontAlgn="base">
        <a:spcBef>
          <a:spcPct val="0"/>
        </a:spcBef>
        <a:spcAft>
          <a:spcPct val="0"/>
        </a:spcAft>
        <a:defRPr sz="2400" b="1">
          <a:solidFill>
            <a:schemeClr val="tx1"/>
          </a:solidFill>
          <a:latin typeface="Arial" panose="020B0604020202020204" pitchFamily="34" charset="0"/>
        </a:defRPr>
      </a:lvl9pPr>
    </p:titleStyle>
    <p:bodyStyle>
      <a:lvl1pPr marL="179388" indent="-179388" algn="l" rtl="0" fontAlgn="base">
        <a:spcBef>
          <a:spcPct val="20000"/>
        </a:spcBef>
        <a:spcAft>
          <a:spcPct val="0"/>
        </a:spcAft>
        <a:buFont typeface="Wingdings" pitchFamily="2" charset="2"/>
        <a:defRPr sz="2000" b="1" kern="1200">
          <a:solidFill>
            <a:schemeClr val="tx1"/>
          </a:solidFill>
          <a:latin typeface="+mn-lt"/>
          <a:ea typeface="+mn-ea"/>
          <a:cs typeface="+mn-cs"/>
        </a:defRPr>
      </a:lvl1pPr>
      <a:lvl2pPr marL="349250" indent="-168275" algn="l" rtl="0" fontAlgn="base">
        <a:spcBef>
          <a:spcPct val="20000"/>
        </a:spcBef>
        <a:spcAft>
          <a:spcPct val="0"/>
        </a:spcAft>
        <a:buFont typeface="Wingdings" pitchFamily="2" charset="2"/>
        <a:buChar char="§"/>
        <a:defRPr kern="1200">
          <a:solidFill>
            <a:schemeClr val="tx1"/>
          </a:solidFill>
          <a:latin typeface="+mn-lt"/>
          <a:ea typeface="+mn-ea"/>
          <a:cs typeface="+mn-cs"/>
        </a:defRPr>
      </a:lvl2pPr>
      <a:lvl3pPr marL="538163" indent="-187325" algn="l" rtl="0" fontAlgn="base">
        <a:spcBef>
          <a:spcPct val="20000"/>
        </a:spcBef>
        <a:spcAft>
          <a:spcPct val="0"/>
        </a:spcAft>
        <a:buFont typeface="Wingdings" pitchFamily="2" charset="2"/>
        <a:buChar char="§"/>
        <a:defRPr kern="1200">
          <a:solidFill>
            <a:schemeClr val="tx1"/>
          </a:solidFill>
          <a:latin typeface="+mn-lt"/>
          <a:ea typeface="+mn-ea"/>
          <a:cs typeface="+mn-cs"/>
        </a:defRPr>
      </a:lvl3pPr>
      <a:lvl4pPr marL="717550" indent="-173038" algn="l" rtl="0" fontAlgn="base">
        <a:spcBef>
          <a:spcPct val="20000"/>
        </a:spcBef>
        <a:spcAft>
          <a:spcPct val="0"/>
        </a:spcAft>
        <a:buFont typeface="Wingdings" pitchFamily="2" charset="2"/>
        <a:buChar char="§"/>
        <a:defRPr sz="1600" kern="1200">
          <a:solidFill>
            <a:schemeClr val="tx1"/>
          </a:solidFill>
          <a:latin typeface="+mn-lt"/>
          <a:ea typeface="+mn-ea"/>
          <a:cs typeface="+mn-cs"/>
        </a:defRPr>
      </a:lvl4pPr>
      <a:lvl5pPr marL="908050" indent="-188913" algn="l" rtl="0" fontAlgn="base">
        <a:spcBef>
          <a:spcPct val="20000"/>
        </a:spcBef>
        <a:spcAft>
          <a:spcPct val="0"/>
        </a:spcAft>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78367" y="620688"/>
            <a:ext cx="8978900" cy="920476"/>
          </a:xfrm>
        </p:spPr>
        <p:txBody>
          <a:bodyPr>
            <a:normAutofit/>
          </a:bodyPr>
          <a:lstStyle/>
          <a:p>
            <a:r>
              <a:rPr lang="de-DE" noProof="0" dirty="0"/>
              <a:t>V2X Kommunikationsvorhersagemethoden für</a:t>
            </a:r>
            <a:br>
              <a:rPr lang="de-DE" noProof="0" dirty="0"/>
            </a:br>
            <a:r>
              <a:rPr lang="de-DE" noProof="0" dirty="0"/>
              <a:t>kooperative Manöverabstimmung</a:t>
            </a:r>
          </a:p>
        </p:txBody>
      </p:sp>
      <p:sp>
        <p:nvSpPr>
          <p:cNvPr id="3" name="Untertitel 2"/>
          <p:cNvSpPr>
            <a:spLocks noGrp="1"/>
          </p:cNvSpPr>
          <p:nvPr>
            <p:ph type="subTitle" idx="1"/>
          </p:nvPr>
        </p:nvSpPr>
        <p:spPr>
          <a:xfrm>
            <a:off x="473693" y="1772817"/>
            <a:ext cx="8978900" cy="648072"/>
          </a:xfrm>
        </p:spPr>
        <p:txBody>
          <a:bodyPr/>
          <a:lstStyle/>
          <a:p>
            <a:r>
              <a:rPr lang="de-DE" noProof="0" dirty="0"/>
              <a:t>Proseminar Datentechnik</a:t>
            </a:r>
          </a:p>
        </p:txBody>
      </p:sp>
      <p:sp>
        <p:nvSpPr>
          <p:cNvPr id="5" name="Text Box 6"/>
          <p:cNvSpPr txBox="1">
            <a:spLocks noChangeArrowheads="1"/>
          </p:cNvSpPr>
          <p:nvPr/>
        </p:nvSpPr>
        <p:spPr bwMode="auto">
          <a:xfrm>
            <a:off x="268446" y="5610726"/>
            <a:ext cx="3240360" cy="786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eaLnBrk="0" hangingPunct="0">
              <a:defRPr>
                <a:solidFill>
                  <a:schemeClr val="bg1"/>
                </a:solidFill>
                <a:latin typeface="Arial" pitchFamily="34" charset="0"/>
              </a:defRPr>
            </a:lvl1pPr>
            <a:lvl2pPr marL="742950" indent="-285750" eaLnBrk="0" hangingPunct="0">
              <a:defRPr>
                <a:solidFill>
                  <a:schemeClr val="bg1"/>
                </a:solidFill>
                <a:latin typeface="Arial" pitchFamily="34" charset="0"/>
              </a:defRPr>
            </a:lvl2pPr>
            <a:lvl3pPr marL="1143000" indent="-228600" eaLnBrk="0" hangingPunct="0">
              <a:defRPr>
                <a:solidFill>
                  <a:schemeClr val="bg1"/>
                </a:solidFill>
                <a:latin typeface="Arial" pitchFamily="34" charset="0"/>
              </a:defRPr>
            </a:lvl3pPr>
            <a:lvl4pPr marL="1600200" indent="-228600" eaLnBrk="0" hangingPunct="0">
              <a:defRPr>
                <a:solidFill>
                  <a:schemeClr val="bg1"/>
                </a:solidFill>
                <a:latin typeface="Arial" pitchFamily="34" charset="0"/>
              </a:defRPr>
            </a:lvl4pPr>
            <a:lvl5pPr marL="2057400" indent="-228600" eaLnBrk="0" hangingPunct="0">
              <a:defRPr>
                <a:solidFill>
                  <a:schemeClr val="bg1"/>
                </a:solidFill>
                <a:latin typeface="Arial" pitchFamily="34" charset="0"/>
              </a:defRPr>
            </a:lvl5pPr>
            <a:lvl6pPr marL="2514600" indent="-228600" algn="ctr"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defRPr>
            </a:lvl6pPr>
            <a:lvl7pPr marL="2971800" indent="-228600" algn="ctr"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defRPr>
            </a:lvl7pPr>
            <a:lvl8pPr marL="3429000" indent="-228600" algn="ctr"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defRPr>
            </a:lvl8pPr>
            <a:lvl9pPr marL="3886200" indent="-228600" algn="ctr" defTabSz="449263" eaLnBrk="0" fontAlgn="base" hangingPunct="0">
              <a:lnSpc>
                <a:spcPct val="93000"/>
              </a:lnSpc>
              <a:spcBef>
                <a:spcPct val="0"/>
              </a:spcBef>
              <a:spcAft>
                <a:spcPct val="0"/>
              </a:spcAft>
              <a:buClr>
                <a:srgbClr val="000000"/>
              </a:buClr>
              <a:buSzPct val="100000"/>
              <a:buFont typeface="Arial" pitchFamily="34" charset="0"/>
              <a:defRPr>
                <a:solidFill>
                  <a:schemeClr val="bg1"/>
                </a:solidFill>
                <a:latin typeface="Arial" pitchFamily="34" charset="0"/>
              </a:defRPr>
            </a:lvl9pPr>
          </a:lstStyle>
          <a:p>
            <a:pPr algn="l">
              <a:lnSpc>
                <a:spcPct val="100000"/>
              </a:lnSpc>
              <a:spcAft>
                <a:spcPct val="10000"/>
              </a:spcAft>
              <a:buClr>
                <a:schemeClr val="tx1"/>
              </a:buClr>
              <a:buFontTx/>
              <a:buNone/>
            </a:pPr>
            <a:r>
              <a:rPr lang="en-US" sz="1100" b="1" dirty="0">
                <a:solidFill>
                  <a:schemeClr val="tx1"/>
                </a:solidFill>
              </a:rPr>
              <a:t>Malte Nilges</a:t>
            </a:r>
          </a:p>
          <a:p>
            <a:pPr algn="l">
              <a:lnSpc>
                <a:spcPct val="100000"/>
              </a:lnSpc>
              <a:spcAft>
                <a:spcPct val="10000"/>
              </a:spcAft>
              <a:buClr>
                <a:schemeClr val="tx1"/>
              </a:buClr>
              <a:buFontTx/>
              <a:buNone/>
            </a:pPr>
            <a:r>
              <a:rPr lang="de-DE" sz="1100" dirty="0">
                <a:solidFill>
                  <a:schemeClr val="tx1"/>
                </a:solidFill>
              </a:rPr>
              <a:t>Malte.nilges@gmail.com</a:t>
            </a:r>
            <a:br>
              <a:rPr lang="de-DE" sz="1100" dirty="0">
                <a:solidFill>
                  <a:schemeClr val="tx1"/>
                </a:solidFill>
              </a:rPr>
            </a:br>
            <a:br>
              <a:rPr lang="de-DE" sz="1100" dirty="0">
                <a:solidFill>
                  <a:schemeClr val="tx1"/>
                </a:solidFill>
              </a:rPr>
            </a:br>
            <a:r>
              <a:rPr lang="de-DE" sz="1100" dirty="0">
                <a:solidFill>
                  <a:schemeClr val="tx1"/>
                </a:solidFill>
              </a:rPr>
              <a:t>Daniel Bischoff, M.Sc.</a:t>
            </a:r>
            <a:endParaRPr lang="en-US" sz="1100" dirty="0">
              <a:solidFill>
                <a:schemeClr val="tx1"/>
              </a:solidFill>
            </a:endParaRPr>
          </a:p>
        </p:txBody>
      </p:sp>
      <p:sp>
        <p:nvSpPr>
          <p:cNvPr id="8" name="Textfeld 7">
            <a:extLst>
              <a:ext uri="{FF2B5EF4-FFF2-40B4-BE49-F238E27FC236}">
                <a16:creationId xmlns:a16="http://schemas.microsoft.com/office/drawing/2014/main" id="{6B4E3EFA-C5FB-FD44-BFBC-0520C8AA9B56}"/>
              </a:ext>
            </a:extLst>
          </p:cNvPr>
          <p:cNvSpPr txBox="1"/>
          <p:nvPr/>
        </p:nvSpPr>
        <p:spPr>
          <a:xfrm>
            <a:off x="268446" y="6491941"/>
            <a:ext cx="6444208" cy="199670"/>
          </a:xfrm>
          <a:prstGeom prst="rect">
            <a:avLst/>
          </a:prstGeom>
          <a:noFill/>
        </p:spPr>
        <p:txBody>
          <a:bodyPr wrap="square" rtlCol="0">
            <a:spAutoFit/>
          </a:bodyPr>
          <a:lstStyle/>
          <a:p>
            <a:pPr algn="l"/>
            <a:r>
              <a:rPr lang="de-DE" sz="750" b="1" dirty="0"/>
              <a:t>Freepik.com, Malte Nilges: </a:t>
            </a:r>
            <a:r>
              <a:rPr lang="de-DE" sz="750" dirty="0"/>
              <a:t>Schaubild V2X Kommunikation </a:t>
            </a:r>
            <a:r>
              <a:rPr lang="en-US" sz="750" dirty="0">
                <a:solidFill>
                  <a:schemeClr val="bg1">
                    <a:lumMod val="65000"/>
                  </a:schemeClr>
                </a:solidFill>
              </a:rPr>
              <a:t>[FP20]</a:t>
            </a:r>
          </a:p>
        </p:txBody>
      </p:sp>
      <p:pic>
        <p:nvPicPr>
          <p:cNvPr id="15" name="Grafik 14">
            <a:extLst>
              <a:ext uri="{FF2B5EF4-FFF2-40B4-BE49-F238E27FC236}">
                <a16:creationId xmlns:a16="http://schemas.microsoft.com/office/drawing/2014/main" id="{0273843C-612E-49EE-80A1-CB7CCD4538CE}"/>
              </a:ext>
            </a:extLst>
          </p:cNvPr>
          <p:cNvPicPr>
            <a:picLocks noChangeAspect="1"/>
          </p:cNvPicPr>
          <p:nvPr/>
        </p:nvPicPr>
        <p:blipFill>
          <a:blip r:embed="rId3"/>
          <a:stretch>
            <a:fillRect/>
          </a:stretch>
        </p:blipFill>
        <p:spPr>
          <a:xfrm>
            <a:off x="2214606" y="2540490"/>
            <a:ext cx="5497074" cy="3094991"/>
          </a:xfrm>
          <a:prstGeom prst="rect">
            <a:avLst/>
          </a:prstGeom>
        </p:spPr>
      </p:pic>
      <p:sp>
        <p:nvSpPr>
          <p:cNvPr id="9" name="Fußzeilenplatzhalter 2">
            <a:extLst>
              <a:ext uri="{FF2B5EF4-FFF2-40B4-BE49-F238E27FC236}">
                <a16:creationId xmlns:a16="http://schemas.microsoft.com/office/drawing/2014/main" id="{C66576D1-99A6-4D29-AB94-200792B1C1CA}"/>
              </a:ext>
            </a:extLst>
          </p:cNvPr>
          <p:cNvSpPr txBox="1">
            <a:spLocks/>
          </p:cNvSpPr>
          <p:nvPr/>
        </p:nvSpPr>
        <p:spPr bwMode="auto">
          <a:xfrm>
            <a:off x="6559552" y="5637912"/>
            <a:ext cx="1152128" cy="207798"/>
          </a:xfrm>
          <a:prstGeom prst="rect">
            <a:avLst/>
          </a:prstGeom>
          <a:noFill/>
          <a:ln>
            <a:noFill/>
          </a:ln>
          <a:effectLst/>
        </p:spPr>
        <p:txBody>
          <a:bodyPr vert="horz" wrap="square" lIns="0" tIns="0" rIns="0" bIns="0" numCol="1" anchor="t" anchorCtr="0" compatLnSpc="1">
            <a:prstTxWarp prst="textNoShape">
              <a:avLst/>
            </a:prstTxWarp>
          </a:bodyPr>
          <a:lstStyle>
            <a:defPPr>
              <a:defRPr lang="en-GB"/>
            </a:defPPr>
            <a:lvl1pPr algn="l" defTabSz="449263" rtl="0" fontAlgn="base">
              <a:lnSpc>
                <a:spcPct val="100000"/>
              </a:lnSpc>
              <a:spcBef>
                <a:spcPct val="0"/>
              </a:spcBef>
              <a:spcAft>
                <a:spcPct val="0"/>
              </a:spcAft>
              <a:buClrTx/>
              <a:buSzTx/>
              <a:buFontTx/>
              <a:buNone/>
              <a:defRPr sz="1000" kern="1200">
                <a:solidFill>
                  <a:srgbClr val="B5B5B5"/>
                </a:solidFill>
                <a:latin typeface="Arial" charset="0"/>
                <a:ea typeface="+mn-ea"/>
                <a:cs typeface="+mn-cs"/>
              </a:defRPr>
            </a:lvl1pPr>
            <a:lvl2pPr marL="4572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2pPr>
            <a:lvl3pPr marL="9144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3pPr>
            <a:lvl4pPr marL="13716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4pPr>
            <a:lvl5pPr marL="18288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5pPr>
            <a:lvl6pPr marL="2286000" algn="l" defTabSz="914400" rtl="0" eaLnBrk="1" latinLnBrk="0" hangingPunct="1">
              <a:defRPr kern="1200">
                <a:solidFill>
                  <a:schemeClr val="bg1"/>
                </a:solidFill>
                <a:latin typeface="Arial" pitchFamily="34" charset="0"/>
                <a:ea typeface="+mn-ea"/>
                <a:cs typeface="+mn-cs"/>
              </a:defRPr>
            </a:lvl6pPr>
            <a:lvl7pPr marL="2743200" algn="l" defTabSz="914400" rtl="0" eaLnBrk="1" latinLnBrk="0" hangingPunct="1">
              <a:defRPr kern="1200">
                <a:solidFill>
                  <a:schemeClr val="bg1"/>
                </a:solidFill>
                <a:latin typeface="Arial" pitchFamily="34" charset="0"/>
                <a:ea typeface="+mn-ea"/>
                <a:cs typeface="+mn-cs"/>
              </a:defRPr>
            </a:lvl7pPr>
            <a:lvl8pPr marL="3200400" algn="l" defTabSz="914400" rtl="0" eaLnBrk="1" latinLnBrk="0" hangingPunct="1">
              <a:defRPr kern="1200">
                <a:solidFill>
                  <a:schemeClr val="bg1"/>
                </a:solidFill>
                <a:latin typeface="Arial" pitchFamily="34" charset="0"/>
                <a:ea typeface="+mn-ea"/>
                <a:cs typeface="+mn-cs"/>
              </a:defRPr>
            </a:lvl8pPr>
            <a:lvl9pPr marL="3657600" algn="l" defTabSz="914400" rtl="0" eaLnBrk="1" latinLnBrk="0" hangingPunct="1">
              <a:defRPr kern="1200">
                <a:solidFill>
                  <a:schemeClr val="bg1"/>
                </a:solidFill>
                <a:latin typeface="Arial" pitchFamily="34" charset="0"/>
                <a:ea typeface="+mn-ea"/>
                <a:cs typeface="+mn-cs"/>
              </a:defRPr>
            </a:lvl9pPr>
          </a:lstStyle>
          <a:p>
            <a:pPr algn="r">
              <a:defRPr/>
            </a:pPr>
            <a:r>
              <a:rPr lang="de-DE" sz="750" dirty="0">
                <a:solidFill>
                  <a:schemeClr val="bg1">
                    <a:lumMod val="65000"/>
                  </a:schemeClr>
                </a:solidFill>
              </a:rPr>
              <a:t>[FP20]</a:t>
            </a:r>
            <a:endParaRPr lang="de-DE" sz="750" b="1" dirty="0">
              <a:solidFill>
                <a:schemeClr val="tx1"/>
              </a:solidFill>
            </a:endParaRPr>
          </a:p>
          <a:p>
            <a:pPr algn="r">
              <a:defRPr/>
            </a:pPr>
            <a:br>
              <a:rPr lang="de-DE" sz="750" dirty="0">
                <a:solidFill>
                  <a:schemeClr val="bg1">
                    <a:lumMod val="65000"/>
                  </a:schemeClr>
                </a:solidFill>
              </a:rPr>
            </a:br>
            <a:endParaRPr lang="de-DE" sz="750" dirty="0">
              <a:solidFill>
                <a:schemeClr val="bg1">
                  <a:lumMod val="65000"/>
                </a:schemeClr>
              </a:solidFill>
            </a:endParaRPr>
          </a:p>
        </p:txBody>
      </p:sp>
    </p:spTree>
    <p:extLst>
      <p:ext uri="{BB962C8B-B14F-4D97-AF65-F5344CB8AC3E}">
        <p14:creationId xmlns:p14="http://schemas.microsoft.com/office/powerpoint/2010/main" val="2181474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7B250B-983F-4984-9D5F-E5F005CA8969}"/>
              </a:ext>
            </a:extLst>
          </p:cNvPr>
          <p:cNvSpPr>
            <a:spLocks noGrp="1"/>
          </p:cNvSpPr>
          <p:nvPr>
            <p:ph type="title"/>
          </p:nvPr>
        </p:nvSpPr>
        <p:spPr/>
        <p:txBody>
          <a:bodyPr/>
          <a:lstStyle/>
          <a:p>
            <a:r>
              <a:rPr lang="de-DE" dirty="0"/>
              <a:t>Übersicht</a:t>
            </a:r>
          </a:p>
        </p:txBody>
      </p:sp>
      <p:sp>
        <p:nvSpPr>
          <p:cNvPr id="4" name="Fußzeilenplatzhalter 3">
            <a:extLst>
              <a:ext uri="{FF2B5EF4-FFF2-40B4-BE49-F238E27FC236}">
                <a16:creationId xmlns:a16="http://schemas.microsoft.com/office/drawing/2014/main" id="{A8648341-43DA-4EC6-91DB-E40226BBE855}"/>
              </a:ext>
            </a:extLst>
          </p:cNvPr>
          <p:cNvSpPr>
            <a:spLocks noGrp="1"/>
          </p:cNvSpPr>
          <p:nvPr>
            <p:ph type="ftr" sz="quarter" idx="10"/>
          </p:nvPr>
        </p:nvSpPr>
        <p:spPr/>
        <p:txBody>
          <a:bodyPr/>
          <a:lstStyle/>
          <a:p>
            <a:endParaRPr lang="de-DE" altLang="de-DE"/>
          </a:p>
          <a:p>
            <a:endParaRPr lang="de-DE" altLang="de-DE"/>
          </a:p>
          <a:p>
            <a:endParaRPr lang="de-DE" altLang="de-DE" dirty="0"/>
          </a:p>
        </p:txBody>
      </p:sp>
      <p:pic>
        <p:nvPicPr>
          <p:cNvPr id="9" name="Inhaltsplatzhalter 8">
            <a:extLst>
              <a:ext uri="{FF2B5EF4-FFF2-40B4-BE49-F238E27FC236}">
                <a16:creationId xmlns:a16="http://schemas.microsoft.com/office/drawing/2014/main" id="{201F1D41-C4BD-4E0A-9A98-8FA1A5FA8DDE}"/>
              </a:ext>
            </a:extLst>
          </p:cNvPr>
          <p:cNvPicPr>
            <a:picLocks noGrp="1" noChangeAspect="1"/>
          </p:cNvPicPr>
          <p:nvPr>
            <p:ph idx="1"/>
          </p:nvPr>
        </p:nvPicPr>
        <p:blipFill>
          <a:blip r:embed="rId3"/>
          <a:stretch>
            <a:fillRect/>
          </a:stretch>
        </p:blipFill>
        <p:spPr>
          <a:xfrm>
            <a:off x="913340" y="1736611"/>
            <a:ext cx="10363733" cy="4464279"/>
          </a:xfrm>
          <a:prstGeom prst="rect">
            <a:avLst/>
          </a:prstGeom>
        </p:spPr>
      </p:pic>
    </p:spTree>
    <p:extLst>
      <p:ext uri="{BB962C8B-B14F-4D97-AF65-F5344CB8AC3E}">
        <p14:creationId xmlns:p14="http://schemas.microsoft.com/office/powerpoint/2010/main" val="1836070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A07462-AD2B-0D43-89B6-EBC60183C666}"/>
              </a:ext>
            </a:extLst>
          </p:cNvPr>
          <p:cNvSpPr>
            <a:spLocks noGrp="1"/>
          </p:cNvSpPr>
          <p:nvPr>
            <p:ph type="title"/>
          </p:nvPr>
        </p:nvSpPr>
        <p:spPr/>
        <p:txBody>
          <a:bodyPr/>
          <a:lstStyle/>
          <a:p>
            <a:r>
              <a:rPr lang="de-DE" noProof="0" dirty="0"/>
              <a:t>Quellen</a:t>
            </a:r>
          </a:p>
        </p:txBody>
      </p:sp>
      <p:sp>
        <p:nvSpPr>
          <p:cNvPr id="3" name="Inhaltsplatzhalter 2">
            <a:extLst>
              <a:ext uri="{FF2B5EF4-FFF2-40B4-BE49-F238E27FC236}">
                <a16:creationId xmlns:a16="http://schemas.microsoft.com/office/drawing/2014/main" id="{44A26402-DE60-7B40-A12E-185701730B12}"/>
              </a:ext>
            </a:extLst>
          </p:cNvPr>
          <p:cNvSpPr>
            <a:spLocks noGrp="1"/>
          </p:cNvSpPr>
          <p:nvPr>
            <p:ph idx="1"/>
          </p:nvPr>
        </p:nvSpPr>
        <p:spPr/>
        <p:txBody>
          <a:bodyPr/>
          <a:lstStyle/>
          <a:p>
            <a:r>
              <a:rPr lang="de-DE" sz="800" noProof="0" dirty="0"/>
              <a:t>[KOM19]	Multimedia Communications Lab, KOM (2019). Widescreen </a:t>
            </a:r>
            <a:r>
              <a:rPr lang="de-DE" sz="800" noProof="0" dirty="0" err="1"/>
              <a:t>Powerpoint</a:t>
            </a:r>
            <a:r>
              <a:rPr lang="de-DE" sz="800" noProof="0" dirty="0"/>
              <a:t> Template for KOM.</a:t>
            </a:r>
          </a:p>
          <a:p>
            <a:r>
              <a:rPr lang="de-DE" sz="800" noProof="0" dirty="0"/>
              <a:t> </a:t>
            </a:r>
          </a:p>
        </p:txBody>
      </p:sp>
      <p:sp>
        <p:nvSpPr>
          <p:cNvPr id="4" name="Fußzeilenplatzhalter 3">
            <a:extLst>
              <a:ext uri="{FF2B5EF4-FFF2-40B4-BE49-F238E27FC236}">
                <a16:creationId xmlns:a16="http://schemas.microsoft.com/office/drawing/2014/main" id="{AD083F99-6845-6742-9298-DF90D91986D0}"/>
              </a:ext>
            </a:extLst>
          </p:cNvPr>
          <p:cNvSpPr>
            <a:spLocks noGrp="1"/>
          </p:cNvSpPr>
          <p:nvPr>
            <p:ph type="ftr" sz="quarter" idx="10"/>
          </p:nvPr>
        </p:nvSpPr>
        <p:spPr/>
        <p:txBody>
          <a:bodyPr/>
          <a:lstStyle/>
          <a:p>
            <a:endParaRPr lang="de-DE" altLang="de-DE" dirty="0"/>
          </a:p>
        </p:txBody>
      </p:sp>
      <p:cxnSp>
        <p:nvCxnSpPr>
          <p:cNvPr id="5" name="Gerade Verbindung mit Pfeil 4"/>
          <p:cNvCxnSpPr/>
          <p:nvPr/>
        </p:nvCxnSpPr>
        <p:spPr bwMode="auto">
          <a:xfrm flipV="1">
            <a:off x="2123728" y="1772816"/>
            <a:ext cx="634001" cy="211157"/>
          </a:xfrm>
          <a:prstGeom prst="straightConnector1">
            <a:avLst/>
          </a:prstGeom>
          <a:ln w="57150">
            <a:solidFill>
              <a:srgbClr val="FFC000"/>
            </a:solidFill>
            <a:headEnd type="none" w="med" len="med"/>
            <a:tailEnd type="arrow" w="med" len="med"/>
          </a:ln>
        </p:spPr>
        <p:style>
          <a:lnRef idx="3">
            <a:schemeClr val="accent4"/>
          </a:lnRef>
          <a:fillRef idx="0">
            <a:schemeClr val="accent4"/>
          </a:fillRef>
          <a:effectRef idx="2">
            <a:schemeClr val="accent4"/>
          </a:effectRef>
          <a:fontRef idx="minor">
            <a:schemeClr val="tx1"/>
          </a:fontRef>
        </p:style>
      </p:cxnSp>
      <p:sp>
        <p:nvSpPr>
          <p:cNvPr id="7" name="Fußzeilenplatzhalter 2"/>
          <p:cNvSpPr txBox="1">
            <a:spLocks/>
          </p:cNvSpPr>
          <p:nvPr/>
        </p:nvSpPr>
        <p:spPr bwMode="auto">
          <a:xfrm>
            <a:off x="971600" y="1907140"/>
            <a:ext cx="1152128" cy="267965"/>
          </a:xfrm>
          <a:prstGeom prst="rect">
            <a:avLst/>
          </a:prstGeom>
          <a:ln w="38100"/>
        </p:spPr>
        <p:style>
          <a:lnRef idx="2">
            <a:schemeClr val="accent1"/>
          </a:lnRef>
          <a:fillRef idx="1">
            <a:schemeClr val="lt1"/>
          </a:fillRef>
          <a:effectRef idx="0">
            <a:schemeClr val="accent1"/>
          </a:effectRef>
          <a:fontRef idx="minor">
            <a:schemeClr val="dk1"/>
          </a:fontRef>
        </p:style>
        <p:txBody>
          <a:bodyPr vert="horz" wrap="square" lIns="0" tIns="0" rIns="0" bIns="0" numCol="1" anchor="ctr" anchorCtr="0" compatLnSpc="1">
            <a:prstTxWarp prst="textNoShape">
              <a:avLst/>
            </a:prstTxWarp>
          </a:bodyPr>
          <a:lstStyle>
            <a:defPPr>
              <a:defRPr lang="en-GB"/>
            </a:defPPr>
            <a:lvl1pPr algn="l" defTabSz="449263" rtl="0" fontAlgn="base">
              <a:lnSpc>
                <a:spcPct val="100000"/>
              </a:lnSpc>
              <a:spcBef>
                <a:spcPct val="0"/>
              </a:spcBef>
              <a:spcAft>
                <a:spcPct val="0"/>
              </a:spcAft>
              <a:buClrTx/>
              <a:buSzTx/>
              <a:buFontTx/>
              <a:buNone/>
              <a:defRPr sz="1000" kern="1200">
                <a:solidFill>
                  <a:srgbClr val="B5B5B5"/>
                </a:solidFill>
                <a:latin typeface="Arial" charset="0"/>
                <a:ea typeface="+mn-ea"/>
                <a:cs typeface="+mn-cs"/>
              </a:defRPr>
            </a:lvl1pPr>
            <a:lvl2pPr marL="4572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2pPr>
            <a:lvl3pPr marL="9144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3pPr>
            <a:lvl4pPr marL="13716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4pPr>
            <a:lvl5pPr marL="18288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5pPr>
            <a:lvl6pPr marL="2286000" algn="l" defTabSz="914400" rtl="0" eaLnBrk="1" latinLnBrk="0" hangingPunct="1">
              <a:defRPr kern="1200">
                <a:solidFill>
                  <a:schemeClr val="bg1"/>
                </a:solidFill>
                <a:latin typeface="Arial" pitchFamily="34" charset="0"/>
                <a:ea typeface="+mn-ea"/>
                <a:cs typeface="+mn-cs"/>
              </a:defRPr>
            </a:lvl6pPr>
            <a:lvl7pPr marL="2743200" algn="l" defTabSz="914400" rtl="0" eaLnBrk="1" latinLnBrk="0" hangingPunct="1">
              <a:defRPr kern="1200">
                <a:solidFill>
                  <a:schemeClr val="bg1"/>
                </a:solidFill>
                <a:latin typeface="Arial" pitchFamily="34" charset="0"/>
                <a:ea typeface="+mn-ea"/>
                <a:cs typeface="+mn-cs"/>
              </a:defRPr>
            </a:lvl7pPr>
            <a:lvl8pPr marL="3200400" algn="l" defTabSz="914400" rtl="0" eaLnBrk="1" latinLnBrk="0" hangingPunct="1">
              <a:defRPr kern="1200">
                <a:solidFill>
                  <a:schemeClr val="bg1"/>
                </a:solidFill>
                <a:latin typeface="Arial" pitchFamily="34" charset="0"/>
                <a:ea typeface="+mn-ea"/>
                <a:cs typeface="+mn-cs"/>
              </a:defRPr>
            </a:lvl8pPr>
            <a:lvl9pPr marL="3657600" algn="l" defTabSz="914400" rtl="0" eaLnBrk="1" latinLnBrk="0" hangingPunct="1">
              <a:defRPr kern="1200">
                <a:solidFill>
                  <a:schemeClr val="bg1"/>
                </a:solidFill>
                <a:latin typeface="Arial" pitchFamily="34" charset="0"/>
                <a:ea typeface="+mn-ea"/>
                <a:cs typeface="+mn-cs"/>
              </a:defRPr>
            </a:lvl9pPr>
          </a:lstStyle>
          <a:p>
            <a:pPr algn="ctr">
              <a:defRPr/>
            </a:pPr>
            <a:r>
              <a:rPr lang="de-DE" sz="563" b="1" dirty="0">
                <a:solidFill>
                  <a:schemeClr val="tx1"/>
                </a:solidFill>
              </a:rPr>
              <a:t>This </a:t>
            </a:r>
            <a:r>
              <a:rPr lang="de-DE" sz="563" b="1" dirty="0" err="1">
                <a:solidFill>
                  <a:schemeClr val="tx1"/>
                </a:solidFill>
              </a:rPr>
              <a:t>is</a:t>
            </a:r>
            <a:r>
              <a:rPr lang="de-DE" sz="563" b="1" dirty="0">
                <a:solidFill>
                  <a:schemeClr val="tx1"/>
                </a:solidFill>
              </a:rPr>
              <a:t> an </a:t>
            </a:r>
            <a:r>
              <a:rPr lang="de-DE" sz="563" b="1" dirty="0" err="1">
                <a:solidFill>
                  <a:schemeClr val="tx1"/>
                </a:solidFill>
              </a:rPr>
              <a:t>example</a:t>
            </a:r>
            <a:r>
              <a:rPr lang="de-DE" sz="563" b="1" dirty="0">
                <a:solidFill>
                  <a:schemeClr val="tx1"/>
                </a:solidFill>
              </a:rPr>
              <a:t>!</a:t>
            </a:r>
            <a:endParaRPr lang="de-DE" sz="563" dirty="0">
              <a:solidFill>
                <a:schemeClr val="bg1">
                  <a:lumMod val="65000"/>
                </a:schemeClr>
              </a:solidFill>
            </a:endParaRPr>
          </a:p>
        </p:txBody>
      </p:sp>
    </p:spTree>
    <p:extLst>
      <p:ext uri="{BB962C8B-B14F-4D97-AF65-F5344CB8AC3E}">
        <p14:creationId xmlns:p14="http://schemas.microsoft.com/office/powerpoint/2010/main" val="3020207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pPr>
              <a:defRPr/>
            </a:pPr>
            <a:endParaRPr lang="de-DE"/>
          </a:p>
          <a:p>
            <a:pPr>
              <a:defRPr/>
            </a:pPr>
            <a:endParaRPr lang="de-DE"/>
          </a:p>
        </p:txBody>
      </p:sp>
      <p:sp>
        <p:nvSpPr>
          <p:cNvPr id="20" name="Titel 1"/>
          <p:cNvSpPr>
            <a:spLocks noGrp="1"/>
          </p:cNvSpPr>
          <p:nvPr>
            <p:ph type="title"/>
          </p:nvPr>
        </p:nvSpPr>
        <p:spPr>
          <a:xfrm>
            <a:off x="478367" y="488950"/>
            <a:ext cx="9169400" cy="838200"/>
          </a:xfrm>
        </p:spPr>
        <p:txBody>
          <a:bodyPr/>
          <a:lstStyle/>
          <a:p>
            <a:r>
              <a:rPr lang="de-DE" noProof="0" dirty="0"/>
              <a:t>Box Plot Description</a:t>
            </a:r>
            <a:br>
              <a:rPr lang="de-DE" noProof="0" dirty="0"/>
            </a:br>
            <a:r>
              <a:rPr lang="de-DE" sz="1600" noProof="0" dirty="0"/>
              <a:t>Backup: „This </a:t>
            </a:r>
            <a:r>
              <a:rPr lang="de-DE" sz="1600" noProof="0" dirty="0" err="1"/>
              <a:t>is</a:t>
            </a:r>
            <a:r>
              <a:rPr lang="de-DE" sz="1600" noProof="0" dirty="0"/>
              <a:t> a </a:t>
            </a:r>
            <a:r>
              <a:rPr lang="de-DE" sz="1600" noProof="0" dirty="0" err="1"/>
              <a:t>backup</a:t>
            </a:r>
            <a:r>
              <a:rPr lang="de-DE" sz="1600" noProof="0" dirty="0"/>
              <a:t> </a:t>
            </a:r>
            <a:r>
              <a:rPr lang="de-DE" sz="1600" noProof="0" dirty="0" err="1"/>
              <a:t>slide</a:t>
            </a:r>
            <a:r>
              <a:rPr lang="de-DE" sz="1600" noProof="0" dirty="0"/>
              <a:t>“</a:t>
            </a:r>
          </a:p>
        </p:txBody>
      </p:sp>
      <p:sp>
        <p:nvSpPr>
          <p:cNvPr id="26" name="Fußzeilenplatzhalter 2"/>
          <p:cNvSpPr txBox="1">
            <a:spLocks/>
          </p:cNvSpPr>
          <p:nvPr/>
        </p:nvSpPr>
        <p:spPr bwMode="auto">
          <a:xfrm>
            <a:off x="3791744" y="5739703"/>
            <a:ext cx="4032448" cy="374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defPPr>
              <a:defRPr lang="en-US"/>
            </a:defPPr>
            <a:lvl1pPr algn="l" defTabSz="449263" rtl="0" fontAlgn="base">
              <a:lnSpc>
                <a:spcPct val="100000"/>
              </a:lnSpc>
              <a:spcBef>
                <a:spcPct val="0"/>
              </a:spcBef>
              <a:spcAft>
                <a:spcPct val="0"/>
              </a:spcAft>
              <a:buClrTx/>
              <a:buSzTx/>
              <a:buFontTx/>
              <a:buNone/>
              <a:defRPr sz="1000" kern="1200">
                <a:solidFill>
                  <a:srgbClr val="B5B5B5"/>
                </a:solidFill>
                <a:latin typeface="Arial" panose="020B0604020202020204" pitchFamily="34" charset="0"/>
                <a:ea typeface="+mn-ea"/>
                <a:cs typeface="+mn-cs"/>
              </a:defRPr>
            </a:lvl1pPr>
            <a:lvl2pPr marL="457200" algn="ctr" defTabSz="449263" rtl="0" fontAlgn="base">
              <a:lnSpc>
                <a:spcPct val="93000"/>
              </a:lnSpc>
              <a:spcBef>
                <a:spcPct val="0"/>
              </a:spcBef>
              <a:spcAft>
                <a:spcPct val="0"/>
              </a:spcAft>
              <a:buClr>
                <a:srgbClr val="000000"/>
              </a:buClr>
              <a:buSzPct val="100000"/>
              <a:buFont typeface="Arial" panose="020B0604020202020204" pitchFamily="34" charset="0"/>
              <a:defRPr kern="1200">
                <a:solidFill>
                  <a:schemeClr val="tx1"/>
                </a:solidFill>
                <a:latin typeface="Arial" panose="020B0604020202020204" pitchFamily="34" charset="0"/>
                <a:ea typeface="+mn-ea"/>
                <a:cs typeface="+mn-cs"/>
              </a:defRPr>
            </a:lvl2pPr>
            <a:lvl3pPr marL="914400" algn="ctr" defTabSz="449263" rtl="0" fontAlgn="base">
              <a:lnSpc>
                <a:spcPct val="93000"/>
              </a:lnSpc>
              <a:spcBef>
                <a:spcPct val="0"/>
              </a:spcBef>
              <a:spcAft>
                <a:spcPct val="0"/>
              </a:spcAft>
              <a:buClr>
                <a:srgbClr val="000000"/>
              </a:buClr>
              <a:buSzPct val="100000"/>
              <a:buFont typeface="Arial" panose="020B0604020202020204" pitchFamily="34" charset="0"/>
              <a:defRPr kern="1200">
                <a:solidFill>
                  <a:schemeClr val="tx1"/>
                </a:solidFill>
                <a:latin typeface="Arial" panose="020B0604020202020204" pitchFamily="34" charset="0"/>
                <a:ea typeface="+mn-ea"/>
                <a:cs typeface="+mn-cs"/>
              </a:defRPr>
            </a:lvl3pPr>
            <a:lvl4pPr marL="1371600" algn="ctr" defTabSz="449263" rtl="0" fontAlgn="base">
              <a:lnSpc>
                <a:spcPct val="93000"/>
              </a:lnSpc>
              <a:spcBef>
                <a:spcPct val="0"/>
              </a:spcBef>
              <a:spcAft>
                <a:spcPct val="0"/>
              </a:spcAft>
              <a:buClr>
                <a:srgbClr val="000000"/>
              </a:buClr>
              <a:buSzPct val="100000"/>
              <a:buFont typeface="Arial" panose="020B0604020202020204" pitchFamily="34" charset="0"/>
              <a:defRPr kern="1200">
                <a:solidFill>
                  <a:schemeClr val="tx1"/>
                </a:solidFill>
                <a:latin typeface="Arial" panose="020B0604020202020204" pitchFamily="34" charset="0"/>
                <a:ea typeface="+mn-ea"/>
                <a:cs typeface="+mn-cs"/>
              </a:defRPr>
            </a:lvl4pPr>
            <a:lvl5pPr marL="1828800" algn="ctr" defTabSz="449263" rtl="0" fontAlgn="base">
              <a:lnSpc>
                <a:spcPct val="93000"/>
              </a:lnSpc>
              <a:spcBef>
                <a:spcPct val="0"/>
              </a:spcBef>
              <a:spcAft>
                <a:spcPct val="0"/>
              </a:spcAft>
              <a:buClr>
                <a:srgbClr val="000000"/>
              </a:buClr>
              <a:buSzPct val="100000"/>
              <a:buFont typeface="Arial" panose="020B0604020202020204" pitchFamily="34" charset="0"/>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defRPr/>
            </a:pPr>
            <a:r>
              <a:rPr lang="en-US" sz="1050" dirty="0">
                <a:solidFill>
                  <a:schemeClr val="tx1"/>
                </a:solidFill>
              </a:rPr>
              <a:t>Description of a box plot. </a:t>
            </a:r>
            <a:r>
              <a:rPr lang="de-DE" sz="800" dirty="0">
                <a:solidFill>
                  <a:schemeClr val="bg1">
                    <a:lumMod val="65000"/>
                  </a:schemeClr>
                </a:solidFill>
              </a:rPr>
              <a:t>[KOM19]</a:t>
            </a:r>
            <a:endParaRPr lang="de-DE" sz="800" b="1" dirty="0">
              <a:solidFill>
                <a:schemeClr val="tx1"/>
              </a:solidFill>
            </a:endParaRP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1744" y="1856732"/>
            <a:ext cx="4032448" cy="3756969"/>
          </a:xfrm>
          <a:prstGeom prst="rect">
            <a:avLst/>
          </a:prstGeom>
        </p:spPr>
      </p:pic>
      <p:sp>
        <p:nvSpPr>
          <p:cNvPr id="9" name="Fußzeilenplatzhalter 2"/>
          <p:cNvSpPr txBox="1">
            <a:spLocks/>
          </p:cNvSpPr>
          <p:nvPr/>
        </p:nvSpPr>
        <p:spPr bwMode="auto">
          <a:xfrm>
            <a:off x="335361" y="6501010"/>
            <a:ext cx="6710815" cy="340840"/>
          </a:xfrm>
          <a:prstGeom prst="rect">
            <a:avLst/>
          </a:prstGeom>
          <a:solidFill>
            <a:schemeClr val="bg1"/>
          </a:solidFill>
          <a:ln>
            <a:noFill/>
          </a:ln>
          <a:effectLst/>
        </p:spPr>
        <p:txBody>
          <a:bodyPr vert="horz" wrap="square" lIns="0" tIns="0" rIns="0" bIns="0" numCol="1" anchor="t" anchorCtr="0" compatLnSpc="1">
            <a:prstTxWarp prst="textNoShape">
              <a:avLst/>
            </a:prstTxWarp>
          </a:bodyPr>
          <a:lstStyle>
            <a:defPPr>
              <a:defRPr lang="en-GB"/>
            </a:defPPr>
            <a:lvl1pPr algn="l" defTabSz="449263" rtl="0" fontAlgn="base">
              <a:lnSpc>
                <a:spcPct val="100000"/>
              </a:lnSpc>
              <a:spcBef>
                <a:spcPct val="0"/>
              </a:spcBef>
              <a:spcAft>
                <a:spcPct val="0"/>
              </a:spcAft>
              <a:buClrTx/>
              <a:buSzTx/>
              <a:buFontTx/>
              <a:buNone/>
              <a:defRPr sz="1000" kern="1200">
                <a:solidFill>
                  <a:srgbClr val="B5B5B5"/>
                </a:solidFill>
                <a:latin typeface="Arial" charset="0"/>
                <a:ea typeface="+mn-ea"/>
                <a:cs typeface="+mn-cs"/>
              </a:defRPr>
            </a:lvl1pPr>
            <a:lvl2pPr marL="4572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2pPr>
            <a:lvl3pPr marL="9144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3pPr>
            <a:lvl4pPr marL="13716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4pPr>
            <a:lvl5pPr marL="18288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5pPr>
            <a:lvl6pPr marL="2286000" algn="l" defTabSz="914400" rtl="0" eaLnBrk="1" latinLnBrk="0" hangingPunct="1">
              <a:defRPr kern="1200">
                <a:solidFill>
                  <a:schemeClr val="bg1"/>
                </a:solidFill>
                <a:latin typeface="Arial" pitchFamily="34" charset="0"/>
                <a:ea typeface="+mn-ea"/>
                <a:cs typeface="+mn-cs"/>
              </a:defRPr>
            </a:lvl6pPr>
            <a:lvl7pPr marL="2743200" algn="l" defTabSz="914400" rtl="0" eaLnBrk="1" latinLnBrk="0" hangingPunct="1">
              <a:defRPr kern="1200">
                <a:solidFill>
                  <a:schemeClr val="bg1"/>
                </a:solidFill>
                <a:latin typeface="Arial" pitchFamily="34" charset="0"/>
                <a:ea typeface="+mn-ea"/>
                <a:cs typeface="+mn-cs"/>
              </a:defRPr>
            </a:lvl7pPr>
            <a:lvl8pPr marL="3200400" algn="l" defTabSz="914400" rtl="0" eaLnBrk="1" latinLnBrk="0" hangingPunct="1">
              <a:defRPr kern="1200">
                <a:solidFill>
                  <a:schemeClr val="bg1"/>
                </a:solidFill>
                <a:latin typeface="Arial" pitchFamily="34" charset="0"/>
                <a:ea typeface="+mn-ea"/>
                <a:cs typeface="+mn-cs"/>
              </a:defRPr>
            </a:lvl8pPr>
            <a:lvl9pPr marL="3657600" algn="l" defTabSz="914400" rtl="0" eaLnBrk="1" latinLnBrk="0" hangingPunct="1">
              <a:defRPr kern="1200">
                <a:solidFill>
                  <a:schemeClr val="bg1"/>
                </a:solidFill>
                <a:latin typeface="Arial" pitchFamily="34" charset="0"/>
                <a:ea typeface="+mn-ea"/>
                <a:cs typeface="+mn-cs"/>
              </a:defRPr>
            </a:lvl9pPr>
          </a:lstStyle>
          <a:p>
            <a:pPr>
              <a:defRPr/>
            </a:pPr>
            <a:r>
              <a:rPr lang="de-DE" sz="750" b="1" dirty="0">
                <a:solidFill>
                  <a:schemeClr val="tx1"/>
                </a:solidFill>
              </a:rPr>
              <a:t>KOM et al.: </a:t>
            </a:r>
            <a:r>
              <a:rPr lang="de-DE" sz="750" dirty="0">
                <a:solidFill>
                  <a:schemeClr val="tx1"/>
                </a:solidFill>
              </a:rPr>
              <a:t>Widescreen </a:t>
            </a:r>
            <a:r>
              <a:rPr lang="de-DE" sz="750" dirty="0" err="1">
                <a:solidFill>
                  <a:schemeClr val="tx1"/>
                </a:solidFill>
              </a:rPr>
              <a:t>Powerpoint</a:t>
            </a:r>
            <a:r>
              <a:rPr lang="de-DE" sz="750" b="1" dirty="0">
                <a:solidFill>
                  <a:schemeClr val="tx1"/>
                </a:solidFill>
              </a:rPr>
              <a:t> </a:t>
            </a:r>
            <a:r>
              <a:rPr lang="de-DE" sz="750" dirty="0">
                <a:solidFill>
                  <a:schemeClr val="tx1"/>
                </a:solidFill>
              </a:rPr>
              <a:t>Template </a:t>
            </a:r>
            <a:r>
              <a:rPr lang="de-DE" sz="750" dirty="0" err="1">
                <a:solidFill>
                  <a:schemeClr val="tx1"/>
                </a:solidFill>
              </a:rPr>
              <a:t>for</a:t>
            </a:r>
            <a:r>
              <a:rPr lang="de-DE" sz="750" dirty="0">
                <a:solidFill>
                  <a:schemeClr val="tx1"/>
                </a:solidFill>
              </a:rPr>
              <a:t> KOM</a:t>
            </a:r>
            <a:r>
              <a:rPr lang="de-DE" sz="750" b="1" dirty="0">
                <a:solidFill>
                  <a:schemeClr val="tx1"/>
                </a:solidFill>
              </a:rPr>
              <a:t>  </a:t>
            </a:r>
            <a:r>
              <a:rPr lang="de-DE" sz="750" dirty="0">
                <a:solidFill>
                  <a:schemeClr val="bg1">
                    <a:lumMod val="65000"/>
                  </a:schemeClr>
                </a:solidFill>
              </a:rPr>
              <a:t>[KOM19]</a:t>
            </a:r>
            <a:endParaRPr lang="de-DE" sz="750" b="1" dirty="0">
              <a:solidFill>
                <a:schemeClr val="tx1"/>
              </a:solidFill>
            </a:endParaRPr>
          </a:p>
          <a:p>
            <a:pPr>
              <a:defRPr/>
            </a:pPr>
            <a:br>
              <a:rPr lang="de-DE" sz="750" dirty="0">
                <a:solidFill>
                  <a:schemeClr val="bg1">
                    <a:lumMod val="65000"/>
                  </a:schemeClr>
                </a:solidFill>
              </a:rPr>
            </a:br>
            <a:endParaRPr lang="de-DE" sz="750" dirty="0">
              <a:solidFill>
                <a:schemeClr val="bg1">
                  <a:lumMod val="65000"/>
                </a:schemeClr>
              </a:solidFill>
            </a:endParaRPr>
          </a:p>
        </p:txBody>
      </p:sp>
      <p:sp>
        <p:nvSpPr>
          <p:cNvPr id="10" name="Fußzeilenplatzhalter 2"/>
          <p:cNvSpPr txBox="1">
            <a:spLocks/>
          </p:cNvSpPr>
          <p:nvPr/>
        </p:nvSpPr>
        <p:spPr bwMode="auto">
          <a:xfrm>
            <a:off x="334434" y="5938096"/>
            <a:ext cx="469365" cy="207798"/>
          </a:xfrm>
          <a:prstGeom prst="rect">
            <a:avLst/>
          </a:prstGeom>
          <a:solidFill>
            <a:schemeClr val="bg1"/>
          </a:solidFill>
          <a:ln>
            <a:noFill/>
          </a:ln>
          <a:effectLst/>
        </p:spPr>
        <p:txBody>
          <a:bodyPr vert="horz" wrap="square" lIns="0" tIns="0" rIns="0" bIns="0" numCol="1" anchor="t" anchorCtr="0" compatLnSpc="1">
            <a:prstTxWarp prst="textNoShape">
              <a:avLst/>
            </a:prstTxWarp>
          </a:bodyPr>
          <a:lstStyle>
            <a:defPPr>
              <a:defRPr lang="en-GB"/>
            </a:defPPr>
            <a:lvl1pPr algn="l" defTabSz="449263" rtl="0" fontAlgn="base">
              <a:lnSpc>
                <a:spcPct val="100000"/>
              </a:lnSpc>
              <a:spcBef>
                <a:spcPct val="0"/>
              </a:spcBef>
              <a:spcAft>
                <a:spcPct val="0"/>
              </a:spcAft>
              <a:buClrTx/>
              <a:buSzTx/>
              <a:buFontTx/>
              <a:buNone/>
              <a:defRPr sz="1000" kern="1200">
                <a:solidFill>
                  <a:srgbClr val="B5B5B5"/>
                </a:solidFill>
                <a:latin typeface="Arial" charset="0"/>
                <a:ea typeface="+mn-ea"/>
                <a:cs typeface="+mn-cs"/>
              </a:defRPr>
            </a:lvl1pPr>
            <a:lvl2pPr marL="4572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2pPr>
            <a:lvl3pPr marL="9144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3pPr>
            <a:lvl4pPr marL="13716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4pPr>
            <a:lvl5pPr marL="18288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5pPr>
            <a:lvl6pPr marL="2286000" algn="l" defTabSz="914400" rtl="0" eaLnBrk="1" latinLnBrk="0" hangingPunct="1">
              <a:defRPr kern="1200">
                <a:solidFill>
                  <a:schemeClr val="bg1"/>
                </a:solidFill>
                <a:latin typeface="Arial" pitchFamily="34" charset="0"/>
                <a:ea typeface="+mn-ea"/>
                <a:cs typeface="+mn-cs"/>
              </a:defRPr>
            </a:lvl6pPr>
            <a:lvl7pPr marL="2743200" algn="l" defTabSz="914400" rtl="0" eaLnBrk="1" latinLnBrk="0" hangingPunct="1">
              <a:defRPr kern="1200">
                <a:solidFill>
                  <a:schemeClr val="bg1"/>
                </a:solidFill>
                <a:latin typeface="Arial" pitchFamily="34" charset="0"/>
                <a:ea typeface="+mn-ea"/>
                <a:cs typeface="+mn-cs"/>
              </a:defRPr>
            </a:lvl7pPr>
            <a:lvl8pPr marL="3200400" algn="l" defTabSz="914400" rtl="0" eaLnBrk="1" latinLnBrk="0" hangingPunct="1">
              <a:defRPr kern="1200">
                <a:solidFill>
                  <a:schemeClr val="bg1"/>
                </a:solidFill>
                <a:latin typeface="Arial" pitchFamily="34" charset="0"/>
                <a:ea typeface="+mn-ea"/>
                <a:cs typeface="+mn-cs"/>
              </a:defRPr>
            </a:lvl8pPr>
            <a:lvl9pPr marL="3657600" algn="l" defTabSz="914400" rtl="0" eaLnBrk="1" latinLnBrk="0" hangingPunct="1">
              <a:defRPr kern="1200">
                <a:solidFill>
                  <a:schemeClr val="bg1"/>
                </a:solidFill>
                <a:latin typeface="Arial" pitchFamily="34" charset="0"/>
                <a:ea typeface="+mn-ea"/>
                <a:cs typeface="+mn-cs"/>
              </a:defRPr>
            </a:lvl9pPr>
          </a:lstStyle>
          <a:p>
            <a:pPr>
              <a:defRPr/>
            </a:pPr>
            <a:endParaRPr lang="de-DE" sz="750" dirty="0">
              <a:solidFill>
                <a:schemeClr val="bg1">
                  <a:lumMod val="65000"/>
                </a:schemeClr>
              </a:solidFill>
            </a:endParaRPr>
          </a:p>
        </p:txBody>
      </p:sp>
      <p:cxnSp>
        <p:nvCxnSpPr>
          <p:cNvPr id="8" name="Gerade Verbindung mit Pfeil 7"/>
          <p:cNvCxnSpPr/>
          <p:nvPr/>
        </p:nvCxnSpPr>
        <p:spPr bwMode="auto">
          <a:xfrm flipH="1" flipV="1">
            <a:off x="6806608" y="5907228"/>
            <a:ext cx="799011" cy="253618"/>
          </a:xfrm>
          <a:prstGeom prst="straightConnector1">
            <a:avLst/>
          </a:prstGeom>
          <a:ln w="57150">
            <a:solidFill>
              <a:srgbClr val="FFC000"/>
            </a:solidFill>
            <a:headEnd type="none" w="med" len="med"/>
            <a:tailEnd type="arrow" w="med" len="med"/>
          </a:ln>
        </p:spPr>
        <p:style>
          <a:lnRef idx="3">
            <a:schemeClr val="accent4"/>
          </a:lnRef>
          <a:fillRef idx="0">
            <a:schemeClr val="accent4"/>
          </a:fillRef>
          <a:effectRef idx="2">
            <a:schemeClr val="accent4"/>
          </a:effectRef>
          <a:fontRef idx="minor">
            <a:schemeClr val="tx1"/>
          </a:fontRef>
        </p:style>
      </p:cxnSp>
      <p:sp>
        <p:nvSpPr>
          <p:cNvPr id="12" name="Fußzeilenplatzhalter 2"/>
          <p:cNvSpPr txBox="1">
            <a:spLocks/>
          </p:cNvSpPr>
          <p:nvPr/>
        </p:nvSpPr>
        <p:spPr bwMode="auto">
          <a:xfrm>
            <a:off x="7605619" y="5963194"/>
            <a:ext cx="1152128" cy="267965"/>
          </a:xfrm>
          <a:prstGeom prst="rect">
            <a:avLst/>
          </a:prstGeom>
          <a:ln w="38100"/>
        </p:spPr>
        <p:style>
          <a:lnRef idx="2">
            <a:schemeClr val="accent1"/>
          </a:lnRef>
          <a:fillRef idx="1">
            <a:schemeClr val="lt1"/>
          </a:fillRef>
          <a:effectRef idx="0">
            <a:schemeClr val="accent1"/>
          </a:effectRef>
          <a:fontRef idx="minor">
            <a:schemeClr val="dk1"/>
          </a:fontRef>
        </p:style>
        <p:txBody>
          <a:bodyPr vert="horz" wrap="square" lIns="0" tIns="0" rIns="0" bIns="0" numCol="1" anchor="ctr" anchorCtr="0" compatLnSpc="1">
            <a:prstTxWarp prst="textNoShape">
              <a:avLst/>
            </a:prstTxWarp>
          </a:bodyPr>
          <a:lstStyle>
            <a:defPPr>
              <a:defRPr lang="en-GB"/>
            </a:defPPr>
            <a:lvl1pPr algn="l" defTabSz="449263" rtl="0" fontAlgn="base">
              <a:lnSpc>
                <a:spcPct val="100000"/>
              </a:lnSpc>
              <a:spcBef>
                <a:spcPct val="0"/>
              </a:spcBef>
              <a:spcAft>
                <a:spcPct val="0"/>
              </a:spcAft>
              <a:buClrTx/>
              <a:buSzTx/>
              <a:buFontTx/>
              <a:buNone/>
              <a:defRPr sz="1000" kern="1200">
                <a:solidFill>
                  <a:srgbClr val="B5B5B5"/>
                </a:solidFill>
                <a:latin typeface="Arial" charset="0"/>
                <a:ea typeface="+mn-ea"/>
                <a:cs typeface="+mn-cs"/>
              </a:defRPr>
            </a:lvl1pPr>
            <a:lvl2pPr marL="4572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2pPr>
            <a:lvl3pPr marL="9144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3pPr>
            <a:lvl4pPr marL="13716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4pPr>
            <a:lvl5pPr marL="18288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5pPr>
            <a:lvl6pPr marL="2286000" algn="l" defTabSz="914400" rtl="0" eaLnBrk="1" latinLnBrk="0" hangingPunct="1">
              <a:defRPr kern="1200">
                <a:solidFill>
                  <a:schemeClr val="bg1"/>
                </a:solidFill>
                <a:latin typeface="Arial" pitchFamily="34" charset="0"/>
                <a:ea typeface="+mn-ea"/>
                <a:cs typeface="+mn-cs"/>
              </a:defRPr>
            </a:lvl6pPr>
            <a:lvl7pPr marL="2743200" algn="l" defTabSz="914400" rtl="0" eaLnBrk="1" latinLnBrk="0" hangingPunct="1">
              <a:defRPr kern="1200">
                <a:solidFill>
                  <a:schemeClr val="bg1"/>
                </a:solidFill>
                <a:latin typeface="Arial" pitchFamily="34" charset="0"/>
                <a:ea typeface="+mn-ea"/>
                <a:cs typeface="+mn-cs"/>
              </a:defRPr>
            </a:lvl7pPr>
            <a:lvl8pPr marL="3200400" algn="l" defTabSz="914400" rtl="0" eaLnBrk="1" latinLnBrk="0" hangingPunct="1">
              <a:defRPr kern="1200">
                <a:solidFill>
                  <a:schemeClr val="bg1"/>
                </a:solidFill>
                <a:latin typeface="Arial" pitchFamily="34" charset="0"/>
                <a:ea typeface="+mn-ea"/>
                <a:cs typeface="+mn-cs"/>
              </a:defRPr>
            </a:lvl8pPr>
            <a:lvl9pPr marL="3657600" algn="l" defTabSz="914400" rtl="0" eaLnBrk="1" latinLnBrk="0" hangingPunct="1">
              <a:defRPr kern="1200">
                <a:solidFill>
                  <a:schemeClr val="bg1"/>
                </a:solidFill>
                <a:latin typeface="Arial" pitchFamily="34" charset="0"/>
                <a:ea typeface="+mn-ea"/>
                <a:cs typeface="+mn-cs"/>
              </a:defRPr>
            </a:lvl9pPr>
          </a:lstStyle>
          <a:p>
            <a:pPr algn="ctr">
              <a:defRPr/>
            </a:pPr>
            <a:r>
              <a:rPr lang="de-DE" sz="563" b="1" dirty="0">
                <a:solidFill>
                  <a:schemeClr val="tx1"/>
                </a:solidFill>
              </a:rPr>
              <a:t>Picture </a:t>
            </a:r>
            <a:r>
              <a:rPr lang="de-DE" sz="563" b="1" dirty="0" err="1">
                <a:solidFill>
                  <a:schemeClr val="tx1"/>
                </a:solidFill>
              </a:rPr>
              <a:t>reference</a:t>
            </a:r>
            <a:endParaRPr lang="de-DE" sz="563" dirty="0">
              <a:solidFill>
                <a:schemeClr val="bg1">
                  <a:lumMod val="65000"/>
                </a:schemeClr>
              </a:solidFill>
            </a:endParaRPr>
          </a:p>
        </p:txBody>
      </p:sp>
      <p:sp>
        <p:nvSpPr>
          <p:cNvPr id="13" name="Fußzeilenplatzhalter 2"/>
          <p:cNvSpPr txBox="1">
            <a:spLocks/>
          </p:cNvSpPr>
          <p:nvPr/>
        </p:nvSpPr>
        <p:spPr bwMode="auto">
          <a:xfrm>
            <a:off x="3114704" y="5844163"/>
            <a:ext cx="1152128" cy="267965"/>
          </a:xfrm>
          <a:prstGeom prst="rect">
            <a:avLst/>
          </a:prstGeom>
          <a:ln w="38100"/>
        </p:spPr>
        <p:style>
          <a:lnRef idx="2">
            <a:schemeClr val="accent1"/>
          </a:lnRef>
          <a:fillRef idx="1">
            <a:schemeClr val="lt1"/>
          </a:fillRef>
          <a:effectRef idx="0">
            <a:schemeClr val="accent1"/>
          </a:effectRef>
          <a:fontRef idx="minor">
            <a:schemeClr val="dk1"/>
          </a:fontRef>
        </p:style>
        <p:txBody>
          <a:bodyPr vert="horz" wrap="square" lIns="0" tIns="0" rIns="0" bIns="0" numCol="1" anchor="ctr" anchorCtr="0" compatLnSpc="1">
            <a:prstTxWarp prst="textNoShape">
              <a:avLst/>
            </a:prstTxWarp>
          </a:bodyPr>
          <a:lstStyle>
            <a:defPPr>
              <a:defRPr lang="en-GB"/>
            </a:defPPr>
            <a:lvl1pPr algn="l" defTabSz="449263" rtl="0" fontAlgn="base">
              <a:lnSpc>
                <a:spcPct val="100000"/>
              </a:lnSpc>
              <a:spcBef>
                <a:spcPct val="0"/>
              </a:spcBef>
              <a:spcAft>
                <a:spcPct val="0"/>
              </a:spcAft>
              <a:buClrTx/>
              <a:buSzTx/>
              <a:buFontTx/>
              <a:buNone/>
              <a:defRPr sz="1000" kern="1200">
                <a:solidFill>
                  <a:srgbClr val="B5B5B5"/>
                </a:solidFill>
                <a:latin typeface="Arial" charset="0"/>
                <a:ea typeface="+mn-ea"/>
                <a:cs typeface="+mn-cs"/>
              </a:defRPr>
            </a:lvl1pPr>
            <a:lvl2pPr marL="4572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2pPr>
            <a:lvl3pPr marL="9144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3pPr>
            <a:lvl4pPr marL="13716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4pPr>
            <a:lvl5pPr marL="18288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5pPr>
            <a:lvl6pPr marL="2286000" algn="l" defTabSz="914400" rtl="0" eaLnBrk="1" latinLnBrk="0" hangingPunct="1">
              <a:defRPr kern="1200">
                <a:solidFill>
                  <a:schemeClr val="bg1"/>
                </a:solidFill>
                <a:latin typeface="Arial" pitchFamily="34" charset="0"/>
                <a:ea typeface="+mn-ea"/>
                <a:cs typeface="+mn-cs"/>
              </a:defRPr>
            </a:lvl6pPr>
            <a:lvl7pPr marL="2743200" algn="l" defTabSz="914400" rtl="0" eaLnBrk="1" latinLnBrk="0" hangingPunct="1">
              <a:defRPr kern="1200">
                <a:solidFill>
                  <a:schemeClr val="bg1"/>
                </a:solidFill>
                <a:latin typeface="Arial" pitchFamily="34" charset="0"/>
                <a:ea typeface="+mn-ea"/>
                <a:cs typeface="+mn-cs"/>
              </a:defRPr>
            </a:lvl7pPr>
            <a:lvl8pPr marL="3200400" algn="l" defTabSz="914400" rtl="0" eaLnBrk="1" latinLnBrk="0" hangingPunct="1">
              <a:defRPr kern="1200">
                <a:solidFill>
                  <a:schemeClr val="bg1"/>
                </a:solidFill>
                <a:latin typeface="Arial" pitchFamily="34" charset="0"/>
                <a:ea typeface="+mn-ea"/>
                <a:cs typeface="+mn-cs"/>
              </a:defRPr>
            </a:lvl8pPr>
            <a:lvl9pPr marL="3657600" algn="l" defTabSz="914400" rtl="0" eaLnBrk="1" latinLnBrk="0" hangingPunct="1">
              <a:defRPr kern="1200">
                <a:solidFill>
                  <a:schemeClr val="bg1"/>
                </a:solidFill>
                <a:latin typeface="Arial" pitchFamily="34" charset="0"/>
                <a:ea typeface="+mn-ea"/>
                <a:cs typeface="+mn-cs"/>
              </a:defRPr>
            </a:lvl9pPr>
          </a:lstStyle>
          <a:p>
            <a:pPr algn="ctr">
              <a:defRPr/>
            </a:pPr>
            <a:r>
              <a:rPr lang="de-DE" sz="563" b="1" dirty="0">
                <a:solidFill>
                  <a:schemeClr val="tx1"/>
                </a:solidFill>
              </a:rPr>
              <a:t>Picture </a:t>
            </a:r>
            <a:r>
              <a:rPr lang="de-DE" sz="563" b="1" dirty="0" err="1">
                <a:solidFill>
                  <a:schemeClr val="tx1"/>
                </a:solidFill>
              </a:rPr>
              <a:t>description</a:t>
            </a:r>
            <a:endParaRPr lang="de-DE" sz="563" dirty="0">
              <a:solidFill>
                <a:schemeClr val="bg1">
                  <a:lumMod val="65000"/>
                </a:schemeClr>
              </a:solidFill>
            </a:endParaRPr>
          </a:p>
        </p:txBody>
      </p:sp>
      <p:cxnSp>
        <p:nvCxnSpPr>
          <p:cNvPr id="14" name="Gerade Verbindung mit Pfeil 13"/>
          <p:cNvCxnSpPr>
            <a:stCxn id="13" idx="3"/>
          </p:cNvCxnSpPr>
          <p:nvPr/>
        </p:nvCxnSpPr>
        <p:spPr bwMode="auto">
          <a:xfrm flipV="1">
            <a:off x="4266832" y="5872914"/>
            <a:ext cx="561046" cy="105232"/>
          </a:xfrm>
          <a:prstGeom prst="straightConnector1">
            <a:avLst/>
          </a:prstGeom>
          <a:ln w="57150">
            <a:solidFill>
              <a:srgbClr val="FFC000"/>
            </a:solidFill>
            <a:headEnd type="none" w="med" len="med"/>
            <a:tailEnd type="arrow" w="med" len="med"/>
          </a:ln>
        </p:spPr>
        <p:style>
          <a:lnRef idx="3">
            <a:schemeClr val="accent4"/>
          </a:lnRef>
          <a:fillRef idx="0">
            <a:schemeClr val="accent4"/>
          </a:fillRef>
          <a:effectRef idx="2">
            <a:schemeClr val="accent4"/>
          </a:effectRef>
          <a:fontRef idx="minor">
            <a:schemeClr val="tx1"/>
          </a:fontRef>
        </p:style>
      </p:cxnSp>
      <p:sp>
        <p:nvSpPr>
          <p:cNvPr id="15" name="Fußzeilenplatzhalter 2"/>
          <p:cNvSpPr txBox="1">
            <a:spLocks/>
          </p:cNvSpPr>
          <p:nvPr/>
        </p:nvSpPr>
        <p:spPr bwMode="auto">
          <a:xfrm>
            <a:off x="3143672" y="6531299"/>
            <a:ext cx="2232248" cy="299802"/>
          </a:xfrm>
          <a:prstGeom prst="rect">
            <a:avLst/>
          </a:prstGeom>
          <a:ln w="38100"/>
        </p:spPr>
        <p:style>
          <a:lnRef idx="2">
            <a:schemeClr val="accent1"/>
          </a:lnRef>
          <a:fillRef idx="1">
            <a:schemeClr val="lt1"/>
          </a:fillRef>
          <a:effectRef idx="0">
            <a:schemeClr val="accent1"/>
          </a:effectRef>
          <a:fontRef idx="minor">
            <a:schemeClr val="dk1"/>
          </a:fontRef>
        </p:style>
        <p:txBody>
          <a:bodyPr vert="horz" wrap="square" lIns="0" tIns="0" rIns="0" bIns="0" numCol="1" anchor="ctr" anchorCtr="0" compatLnSpc="1">
            <a:prstTxWarp prst="textNoShape">
              <a:avLst/>
            </a:prstTxWarp>
          </a:bodyPr>
          <a:lstStyle>
            <a:defPPr>
              <a:defRPr lang="en-GB"/>
            </a:defPPr>
            <a:lvl1pPr algn="l" defTabSz="449263" rtl="0" fontAlgn="base">
              <a:lnSpc>
                <a:spcPct val="100000"/>
              </a:lnSpc>
              <a:spcBef>
                <a:spcPct val="0"/>
              </a:spcBef>
              <a:spcAft>
                <a:spcPct val="0"/>
              </a:spcAft>
              <a:buClrTx/>
              <a:buSzTx/>
              <a:buFontTx/>
              <a:buNone/>
              <a:defRPr sz="1000" kern="1200">
                <a:solidFill>
                  <a:srgbClr val="B5B5B5"/>
                </a:solidFill>
                <a:latin typeface="Arial" charset="0"/>
                <a:ea typeface="+mn-ea"/>
                <a:cs typeface="+mn-cs"/>
              </a:defRPr>
            </a:lvl1pPr>
            <a:lvl2pPr marL="4572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2pPr>
            <a:lvl3pPr marL="9144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3pPr>
            <a:lvl4pPr marL="13716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4pPr>
            <a:lvl5pPr marL="1828800" algn="ctr" defTabSz="449263" rtl="0" fontAlgn="base">
              <a:lnSpc>
                <a:spcPct val="93000"/>
              </a:lnSpc>
              <a:spcBef>
                <a:spcPct val="0"/>
              </a:spcBef>
              <a:spcAft>
                <a:spcPct val="0"/>
              </a:spcAft>
              <a:buClr>
                <a:srgbClr val="000000"/>
              </a:buClr>
              <a:buSzPct val="100000"/>
              <a:buFont typeface="Arial" pitchFamily="34" charset="0"/>
              <a:defRPr kern="1200">
                <a:solidFill>
                  <a:schemeClr val="bg1"/>
                </a:solidFill>
                <a:latin typeface="Arial" pitchFamily="34" charset="0"/>
                <a:ea typeface="+mn-ea"/>
                <a:cs typeface="+mn-cs"/>
              </a:defRPr>
            </a:lvl5pPr>
            <a:lvl6pPr marL="2286000" algn="l" defTabSz="914400" rtl="0" eaLnBrk="1" latinLnBrk="0" hangingPunct="1">
              <a:defRPr kern="1200">
                <a:solidFill>
                  <a:schemeClr val="bg1"/>
                </a:solidFill>
                <a:latin typeface="Arial" pitchFamily="34" charset="0"/>
                <a:ea typeface="+mn-ea"/>
                <a:cs typeface="+mn-cs"/>
              </a:defRPr>
            </a:lvl6pPr>
            <a:lvl7pPr marL="2743200" algn="l" defTabSz="914400" rtl="0" eaLnBrk="1" latinLnBrk="0" hangingPunct="1">
              <a:defRPr kern="1200">
                <a:solidFill>
                  <a:schemeClr val="bg1"/>
                </a:solidFill>
                <a:latin typeface="Arial" pitchFamily="34" charset="0"/>
                <a:ea typeface="+mn-ea"/>
                <a:cs typeface="+mn-cs"/>
              </a:defRPr>
            </a:lvl7pPr>
            <a:lvl8pPr marL="3200400" algn="l" defTabSz="914400" rtl="0" eaLnBrk="1" latinLnBrk="0" hangingPunct="1">
              <a:defRPr kern="1200">
                <a:solidFill>
                  <a:schemeClr val="bg1"/>
                </a:solidFill>
                <a:latin typeface="Arial" pitchFamily="34" charset="0"/>
                <a:ea typeface="+mn-ea"/>
                <a:cs typeface="+mn-cs"/>
              </a:defRPr>
            </a:lvl8pPr>
            <a:lvl9pPr marL="3657600" algn="l" defTabSz="914400" rtl="0" eaLnBrk="1" latinLnBrk="0" hangingPunct="1">
              <a:defRPr kern="1200">
                <a:solidFill>
                  <a:schemeClr val="bg1"/>
                </a:solidFill>
                <a:latin typeface="Arial" pitchFamily="34" charset="0"/>
                <a:ea typeface="+mn-ea"/>
                <a:cs typeface="+mn-cs"/>
              </a:defRPr>
            </a:lvl9pPr>
          </a:lstStyle>
          <a:p>
            <a:pPr algn="ctr">
              <a:defRPr/>
            </a:pPr>
            <a:r>
              <a:rPr lang="de-DE" sz="563" b="1" dirty="0" err="1">
                <a:solidFill>
                  <a:schemeClr val="tx1"/>
                </a:solidFill>
              </a:rPr>
              <a:t>Example</a:t>
            </a:r>
            <a:r>
              <a:rPr lang="de-DE" sz="563" b="1" dirty="0">
                <a:solidFill>
                  <a:schemeClr val="tx1"/>
                </a:solidFill>
              </a:rPr>
              <a:t> </a:t>
            </a:r>
            <a:r>
              <a:rPr lang="de-DE" sz="563" b="1" dirty="0" err="1">
                <a:solidFill>
                  <a:schemeClr val="tx1"/>
                </a:solidFill>
              </a:rPr>
              <a:t>of</a:t>
            </a:r>
            <a:r>
              <a:rPr lang="de-DE" sz="563" b="1" dirty="0">
                <a:solidFill>
                  <a:schemeClr val="tx1"/>
                </a:solidFill>
              </a:rPr>
              <a:t> a </a:t>
            </a:r>
            <a:r>
              <a:rPr lang="de-DE" sz="563" b="1" dirty="0" err="1">
                <a:solidFill>
                  <a:schemeClr val="tx1"/>
                </a:solidFill>
              </a:rPr>
              <a:t>footnote</a:t>
            </a:r>
            <a:r>
              <a:rPr lang="de-DE" sz="563" b="1" dirty="0">
                <a:solidFill>
                  <a:schemeClr val="tx1"/>
                </a:solidFill>
              </a:rPr>
              <a:t> </a:t>
            </a:r>
            <a:r>
              <a:rPr lang="de-DE" sz="563" b="1" dirty="0" err="1">
                <a:solidFill>
                  <a:schemeClr val="tx1"/>
                </a:solidFill>
              </a:rPr>
              <a:t>reference</a:t>
            </a:r>
            <a:r>
              <a:rPr lang="de-DE" sz="563" b="1" dirty="0">
                <a:solidFill>
                  <a:schemeClr val="tx1"/>
                </a:solidFill>
              </a:rPr>
              <a:t>:</a:t>
            </a:r>
            <a:br>
              <a:rPr lang="de-DE" sz="563" b="1" dirty="0">
                <a:solidFill>
                  <a:schemeClr val="tx1"/>
                </a:solidFill>
              </a:rPr>
            </a:br>
            <a:r>
              <a:rPr lang="de-DE" sz="563" b="1" dirty="0" err="1">
                <a:solidFill>
                  <a:schemeClr val="tx1"/>
                </a:solidFill>
              </a:rPr>
              <a:t>You</a:t>
            </a:r>
            <a:r>
              <a:rPr lang="de-DE" sz="563" b="1" dirty="0">
                <a:solidFill>
                  <a:schemeClr val="tx1"/>
                </a:solidFill>
              </a:rPr>
              <a:t> </a:t>
            </a:r>
            <a:r>
              <a:rPr lang="de-DE" sz="563" b="1" dirty="0" err="1">
                <a:solidFill>
                  <a:schemeClr val="tx1"/>
                </a:solidFill>
              </a:rPr>
              <a:t>can</a:t>
            </a:r>
            <a:r>
              <a:rPr lang="de-DE" sz="563" b="1" dirty="0">
                <a:solidFill>
                  <a:schemeClr val="tx1"/>
                </a:solidFill>
              </a:rPr>
              <a:t> </a:t>
            </a:r>
            <a:r>
              <a:rPr lang="de-DE" sz="563" b="1" dirty="0" err="1">
                <a:solidFill>
                  <a:schemeClr val="tx1"/>
                </a:solidFill>
              </a:rPr>
              <a:t>place</a:t>
            </a:r>
            <a:r>
              <a:rPr lang="de-DE" sz="563" b="1" dirty="0">
                <a:solidFill>
                  <a:schemeClr val="tx1"/>
                </a:solidFill>
              </a:rPr>
              <a:t> </a:t>
            </a:r>
            <a:r>
              <a:rPr lang="de-DE" sz="563" b="1" dirty="0" err="1">
                <a:solidFill>
                  <a:schemeClr val="tx1"/>
                </a:solidFill>
              </a:rPr>
              <a:t>your</a:t>
            </a:r>
            <a:r>
              <a:rPr lang="de-DE" sz="563" b="1" dirty="0">
                <a:solidFill>
                  <a:schemeClr val="tx1"/>
                </a:solidFill>
              </a:rPr>
              <a:t> </a:t>
            </a:r>
            <a:r>
              <a:rPr lang="de-DE" sz="563" b="1" dirty="0" err="1">
                <a:solidFill>
                  <a:schemeClr val="tx1"/>
                </a:solidFill>
              </a:rPr>
              <a:t>references</a:t>
            </a:r>
            <a:r>
              <a:rPr lang="de-DE" sz="563" b="1" dirty="0">
                <a:solidFill>
                  <a:schemeClr val="tx1"/>
                </a:solidFill>
              </a:rPr>
              <a:t> </a:t>
            </a:r>
            <a:r>
              <a:rPr lang="de-DE" sz="563" b="1" dirty="0" err="1">
                <a:solidFill>
                  <a:schemeClr val="tx1"/>
                </a:solidFill>
              </a:rPr>
              <a:t>used</a:t>
            </a:r>
            <a:r>
              <a:rPr lang="de-DE" sz="563" b="1" dirty="0">
                <a:solidFill>
                  <a:schemeClr val="tx1"/>
                </a:solidFill>
              </a:rPr>
              <a:t> on </a:t>
            </a:r>
            <a:r>
              <a:rPr lang="de-DE" sz="563" b="1" dirty="0" err="1">
                <a:solidFill>
                  <a:schemeClr val="tx1"/>
                </a:solidFill>
              </a:rPr>
              <a:t>this</a:t>
            </a:r>
            <a:r>
              <a:rPr lang="de-DE" sz="563" b="1" dirty="0">
                <a:solidFill>
                  <a:schemeClr val="tx1"/>
                </a:solidFill>
              </a:rPr>
              <a:t> </a:t>
            </a:r>
            <a:r>
              <a:rPr lang="de-DE" sz="563" b="1" dirty="0" err="1">
                <a:solidFill>
                  <a:schemeClr val="tx1"/>
                </a:solidFill>
              </a:rPr>
              <a:t>slide</a:t>
            </a:r>
            <a:r>
              <a:rPr lang="de-DE" sz="563" b="1" dirty="0">
                <a:solidFill>
                  <a:schemeClr val="tx1"/>
                </a:solidFill>
              </a:rPr>
              <a:t> </a:t>
            </a:r>
            <a:r>
              <a:rPr lang="de-DE" sz="563" b="1" dirty="0" err="1">
                <a:solidFill>
                  <a:schemeClr val="tx1"/>
                </a:solidFill>
              </a:rPr>
              <a:t>here</a:t>
            </a:r>
            <a:r>
              <a:rPr lang="de-DE" sz="563" b="1" dirty="0">
                <a:solidFill>
                  <a:schemeClr val="tx1"/>
                </a:solidFill>
              </a:rPr>
              <a:t>, in </a:t>
            </a:r>
            <a:r>
              <a:rPr lang="de-DE" sz="563" b="1" dirty="0" err="1">
                <a:solidFill>
                  <a:schemeClr val="tx1"/>
                </a:solidFill>
              </a:rPr>
              <a:t>addition</a:t>
            </a:r>
            <a:r>
              <a:rPr lang="de-DE" sz="563" b="1" dirty="0">
                <a:solidFill>
                  <a:schemeClr val="tx1"/>
                </a:solidFill>
              </a:rPr>
              <a:t> </a:t>
            </a:r>
            <a:r>
              <a:rPr lang="de-DE" sz="563" b="1" dirty="0" err="1">
                <a:solidFill>
                  <a:schemeClr val="tx1"/>
                </a:solidFill>
              </a:rPr>
              <a:t>to</a:t>
            </a:r>
            <a:r>
              <a:rPr lang="de-DE" sz="563" b="1" dirty="0">
                <a:solidFill>
                  <a:schemeClr val="tx1"/>
                </a:solidFill>
              </a:rPr>
              <a:t> </a:t>
            </a:r>
            <a:r>
              <a:rPr lang="de-DE" sz="563" b="1" dirty="0" err="1">
                <a:solidFill>
                  <a:schemeClr val="tx1"/>
                </a:solidFill>
              </a:rPr>
              <a:t>the</a:t>
            </a:r>
            <a:r>
              <a:rPr lang="de-DE" sz="563" b="1" dirty="0">
                <a:solidFill>
                  <a:schemeClr val="tx1"/>
                </a:solidFill>
              </a:rPr>
              <a:t> </a:t>
            </a:r>
            <a:r>
              <a:rPr lang="de-DE" sz="563" b="1" dirty="0" err="1">
                <a:solidFill>
                  <a:schemeClr val="tx1"/>
                </a:solidFill>
              </a:rPr>
              <a:t>Sources</a:t>
            </a:r>
            <a:r>
              <a:rPr lang="de-DE" sz="563" b="1" dirty="0">
                <a:solidFill>
                  <a:schemeClr val="tx1"/>
                </a:solidFill>
              </a:rPr>
              <a:t> </a:t>
            </a:r>
            <a:r>
              <a:rPr lang="de-DE" sz="563" b="1" dirty="0" err="1">
                <a:solidFill>
                  <a:schemeClr val="tx1"/>
                </a:solidFill>
              </a:rPr>
              <a:t>slide</a:t>
            </a:r>
            <a:r>
              <a:rPr lang="de-DE" sz="563" b="1" dirty="0">
                <a:solidFill>
                  <a:schemeClr val="tx1"/>
                </a:solidFill>
              </a:rPr>
              <a:t>. Remove </a:t>
            </a:r>
            <a:r>
              <a:rPr lang="de-DE" sz="563" b="1" dirty="0" err="1">
                <a:solidFill>
                  <a:schemeClr val="tx1"/>
                </a:solidFill>
              </a:rPr>
              <a:t>if</a:t>
            </a:r>
            <a:r>
              <a:rPr lang="de-DE" sz="563" b="1" dirty="0">
                <a:solidFill>
                  <a:schemeClr val="tx1"/>
                </a:solidFill>
              </a:rPr>
              <a:t> not </a:t>
            </a:r>
            <a:r>
              <a:rPr lang="de-DE" sz="563" b="1" dirty="0" err="1">
                <a:solidFill>
                  <a:schemeClr val="tx1"/>
                </a:solidFill>
              </a:rPr>
              <a:t>used</a:t>
            </a:r>
            <a:r>
              <a:rPr lang="de-DE" sz="563" b="1" dirty="0">
                <a:solidFill>
                  <a:schemeClr val="tx1"/>
                </a:solidFill>
              </a:rPr>
              <a:t>. </a:t>
            </a:r>
            <a:endParaRPr lang="de-DE" sz="563" dirty="0">
              <a:solidFill>
                <a:schemeClr val="bg1">
                  <a:lumMod val="65000"/>
                </a:schemeClr>
              </a:solidFill>
            </a:endParaRPr>
          </a:p>
        </p:txBody>
      </p:sp>
    </p:spTree>
    <p:extLst>
      <p:ext uri="{BB962C8B-B14F-4D97-AF65-F5344CB8AC3E}">
        <p14:creationId xmlns:p14="http://schemas.microsoft.com/office/powerpoint/2010/main" val="4112828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dirty="0"/>
              <a:t>Motivation</a:t>
            </a:r>
          </a:p>
        </p:txBody>
      </p:sp>
      <p:sp>
        <p:nvSpPr>
          <p:cNvPr id="16" name="Inhaltsplatzhalter 2"/>
          <p:cNvSpPr txBox="1">
            <a:spLocks/>
          </p:cNvSpPr>
          <p:nvPr/>
        </p:nvSpPr>
        <p:spPr>
          <a:xfrm>
            <a:off x="335361" y="1485947"/>
            <a:ext cx="11593287" cy="4955619"/>
          </a:xfrm>
          <a:prstGeom prst="rect">
            <a:avLst/>
          </a:prstGeom>
        </p:spPr>
        <p:txBody>
          <a:bodyPr/>
          <a:lstStyle>
            <a:lvl1pPr marL="179388" indent="-179388" algn="l" rtl="0" fontAlgn="base">
              <a:spcBef>
                <a:spcPct val="20000"/>
              </a:spcBef>
              <a:spcAft>
                <a:spcPct val="0"/>
              </a:spcAft>
              <a:buFont typeface="Wingdings" pitchFamily="2" charset="2"/>
              <a:defRPr sz="2000" b="1" kern="1200">
                <a:solidFill>
                  <a:schemeClr val="tx1"/>
                </a:solidFill>
                <a:latin typeface="+mn-lt"/>
                <a:ea typeface="+mn-ea"/>
                <a:cs typeface="+mn-cs"/>
              </a:defRPr>
            </a:lvl1pPr>
            <a:lvl2pPr marL="349250" indent="-168275" algn="l" rtl="0" fontAlgn="base">
              <a:spcBef>
                <a:spcPct val="20000"/>
              </a:spcBef>
              <a:spcAft>
                <a:spcPct val="0"/>
              </a:spcAft>
              <a:buFont typeface="Wingdings" pitchFamily="2" charset="2"/>
              <a:buChar char="§"/>
              <a:defRPr kern="1200">
                <a:solidFill>
                  <a:schemeClr val="tx1"/>
                </a:solidFill>
                <a:latin typeface="+mn-lt"/>
                <a:ea typeface="+mn-ea"/>
                <a:cs typeface="+mn-cs"/>
              </a:defRPr>
            </a:lvl2pPr>
            <a:lvl3pPr marL="538163" indent="-187325" algn="l" rtl="0" fontAlgn="base">
              <a:spcBef>
                <a:spcPct val="20000"/>
              </a:spcBef>
              <a:spcAft>
                <a:spcPct val="0"/>
              </a:spcAft>
              <a:buFont typeface="Wingdings" pitchFamily="2" charset="2"/>
              <a:buChar char="§"/>
              <a:defRPr kern="1200">
                <a:solidFill>
                  <a:schemeClr val="tx1"/>
                </a:solidFill>
                <a:latin typeface="+mn-lt"/>
                <a:ea typeface="+mn-ea"/>
                <a:cs typeface="+mn-cs"/>
              </a:defRPr>
            </a:lvl3pPr>
            <a:lvl4pPr marL="717550" indent="-173038" algn="l" rtl="0" fontAlgn="base">
              <a:spcBef>
                <a:spcPct val="20000"/>
              </a:spcBef>
              <a:spcAft>
                <a:spcPct val="0"/>
              </a:spcAft>
              <a:buFont typeface="Wingdings" pitchFamily="2" charset="2"/>
              <a:buChar char="§"/>
              <a:defRPr sz="1600" kern="1200">
                <a:solidFill>
                  <a:schemeClr val="tx1"/>
                </a:solidFill>
                <a:latin typeface="+mn-lt"/>
                <a:ea typeface="+mn-ea"/>
                <a:cs typeface="+mn-cs"/>
              </a:defRPr>
            </a:lvl4pPr>
            <a:lvl5pPr marL="908050" indent="-188913" algn="l" rtl="0" fontAlgn="base">
              <a:spcBef>
                <a:spcPct val="20000"/>
              </a:spcBef>
              <a:spcAft>
                <a:spcPct val="0"/>
              </a:spcAft>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lnSpc>
                <a:spcPct val="100000"/>
              </a:lnSpc>
              <a:buClrTx/>
              <a:buSzTx/>
            </a:pPr>
            <a:r>
              <a:rPr lang="de-DE" sz="2200" dirty="0"/>
              <a:t>Kooperative Manöverabstimmung als Anwendung von V2X-Technologie</a:t>
            </a:r>
          </a:p>
          <a:p>
            <a:pPr marL="512762" lvl="1" indent="-342900" defTabSz="914400">
              <a:lnSpc>
                <a:spcPct val="100000"/>
              </a:lnSpc>
              <a:buClrTx/>
              <a:buSzTx/>
            </a:pPr>
            <a:r>
              <a:rPr lang="de-DE" sz="2000" dirty="0"/>
              <a:t>Aspekte: Fahrbahnwechsel, </a:t>
            </a:r>
            <a:r>
              <a:rPr lang="de-DE" sz="2000" dirty="0" err="1"/>
              <a:t>Platooning</a:t>
            </a:r>
            <a:r>
              <a:rPr lang="de-DE" sz="2000" dirty="0"/>
              <a:t>, Geschwindigkeitsregelung, …</a:t>
            </a:r>
          </a:p>
          <a:p>
            <a:pPr marL="512762" lvl="1" indent="-342900" defTabSz="914400">
              <a:lnSpc>
                <a:spcPct val="100000"/>
              </a:lnSpc>
              <a:buClrTx/>
              <a:buSzTx/>
            </a:pPr>
            <a:r>
              <a:rPr lang="de-DE" sz="2000" dirty="0"/>
              <a:t>Hohe Anforderungen an Kommunikation</a:t>
            </a:r>
          </a:p>
          <a:p>
            <a:pPr marL="512762" lvl="1" indent="-342900" defTabSz="914400">
              <a:lnSpc>
                <a:spcPct val="100000"/>
              </a:lnSpc>
              <a:buClrTx/>
              <a:buSzTx/>
            </a:pPr>
            <a:r>
              <a:rPr lang="de-DE" sz="2000" dirty="0"/>
              <a:t>Keine Garantien für Übertragungsqualität möglich</a:t>
            </a:r>
          </a:p>
          <a:p>
            <a:pPr marL="512762" lvl="1" indent="-342900" defTabSz="914400">
              <a:lnSpc>
                <a:spcPct val="100000"/>
              </a:lnSpc>
              <a:buClrTx/>
              <a:buSzTx/>
            </a:pPr>
            <a:endParaRPr lang="de-DE" sz="2000" dirty="0"/>
          </a:p>
          <a:p>
            <a:pPr marL="342900" indent="-342900" defTabSz="914400">
              <a:lnSpc>
                <a:spcPct val="100000"/>
              </a:lnSpc>
              <a:buClrTx/>
              <a:buSzTx/>
            </a:pPr>
            <a:r>
              <a:rPr lang="de-DE" sz="2200" dirty="0"/>
              <a:t>Kommunikationsvorhersage als Hilfsmittel</a:t>
            </a:r>
          </a:p>
          <a:p>
            <a:pPr marL="512762" lvl="1" indent="-342900" defTabSz="914400">
              <a:lnSpc>
                <a:spcPct val="100000"/>
              </a:lnSpc>
              <a:buClrTx/>
              <a:buSzTx/>
            </a:pPr>
            <a:r>
              <a:rPr lang="de-DE" sz="2000" dirty="0"/>
              <a:t>Proaktives statt reaktives Anwendungs- und Kommunikationsverhalten</a:t>
            </a:r>
          </a:p>
          <a:p>
            <a:pPr marL="512762" lvl="1" indent="-342900" defTabSz="914400">
              <a:lnSpc>
                <a:spcPct val="100000"/>
              </a:lnSpc>
              <a:buClrTx/>
              <a:buSzTx/>
            </a:pPr>
            <a:endParaRPr lang="de-DE" sz="2000" dirty="0"/>
          </a:p>
          <a:p>
            <a:pPr marL="342900" indent="-342900" defTabSz="914400">
              <a:lnSpc>
                <a:spcPct val="100000"/>
              </a:lnSpc>
              <a:buClrTx/>
              <a:buSzTx/>
            </a:pPr>
            <a:r>
              <a:rPr lang="de-DE" sz="2200" dirty="0"/>
              <a:t>Unterschiedliche Forschungsansätze in Vorhersagemethoden</a:t>
            </a:r>
          </a:p>
          <a:p>
            <a:pPr marL="512762" lvl="1" indent="-342900" defTabSz="914400">
              <a:lnSpc>
                <a:spcPct val="100000"/>
              </a:lnSpc>
              <a:buClrTx/>
              <a:buSzTx/>
            </a:pPr>
            <a:r>
              <a:rPr lang="de-DE" sz="2000" dirty="0"/>
              <a:t>Bisher kein umfassender Überblick im Bereich automobilen Verkehrs und Manöverabstimmung</a:t>
            </a:r>
          </a:p>
          <a:p>
            <a:pPr marL="512762" lvl="1" indent="-342900" defTabSz="914400">
              <a:lnSpc>
                <a:spcPct val="100000"/>
              </a:lnSpc>
              <a:buClrTx/>
              <a:buSzTx/>
              <a:buFont typeface="Wingdings" panose="05000000000000000000" pitchFamily="2" charset="2"/>
              <a:buChar char="à"/>
            </a:pPr>
            <a:r>
              <a:rPr lang="en-US" sz="2000" dirty="0" err="1">
                <a:sym typeface="Wingdings" panose="05000000000000000000" pitchFamily="2" charset="2"/>
              </a:rPr>
              <a:t>Ausarbeitung</a:t>
            </a:r>
            <a:r>
              <a:rPr lang="en-US" sz="2000" dirty="0">
                <a:sym typeface="Wingdings" panose="05000000000000000000" pitchFamily="2" charset="2"/>
              </a:rPr>
              <a:t> </a:t>
            </a:r>
            <a:r>
              <a:rPr lang="de-DE" sz="2000" dirty="0">
                <a:sym typeface="Wingdings" panose="05000000000000000000" pitchFamily="2" charset="2"/>
              </a:rPr>
              <a:t>schließt diese Lücke</a:t>
            </a:r>
          </a:p>
          <a:p>
            <a:pPr marL="512762" lvl="1" indent="-342900" defTabSz="914400">
              <a:lnSpc>
                <a:spcPct val="100000"/>
              </a:lnSpc>
              <a:buClrTx/>
              <a:buSzTx/>
              <a:buFont typeface="Wingdings" panose="05000000000000000000" pitchFamily="2" charset="2"/>
              <a:buChar char="à"/>
            </a:pPr>
            <a:r>
              <a:rPr lang="de-DE" sz="2000" dirty="0">
                <a:sym typeface="Wingdings" panose="05000000000000000000" pitchFamily="2" charset="2"/>
              </a:rPr>
              <a:t>Herausarbeitung von Anwendungsbeispielen und Untersuchung der Vorhersagemethoden</a:t>
            </a:r>
            <a:endParaRPr lang="de-DE" sz="2000" dirty="0"/>
          </a:p>
          <a:p>
            <a:pPr lvl="1" defTabSz="914400">
              <a:lnSpc>
                <a:spcPct val="100000"/>
              </a:lnSpc>
              <a:buClrTx/>
              <a:buSzTx/>
            </a:pPr>
            <a:endParaRPr lang="de-DE" sz="2000" dirty="0"/>
          </a:p>
          <a:p>
            <a:pPr lvl="1" defTabSz="914400">
              <a:lnSpc>
                <a:spcPct val="100000"/>
              </a:lnSpc>
              <a:buClrTx/>
              <a:buSzTx/>
            </a:pPr>
            <a:endParaRPr lang="de-DE" sz="2000" dirty="0"/>
          </a:p>
          <a:p>
            <a:pPr lvl="1" defTabSz="914400">
              <a:lnSpc>
                <a:spcPct val="100000"/>
              </a:lnSpc>
              <a:buClrTx/>
              <a:buSzTx/>
            </a:pPr>
            <a:endParaRPr lang="de-DE" sz="2000" dirty="0"/>
          </a:p>
        </p:txBody>
      </p:sp>
    </p:spTree>
    <p:extLst>
      <p:ext uri="{BB962C8B-B14F-4D97-AF65-F5344CB8AC3E}">
        <p14:creationId xmlns:p14="http://schemas.microsoft.com/office/powerpoint/2010/main" val="3595066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7B250B-983F-4984-9D5F-E5F005CA8969}"/>
              </a:ext>
            </a:extLst>
          </p:cNvPr>
          <p:cNvSpPr>
            <a:spLocks noGrp="1"/>
          </p:cNvSpPr>
          <p:nvPr>
            <p:ph type="title"/>
          </p:nvPr>
        </p:nvSpPr>
        <p:spPr/>
        <p:txBody>
          <a:bodyPr/>
          <a:lstStyle/>
          <a:p>
            <a:r>
              <a:rPr lang="de-DE" dirty="0"/>
              <a:t>Einsatzmöglichkeiten und Anforderungen</a:t>
            </a:r>
          </a:p>
        </p:txBody>
      </p:sp>
      <p:sp>
        <p:nvSpPr>
          <p:cNvPr id="3" name="Inhaltsplatzhalter 2">
            <a:extLst>
              <a:ext uri="{FF2B5EF4-FFF2-40B4-BE49-F238E27FC236}">
                <a16:creationId xmlns:a16="http://schemas.microsoft.com/office/drawing/2014/main" id="{602D3493-DC48-4533-A274-463FDBE71831}"/>
              </a:ext>
            </a:extLst>
          </p:cNvPr>
          <p:cNvSpPr>
            <a:spLocks noGrp="1"/>
          </p:cNvSpPr>
          <p:nvPr>
            <p:ph idx="1"/>
          </p:nvPr>
        </p:nvSpPr>
        <p:spPr/>
        <p:txBody>
          <a:bodyPr/>
          <a:lstStyle/>
          <a:p>
            <a:r>
              <a:rPr lang="de-DE" sz="2200" dirty="0"/>
              <a:t>Szenario: Kreuzung mit erhöhtem Verkehrsaufkommen</a:t>
            </a:r>
          </a:p>
          <a:p>
            <a:pPr marL="512762" lvl="1" indent="-342900"/>
            <a:r>
              <a:rPr lang="de-DE" sz="2000" dirty="0"/>
              <a:t>Höhere Auslastung des Kommunikationskanals</a:t>
            </a:r>
          </a:p>
          <a:p>
            <a:pPr marL="512762" lvl="1" indent="-342900">
              <a:buFont typeface="Wingdings" panose="05000000000000000000" pitchFamily="2" charset="2"/>
              <a:buChar char="à"/>
            </a:pPr>
            <a:r>
              <a:rPr lang="de-DE" sz="2000" dirty="0">
                <a:sym typeface="Wingdings" panose="05000000000000000000" pitchFamily="2" charset="2"/>
              </a:rPr>
              <a:t>Anpassung Sicherheitsabstände</a:t>
            </a:r>
          </a:p>
          <a:p>
            <a:pPr marL="512762" lvl="1" indent="-342900">
              <a:buFont typeface="Wingdings" panose="05000000000000000000" pitchFamily="2" charset="2"/>
              <a:buChar char="à"/>
            </a:pPr>
            <a:r>
              <a:rPr lang="de-DE" sz="2000" dirty="0">
                <a:sym typeface="Wingdings" panose="05000000000000000000" pitchFamily="2" charset="2"/>
              </a:rPr>
              <a:t>Verringerung des Datenverkehrs</a:t>
            </a:r>
          </a:p>
          <a:p>
            <a:pPr marL="512762" lvl="1" indent="-342900">
              <a:buFont typeface="Wingdings" panose="05000000000000000000" pitchFamily="2" charset="2"/>
              <a:buChar char="à"/>
            </a:pPr>
            <a:r>
              <a:rPr lang="de-DE" sz="2000" dirty="0">
                <a:sym typeface="Wingdings" panose="05000000000000000000" pitchFamily="2" charset="2"/>
              </a:rPr>
              <a:t>Wechsel auf andere Kommunikationstechnologie</a:t>
            </a:r>
          </a:p>
          <a:p>
            <a:pPr marL="512762" lvl="1" indent="-342900">
              <a:buFont typeface="Wingdings" panose="05000000000000000000" pitchFamily="2" charset="2"/>
              <a:buChar char="à"/>
            </a:pPr>
            <a:endParaRPr lang="de-DE" sz="2000" dirty="0">
              <a:sym typeface="Wingdings" panose="05000000000000000000" pitchFamily="2" charset="2"/>
            </a:endParaRPr>
          </a:p>
          <a:p>
            <a:pPr marL="0" indent="0"/>
            <a:r>
              <a:rPr lang="de-DE" sz="2200" dirty="0"/>
              <a:t>Anforderungen</a:t>
            </a:r>
          </a:p>
          <a:p>
            <a:pPr marL="512762" lvl="1" indent="-342900"/>
            <a:r>
              <a:rPr lang="de-DE" sz="2000" dirty="0"/>
              <a:t>Vorhersage im Nahbereich</a:t>
            </a:r>
          </a:p>
          <a:p>
            <a:pPr marL="512762" lvl="1" indent="-342900"/>
            <a:r>
              <a:rPr lang="de-DE" sz="2000" dirty="0"/>
              <a:t>Fokus auf Parameter wie Latenz und Datenverlässlichkeit</a:t>
            </a:r>
          </a:p>
          <a:p>
            <a:pPr marL="512762" lvl="1" indent="-342900"/>
            <a:r>
              <a:rPr lang="de-DE" sz="2000" dirty="0"/>
              <a:t>V2V und V2I Kommunikation vorrangig</a:t>
            </a:r>
          </a:p>
          <a:p>
            <a:pPr marL="0" indent="0"/>
            <a:endParaRPr lang="de-DE" sz="2200" dirty="0"/>
          </a:p>
          <a:p>
            <a:pPr marL="512762" lvl="1" indent="-342900"/>
            <a:endParaRPr lang="de-DE" sz="2000" dirty="0"/>
          </a:p>
        </p:txBody>
      </p:sp>
      <p:sp>
        <p:nvSpPr>
          <p:cNvPr id="4" name="Fußzeilenplatzhalter 3">
            <a:extLst>
              <a:ext uri="{FF2B5EF4-FFF2-40B4-BE49-F238E27FC236}">
                <a16:creationId xmlns:a16="http://schemas.microsoft.com/office/drawing/2014/main" id="{A8648341-43DA-4EC6-91DB-E40226BBE855}"/>
              </a:ext>
            </a:extLst>
          </p:cNvPr>
          <p:cNvSpPr>
            <a:spLocks noGrp="1"/>
          </p:cNvSpPr>
          <p:nvPr>
            <p:ph type="ftr" sz="quarter" idx="10"/>
          </p:nvPr>
        </p:nvSpPr>
        <p:spPr/>
        <p:txBody>
          <a:bodyPr/>
          <a:lstStyle/>
          <a:p>
            <a:endParaRPr lang="de-DE" altLang="de-DE"/>
          </a:p>
          <a:p>
            <a:endParaRPr lang="de-DE" altLang="de-DE"/>
          </a:p>
          <a:p>
            <a:endParaRPr lang="de-DE" altLang="de-DE" dirty="0"/>
          </a:p>
        </p:txBody>
      </p:sp>
    </p:spTree>
    <p:extLst>
      <p:ext uri="{BB962C8B-B14F-4D97-AF65-F5344CB8AC3E}">
        <p14:creationId xmlns:p14="http://schemas.microsoft.com/office/powerpoint/2010/main" val="922197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7B250B-983F-4984-9D5F-E5F005CA8969}"/>
              </a:ext>
            </a:extLst>
          </p:cNvPr>
          <p:cNvSpPr>
            <a:spLocks noGrp="1"/>
          </p:cNvSpPr>
          <p:nvPr>
            <p:ph type="title"/>
          </p:nvPr>
        </p:nvSpPr>
        <p:spPr/>
        <p:txBody>
          <a:bodyPr/>
          <a:lstStyle/>
          <a:p>
            <a:r>
              <a:rPr lang="de-DE" dirty="0"/>
              <a:t>Konzepte der Kommunikationsvorhersage</a:t>
            </a:r>
          </a:p>
        </p:txBody>
      </p:sp>
      <p:sp>
        <p:nvSpPr>
          <p:cNvPr id="3" name="Inhaltsplatzhalter 2">
            <a:extLst>
              <a:ext uri="{FF2B5EF4-FFF2-40B4-BE49-F238E27FC236}">
                <a16:creationId xmlns:a16="http://schemas.microsoft.com/office/drawing/2014/main" id="{602D3493-DC48-4533-A274-463FDBE71831}"/>
              </a:ext>
            </a:extLst>
          </p:cNvPr>
          <p:cNvSpPr>
            <a:spLocks noGrp="1"/>
          </p:cNvSpPr>
          <p:nvPr>
            <p:ph idx="1"/>
          </p:nvPr>
        </p:nvSpPr>
        <p:spPr/>
        <p:txBody>
          <a:bodyPr/>
          <a:lstStyle/>
          <a:p>
            <a:pPr marL="0" indent="0"/>
            <a:r>
              <a:rPr lang="de-DE" sz="2200" dirty="0"/>
              <a:t>Bisherige Forschung kann in zwei Teilgebiete aufgeteilt werden:</a:t>
            </a:r>
          </a:p>
          <a:p>
            <a:pPr marL="512762" lvl="1" indent="-342900"/>
            <a:r>
              <a:rPr lang="de-DE" sz="2000" b="1" dirty="0"/>
              <a:t>Kanalvorhersage</a:t>
            </a:r>
            <a:r>
              <a:rPr lang="de-DE" sz="2000" dirty="0"/>
              <a:t>:</a:t>
            </a:r>
          </a:p>
          <a:p>
            <a:pPr marL="701675" lvl="2" indent="-342900"/>
            <a:r>
              <a:rPr lang="de-DE" sz="2000" dirty="0"/>
              <a:t>Fokus auf unterste Ebene </a:t>
            </a:r>
            <a:r>
              <a:rPr lang="de-DE" sz="2000" dirty="0">
                <a:sym typeface="Wingdings" panose="05000000000000000000" pitchFamily="2" charset="2"/>
              </a:rPr>
              <a:t> Übertragungsweg</a:t>
            </a:r>
          </a:p>
          <a:p>
            <a:pPr marL="701675" lvl="2" indent="-342900"/>
            <a:r>
              <a:rPr lang="de-DE" sz="2000" dirty="0"/>
              <a:t>Bestimmung von Kanalparametern</a:t>
            </a:r>
          </a:p>
          <a:p>
            <a:pPr marL="701675" lvl="2" indent="-342900"/>
            <a:r>
              <a:rPr lang="de-DE" sz="2000" dirty="0"/>
              <a:t>Vorhersage in kleinem Zeitfenster</a:t>
            </a:r>
          </a:p>
          <a:p>
            <a:pPr marL="701675" lvl="2" indent="-342900"/>
            <a:r>
              <a:rPr lang="de-DE" sz="2000" dirty="0"/>
              <a:t>Zweck: adaptive Übertragungsmethoden</a:t>
            </a:r>
          </a:p>
          <a:p>
            <a:pPr marL="701675" lvl="2" indent="-342900"/>
            <a:endParaRPr lang="de-DE" dirty="0"/>
          </a:p>
          <a:p>
            <a:pPr marL="512762" lvl="1" indent="-342900"/>
            <a:r>
              <a:rPr lang="de-DE" sz="2000" b="1" dirty="0"/>
              <a:t>KPI Vorhersage</a:t>
            </a:r>
          </a:p>
          <a:p>
            <a:pPr marL="701675" lvl="2" indent="-342900"/>
            <a:r>
              <a:rPr lang="de-DE" sz="2000" dirty="0"/>
              <a:t>Fokus auf höhere Ebene</a:t>
            </a:r>
          </a:p>
          <a:p>
            <a:pPr marL="701675" lvl="2" indent="-342900"/>
            <a:r>
              <a:rPr lang="de-DE" sz="2000" dirty="0"/>
              <a:t>Indikatoren leiten sich aus Kanalparameter ab</a:t>
            </a:r>
          </a:p>
          <a:p>
            <a:pPr marL="701675" lvl="2" indent="-342900"/>
            <a:r>
              <a:rPr lang="de-DE" sz="2000" dirty="0"/>
              <a:t>Zeitfenster und Entfernung deutlich größer</a:t>
            </a:r>
          </a:p>
          <a:p>
            <a:pPr marL="701675" lvl="2" indent="-342900"/>
            <a:r>
              <a:rPr lang="de-DE" sz="2000" dirty="0"/>
              <a:t>Zweck: adaptive Anwendungen</a:t>
            </a:r>
          </a:p>
          <a:p>
            <a:pPr marL="701675" lvl="2" indent="-342900"/>
            <a:endParaRPr lang="de-DE" dirty="0"/>
          </a:p>
          <a:p>
            <a:pPr marL="0" indent="0"/>
            <a:endParaRPr lang="de-DE" dirty="0"/>
          </a:p>
          <a:p>
            <a:pPr marL="0" indent="0"/>
            <a:endParaRPr lang="de-DE" dirty="0"/>
          </a:p>
        </p:txBody>
      </p:sp>
      <p:sp>
        <p:nvSpPr>
          <p:cNvPr id="4" name="Fußzeilenplatzhalter 3">
            <a:extLst>
              <a:ext uri="{FF2B5EF4-FFF2-40B4-BE49-F238E27FC236}">
                <a16:creationId xmlns:a16="http://schemas.microsoft.com/office/drawing/2014/main" id="{A8648341-43DA-4EC6-91DB-E40226BBE855}"/>
              </a:ext>
            </a:extLst>
          </p:cNvPr>
          <p:cNvSpPr>
            <a:spLocks noGrp="1"/>
          </p:cNvSpPr>
          <p:nvPr>
            <p:ph type="ftr" sz="quarter" idx="10"/>
          </p:nvPr>
        </p:nvSpPr>
        <p:spPr/>
        <p:txBody>
          <a:bodyPr/>
          <a:lstStyle/>
          <a:p>
            <a:endParaRPr lang="de-DE" altLang="de-DE"/>
          </a:p>
          <a:p>
            <a:endParaRPr lang="de-DE" altLang="de-DE"/>
          </a:p>
          <a:p>
            <a:endParaRPr lang="de-DE" altLang="de-DE" dirty="0"/>
          </a:p>
        </p:txBody>
      </p:sp>
    </p:spTree>
    <p:extLst>
      <p:ext uri="{BB962C8B-B14F-4D97-AF65-F5344CB8AC3E}">
        <p14:creationId xmlns:p14="http://schemas.microsoft.com/office/powerpoint/2010/main" val="4128216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7B250B-983F-4984-9D5F-E5F005CA8969}"/>
              </a:ext>
            </a:extLst>
          </p:cNvPr>
          <p:cNvSpPr>
            <a:spLocks noGrp="1"/>
          </p:cNvSpPr>
          <p:nvPr>
            <p:ph type="title"/>
          </p:nvPr>
        </p:nvSpPr>
        <p:spPr/>
        <p:txBody>
          <a:bodyPr/>
          <a:lstStyle/>
          <a:p>
            <a:r>
              <a:rPr lang="de-DE" dirty="0"/>
              <a:t>KPI Vorhersage: „Connectivity Maps“</a:t>
            </a:r>
          </a:p>
        </p:txBody>
      </p:sp>
      <p:sp>
        <p:nvSpPr>
          <p:cNvPr id="3" name="Inhaltsplatzhalter 2">
            <a:extLst>
              <a:ext uri="{FF2B5EF4-FFF2-40B4-BE49-F238E27FC236}">
                <a16:creationId xmlns:a16="http://schemas.microsoft.com/office/drawing/2014/main" id="{602D3493-DC48-4533-A274-463FDBE71831}"/>
              </a:ext>
            </a:extLst>
          </p:cNvPr>
          <p:cNvSpPr>
            <a:spLocks noGrp="1"/>
          </p:cNvSpPr>
          <p:nvPr>
            <p:ph idx="1"/>
          </p:nvPr>
        </p:nvSpPr>
        <p:spPr/>
        <p:txBody>
          <a:bodyPr/>
          <a:lstStyle/>
          <a:p>
            <a:r>
              <a:rPr lang="de-DE" dirty="0"/>
              <a:t>Methode:</a:t>
            </a:r>
          </a:p>
          <a:p>
            <a:pPr marL="512762" lvl="1" indent="-342900"/>
            <a:r>
              <a:rPr lang="de-DE" dirty="0"/>
              <a:t>Messung von unterschiedlichen Qualitätsindikatoren</a:t>
            </a:r>
          </a:p>
          <a:p>
            <a:pPr marL="512762" lvl="1" indent="-342900"/>
            <a:r>
              <a:rPr lang="de-DE" dirty="0"/>
              <a:t>Karte zur Zusammentragung und Auslesung der Ergebnisse</a:t>
            </a:r>
          </a:p>
          <a:p>
            <a:pPr marL="512762" lvl="1" indent="-342900"/>
            <a:endParaRPr lang="de-DE" dirty="0"/>
          </a:p>
          <a:p>
            <a:pPr marL="342900" indent="-342900"/>
            <a:r>
              <a:rPr lang="de-DE" dirty="0"/>
              <a:t>Forschungsarbeiten:</a:t>
            </a:r>
          </a:p>
          <a:p>
            <a:pPr marL="512762" lvl="1" indent="-342900"/>
            <a:r>
              <a:rPr lang="de-DE" dirty="0"/>
              <a:t>Kelch et al</a:t>
            </a:r>
          </a:p>
          <a:p>
            <a:pPr marL="701675" lvl="2" indent="-342900"/>
            <a:r>
              <a:rPr lang="de-DE" dirty="0"/>
              <a:t>Auslesung von </a:t>
            </a:r>
            <a:r>
              <a:rPr lang="de-DE" i="1" dirty="0"/>
              <a:t>CQI</a:t>
            </a:r>
            <a:r>
              <a:rPr lang="de-DE" dirty="0"/>
              <a:t> Werten zur Bestimmung des Durchsatzes</a:t>
            </a:r>
          </a:p>
          <a:p>
            <a:pPr marL="701675" lvl="2" indent="-342900"/>
            <a:r>
              <a:rPr lang="de-DE" dirty="0"/>
              <a:t>Untersuchung verschiedener Segmentierungsmethoden der Daten</a:t>
            </a:r>
          </a:p>
          <a:p>
            <a:pPr marL="512762" lvl="1" indent="-342900"/>
            <a:r>
              <a:rPr lang="de-DE" dirty="0" err="1"/>
              <a:t>Pögel</a:t>
            </a:r>
            <a:r>
              <a:rPr lang="de-DE" dirty="0"/>
              <a:t> et al</a:t>
            </a:r>
          </a:p>
          <a:p>
            <a:pPr marL="701675" lvl="2" indent="-342900"/>
            <a:r>
              <a:rPr lang="de-DE" dirty="0"/>
              <a:t>Messung von weiteren Werten wie </a:t>
            </a:r>
            <a:r>
              <a:rPr lang="de-DE" i="1" dirty="0"/>
              <a:t>Verwendete Zellen</a:t>
            </a:r>
            <a:r>
              <a:rPr lang="de-DE" dirty="0"/>
              <a:t>, </a:t>
            </a:r>
            <a:r>
              <a:rPr lang="de-DE" i="1" dirty="0"/>
              <a:t>Bandbreite</a:t>
            </a:r>
            <a:r>
              <a:rPr lang="de-DE" dirty="0"/>
              <a:t> und </a:t>
            </a:r>
            <a:r>
              <a:rPr lang="de-DE" i="1" dirty="0"/>
              <a:t>Latenz</a:t>
            </a:r>
          </a:p>
          <a:p>
            <a:pPr marL="701675" lvl="2" indent="-342900"/>
            <a:r>
              <a:rPr lang="de-DE" dirty="0"/>
              <a:t>Genauigkeit abhängig von externen Faktoren</a:t>
            </a:r>
          </a:p>
          <a:p>
            <a:pPr marL="512762" lvl="1" indent="-342900"/>
            <a:r>
              <a:rPr lang="de-DE" dirty="0"/>
              <a:t>Schmid et al</a:t>
            </a:r>
          </a:p>
          <a:p>
            <a:pPr marL="701675" lvl="2" indent="-342900"/>
            <a:r>
              <a:rPr lang="de-DE" dirty="0"/>
              <a:t>Angabe vergleichbarer Fehlerkennzahlen</a:t>
            </a:r>
          </a:p>
        </p:txBody>
      </p:sp>
      <p:sp>
        <p:nvSpPr>
          <p:cNvPr id="4" name="Fußzeilenplatzhalter 3">
            <a:extLst>
              <a:ext uri="{FF2B5EF4-FFF2-40B4-BE49-F238E27FC236}">
                <a16:creationId xmlns:a16="http://schemas.microsoft.com/office/drawing/2014/main" id="{A8648341-43DA-4EC6-91DB-E40226BBE855}"/>
              </a:ext>
            </a:extLst>
          </p:cNvPr>
          <p:cNvSpPr>
            <a:spLocks noGrp="1"/>
          </p:cNvSpPr>
          <p:nvPr>
            <p:ph type="ftr" sz="quarter" idx="10"/>
          </p:nvPr>
        </p:nvSpPr>
        <p:spPr/>
        <p:txBody>
          <a:bodyPr/>
          <a:lstStyle/>
          <a:p>
            <a:endParaRPr lang="de-DE" altLang="de-DE"/>
          </a:p>
          <a:p>
            <a:endParaRPr lang="de-DE" altLang="de-DE"/>
          </a:p>
          <a:p>
            <a:endParaRPr lang="de-DE" altLang="de-DE" dirty="0"/>
          </a:p>
        </p:txBody>
      </p:sp>
    </p:spTree>
    <p:extLst>
      <p:ext uri="{BB962C8B-B14F-4D97-AF65-F5344CB8AC3E}">
        <p14:creationId xmlns:p14="http://schemas.microsoft.com/office/powerpoint/2010/main" val="4187272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7B250B-983F-4984-9D5F-E5F005CA8969}"/>
              </a:ext>
            </a:extLst>
          </p:cNvPr>
          <p:cNvSpPr>
            <a:spLocks noGrp="1"/>
          </p:cNvSpPr>
          <p:nvPr>
            <p:ph type="title"/>
          </p:nvPr>
        </p:nvSpPr>
        <p:spPr/>
        <p:txBody>
          <a:bodyPr/>
          <a:lstStyle/>
          <a:p>
            <a:r>
              <a:rPr lang="de-DE" dirty="0"/>
              <a:t>KPI Vorhersage: Online Methoden</a:t>
            </a:r>
          </a:p>
        </p:txBody>
      </p:sp>
      <p:sp>
        <p:nvSpPr>
          <p:cNvPr id="3" name="Inhaltsplatzhalter 2">
            <a:extLst>
              <a:ext uri="{FF2B5EF4-FFF2-40B4-BE49-F238E27FC236}">
                <a16:creationId xmlns:a16="http://schemas.microsoft.com/office/drawing/2014/main" id="{602D3493-DC48-4533-A274-463FDBE71831}"/>
              </a:ext>
            </a:extLst>
          </p:cNvPr>
          <p:cNvSpPr>
            <a:spLocks noGrp="1"/>
          </p:cNvSpPr>
          <p:nvPr>
            <p:ph idx="1"/>
          </p:nvPr>
        </p:nvSpPr>
        <p:spPr/>
        <p:txBody>
          <a:bodyPr/>
          <a:lstStyle/>
          <a:p>
            <a:r>
              <a:rPr lang="de-DE" dirty="0"/>
              <a:t>Methode:</a:t>
            </a:r>
          </a:p>
          <a:p>
            <a:pPr marL="512762" lvl="1" indent="-342900"/>
            <a:r>
              <a:rPr lang="de-DE" dirty="0"/>
              <a:t>Vorhersage anhand aktueller Messwerte</a:t>
            </a:r>
          </a:p>
          <a:p>
            <a:pPr marL="512762" lvl="1" indent="-342900"/>
            <a:r>
              <a:rPr lang="de-DE" dirty="0"/>
              <a:t>Arbeiten basieren </a:t>
            </a:r>
            <a:r>
              <a:rPr lang="de-DE" dirty="0" err="1"/>
              <a:t>großteils</a:t>
            </a:r>
            <a:r>
              <a:rPr lang="de-DE" dirty="0"/>
              <a:t> auf aktuellen </a:t>
            </a:r>
            <a:r>
              <a:rPr lang="de-DE" dirty="0" err="1"/>
              <a:t>Machine</a:t>
            </a:r>
            <a:r>
              <a:rPr lang="de-DE" dirty="0"/>
              <a:t> Learning Methoden</a:t>
            </a:r>
          </a:p>
          <a:p>
            <a:pPr marL="512762" lvl="1" indent="-342900"/>
            <a:endParaRPr lang="de-DE" dirty="0"/>
          </a:p>
          <a:p>
            <a:pPr marL="342900" indent="-342900"/>
            <a:r>
              <a:rPr lang="de-DE" dirty="0"/>
              <a:t>Forschungsarbeiten:</a:t>
            </a:r>
          </a:p>
          <a:p>
            <a:pPr marL="512762" lvl="1" indent="-342900"/>
            <a:r>
              <a:rPr lang="de-DE" dirty="0"/>
              <a:t>Schmid et al.</a:t>
            </a:r>
          </a:p>
          <a:p>
            <a:pPr marL="701675" lvl="2" indent="-342900"/>
            <a:r>
              <a:rPr lang="de-DE" dirty="0"/>
              <a:t>Aktiver Ansatz zur Vorhersage des zukünftigen Durchsatzes</a:t>
            </a:r>
          </a:p>
          <a:p>
            <a:pPr marL="701675" lvl="2" indent="-342900"/>
            <a:r>
              <a:rPr lang="de-DE" dirty="0"/>
              <a:t>Verwendung von OSM Daten</a:t>
            </a:r>
          </a:p>
          <a:p>
            <a:pPr marL="512762" lvl="1" indent="-342900"/>
            <a:r>
              <a:rPr lang="de-DE" dirty="0" err="1"/>
              <a:t>Jomrich</a:t>
            </a:r>
            <a:r>
              <a:rPr lang="de-DE" dirty="0"/>
              <a:t> et al.</a:t>
            </a:r>
          </a:p>
          <a:p>
            <a:pPr marL="701675" lvl="2" indent="-342900"/>
            <a:r>
              <a:rPr lang="de-DE" dirty="0"/>
              <a:t>Passiver Ansatz unter Verwendung von lokalisiertem Training, Random Forest Algorithmus</a:t>
            </a:r>
          </a:p>
          <a:p>
            <a:pPr marL="512762" lvl="1" indent="-342900"/>
            <a:r>
              <a:rPr lang="de-DE" dirty="0"/>
              <a:t>Torres-Figueroa et al.</a:t>
            </a:r>
          </a:p>
          <a:p>
            <a:pPr marL="701675" lvl="2" indent="-342900"/>
            <a:r>
              <a:rPr lang="de-DE" dirty="0"/>
              <a:t>Vorhersage zur Einhaltung einer festgelegten E2E Verzögerung</a:t>
            </a:r>
          </a:p>
          <a:p>
            <a:pPr marL="701675" lvl="2" indent="-342900"/>
            <a:r>
              <a:rPr lang="de-DE" dirty="0"/>
              <a:t>Aktiver Ansatz, Vergleich versch. ML Algorithmen</a:t>
            </a:r>
          </a:p>
          <a:p>
            <a:endParaRPr lang="de-DE" dirty="0"/>
          </a:p>
        </p:txBody>
      </p:sp>
      <p:sp>
        <p:nvSpPr>
          <p:cNvPr id="4" name="Fußzeilenplatzhalter 3">
            <a:extLst>
              <a:ext uri="{FF2B5EF4-FFF2-40B4-BE49-F238E27FC236}">
                <a16:creationId xmlns:a16="http://schemas.microsoft.com/office/drawing/2014/main" id="{A8648341-43DA-4EC6-91DB-E40226BBE855}"/>
              </a:ext>
            </a:extLst>
          </p:cNvPr>
          <p:cNvSpPr>
            <a:spLocks noGrp="1"/>
          </p:cNvSpPr>
          <p:nvPr>
            <p:ph type="ftr" sz="quarter" idx="10"/>
          </p:nvPr>
        </p:nvSpPr>
        <p:spPr/>
        <p:txBody>
          <a:bodyPr/>
          <a:lstStyle/>
          <a:p>
            <a:endParaRPr lang="de-DE" altLang="de-DE"/>
          </a:p>
          <a:p>
            <a:endParaRPr lang="de-DE" altLang="de-DE"/>
          </a:p>
          <a:p>
            <a:endParaRPr lang="de-DE" altLang="de-DE" dirty="0"/>
          </a:p>
        </p:txBody>
      </p:sp>
    </p:spTree>
    <p:extLst>
      <p:ext uri="{BB962C8B-B14F-4D97-AF65-F5344CB8AC3E}">
        <p14:creationId xmlns:p14="http://schemas.microsoft.com/office/powerpoint/2010/main" val="3609597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7B250B-983F-4984-9D5F-E5F005CA8969}"/>
              </a:ext>
            </a:extLst>
          </p:cNvPr>
          <p:cNvSpPr>
            <a:spLocks noGrp="1"/>
          </p:cNvSpPr>
          <p:nvPr>
            <p:ph type="title"/>
          </p:nvPr>
        </p:nvSpPr>
        <p:spPr/>
        <p:txBody>
          <a:bodyPr/>
          <a:lstStyle/>
          <a:p>
            <a:r>
              <a:rPr lang="de-DE" dirty="0"/>
              <a:t>Kanalvorhersage: Online Methoden</a:t>
            </a:r>
          </a:p>
        </p:txBody>
      </p:sp>
      <p:sp>
        <p:nvSpPr>
          <p:cNvPr id="3" name="Inhaltsplatzhalter 2">
            <a:extLst>
              <a:ext uri="{FF2B5EF4-FFF2-40B4-BE49-F238E27FC236}">
                <a16:creationId xmlns:a16="http://schemas.microsoft.com/office/drawing/2014/main" id="{602D3493-DC48-4533-A274-463FDBE71831}"/>
              </a:ext>
            </a:extLst>
          </p:cNvPr>
          <p:cNvSpPr>
            <a:spLocks noGrp="1"/>
          </p:cNvSpPr>
          <p:nvPr>
            <p:ph idx="1"/>
          </p:nvPr>
        </p:nvSpPr>
        <p:spPr/>
        <p:txBody>
          <a:bodyPr/>
          <a:lstStyle/>
          <a:p>
            <a:r>
              <a:rPr lang="de-DE" dirty="0"/>
              <a:t>Methode:</a:t>
            </a:r>
          </a:p>
          <a:p>
            <a:pPr marL="512762" lvl="1" indent="-342900"/>
            <a:r>
              <a:rPr lang="de-DE" dirty="0"/>
              <a:t>Extrapolation vorangegangener Kanalinformationen (CSI)</a:t>
            </a:r>
          </a:p>
          <a:p>
            <a:pPr marL="512762" lvl="1" indent="-342900"/>
            <a:endParaRPr lang="de-DE" dirty="0"/>
          </a:p>
          <a:p>
            <a:pPr marL="342900" indent="-342900"/>
            <a:r>
              <a:rPr lang="de-DE" dirty="0"/>
              <a:t>Forschungsarbeiten:</a:t>
            </a:r>
          </a:p>
          <a:p>
            <a:pPr marL="512762" lvl="1" indent="-342900"/>
            <a:r>
              <a:rPr lang="de-DE" dirty="0" err="1"/>
              <a:t>Duel</a:t>
            </a:r>
            <a:r>
              <a:rPr lang="de-DE" dirty="0"/>
              <a:t>-Hallen et al.</a:t>
            </a:r>
          </a:p>
          <a:p>
            <a:pPr marL="701675" lvl="2" indent="-342900"/>
            <a:r>
              <a:rPr lang="de-DE" dirty="0"/>
              <a:t>Autoregression Algorithmus zur Vorhersage von CSI</a:t>
            </a:r>
          </a:p>
          <a:p>
            <a:pPr marL="701675" lvl="2" indent="-342900"/>
            <a:r>
              <a:rPr lang="de-DE" dirty="0"/>
              <a:t>Verwendung mit adaptiver Kanalmodulation für verringerte BER</a:t>
            </a:r>
          </a:p>
          <a:p>
            <a:pPr marL="512762" lvl="1" indent="-342900"/>
            <a:r>
              <a:rPr lang="de-DE" dirty="0"/>
              <a:t>Cheng et al.</a:t>
            </a:r>
          </a:p>
          <a:p>
            <a:pPr marL="701675" lvl="2" indent="-342900"/>
            <a:r>
              <a:rPr lang="de-DE" dirty="0"/>
              <a:t>Online </a:t>
            </a:r>
            <a:r>
              <a:rPr lang="de-DE" dirty="0" err="1"/>
              <a:t>Machine</a:t>
            </a:r>
            <a:r>
              <a:rPr lang="de-DE" dirty="0"/>
              <a:t> Learning Algorithmus mit </a:t>
            </a:r>
            <a:r>
              <a:rPr lang="de-DE" dirty="0" err="1"/>
              <a:t>Vergessensmechanismus</a:t>
            </a:r>
            <a:endParaRPr lang="de-DE" dirty="0"/>
          </a:p>
          <a:p>
            <a:pPr marL="701675" lvl="2" indent="-342900"/>
            <a:r>
              <a:rPr lang="de-DE" dirty="0"/>
              <a:t>Einsatz in MIMO-System zum verbesserten Ausgleich von Interferenzen</a:t>
            </a:r>
          </a:p>
          <a:p>
            <a:pPr marL="512762" lvl="1" indent="-342900"/>
            <a:r>
              <a:rPr lang="de-DE" dirty="0"/>
              <a:t>Joo et al.</a:t>
            </a:r>
          </a:p>
          <a:p>
            <a:pPr marL="701675" lvl="2" indent="-342900"/>
            <a:r>
              <a:rPr lang="de-DE" dirty="0"/>
              <a:t>Erste Arbeit für V2V Kommunikation</a:t>
            </a:r>
          </a:p>
          <a:p>
            <a:pPr marL="701675" lvl="2" indent="-342900"/>
            <a:r>
              <a:rPr lang="de-DE" dirty="0"/>
              <a:t>CSI und SNR als Features, Sensordaten für künftige Arbeiten vorgesehen</a:t>
            </a:r>
          </a:p>
          <a:p>
            <a:endParaRPr lang="de-DE" dirty="0"/>
          </a:p>
        </p:txBody>
      </p:sp>
      <p:sp>
        <p:nvSpPr>
          <p:cNvPr id="4" name="Fußzeilenplatzhalter 3">
            <a:extLst>
              <a:ext uri="{FF2B5EF4-FFF2-40B4-BE49-F238E27FC236}">
                <a16:creationId xmlns:a16="http://schemas.microsoft.com/office/drawing/2014/main" id="{A8648341-43DA-4EC6-91DB-E40226BBE855}"/>
              </a:ext>
            </a:extLst>
          </p:cNvPr>
          <p:cNvSpPr>
            <a:spLocks noGrp="1"/>
          </p:cNvSpPr>
          <p:nvPr>
            <p:ph type="ftr" sz="quarter" idx="10"/>
          </p:nvPr>
        </p:nvSpPr>
        <p:spPr/>
        <p:txBody>
          <a:bodyPr/>
          <a:lstStyle/>
          <a:p>
            <a:endParaRPr lang="de-DE" altLang="de-DE"/>
          </a:p>
          <a:p>
            <a:endParaRPr lang="de-DE" altLang="de-DE"/>
          </a:p>
          <a:p>
            <a:endParaRPr lang="de-DE" altLang="de-DE" dirty="0"/>
          </a:p>
        </p:txBody>
      </p:sp>
    </p:spTree>
    <p:extLst>
      <p:ext uri="{BB962C8B-B14F-4D97-AF65-F5344CB8AC3E}">
        <p14:creationId xmlns:p14="http://schemas.microsoft.com/office/powerpoint/2010/main" val="1974155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7B250B-983F-4984-9D5F-E5F005CA8969}"/>
              </a:ext>
            </a:extLst>
          </p:cNvPr>
          <p:cNvSpPr>
            <a:spLocks noGrp="1"/>
          </p:cNvSpPr>
          <p:nvPr>
            <p:ph type="title"/>
          </p:nvPr>
        </p:nvSpPr>
        <p:spPr/>
        <p:txBody>
          <a:bodyPr/>
          <a:lstStyle/>
          <a:p>
            <a:r>
              <a:rPr lang="de-DE" dirty="0"/>
              <a:t>Kanalvorhersage: Sensorbasierte Methoden</a:t>
            </a:r>
          </a:p>
        </p:txBody>
      </p:sp>
      <p:sp>
        <p:nvSpPr>
          <p:cNvPr id="3" name="Inhaltsplatzhalter 2">
            <a:extLst>
              <a:ext uri="{FF2B5EF4-FFF2-40B4-BE49-F238E27FC236}">
                <a16:creationId xmlns:a16="http://schemas.microsoft.com/office/drawing/2014/main" id="{602D3493-DC48-4533-A274-463FDBE71831}"/>
              </a:ext>
            </a:extLst>
          </p:cNvPr>
          <p:cNvSpPr>
            <a:spLocks noGrp="1"/>
          </p:cNvSpPr>
          <p:nvPr>
            <p:ph idx="1"/>
          </p:nvPr>
        </p:nvSpPr>
        <p:spPr/>
        <p:txBody>
          <a:bodyPr/>
          <a:lstStyle/>
          <a:p>
            <a:r>
              <a:rPr lang="de-DE" dirty="0"/>
              <a:t>Methode:</a:t>
            </a:r>
          </a:p>
          <a:p>
            <a:pPr marL="512762" lvl="1" indent="-342900"/>
            <a:r>
              <a:rPr lang="de-DE" dirty="0"/>
              <a:t>Bestimmung von Kanalparametern mit Hilfe von Sensordaten</a:t>
            </a:r>
          </a:p>
          <a:p>
            <a:pPr marL="512762" lvl="1" indent="-342900"/>
            <a:r>
              <a:rPr lang="de-DE" dirty="0"/>
              <a:t>Meist Analyse von Verkehrsmustern</a:t>
            </a:r>
          </a:p>
          <a:p>
            <a:pPr marL="342900" indent="-342900"/>
            <a:r>
              <a:rPr lang="de-DE" dirty="0"/>
              <a:t>Forschungsarbeiten:</a:t>
            </a:r>
          </a:p>
          <a:p>
            <a:pPr marL="512762" lvl="1" indent="-342900"/>
            <a:r>
              <a:rPr lang="de-DE" dirty="0"/>
              <a:t>Nagel &amp; Morscher</a:t>
            </a:r>
          </a:p>
          <a:p>
            <a:pPr marL="701675" lvl="2" indent="-342900"/>
            <a:r>
              <a:rPr lang="de-DE" dirty="0"/>
              <a:t>Grundlagenarbeit zur Verkehrsmusterbestimmung</a:t>
            </a:r>
          </a:p>
          <a:p>
            <a:pPr marL="701675" lvl="2" indent="-342900"/>
            <a:r>
              <a:rPr lang="de-DE" dirty="0"/>
              <a:t>Ausblick auf Bestimmung der Signalstärke mittels Kanalmodelle</a:t>
            </a:r>
          </a:p>
          <a:p>
            <a:pPr marL="512762" lvl="1" indent="-342900"/>
            <a:r>
              <a:rPr lang="de-DE" dirty="0"/>
              <a:t>Zeng et al.</a:t>
            </a:r>
          </a:p>
          <a:p>
            <a:pPr marL="701675" lvl="2" indent="-342900"/>
            <a:r>
              <a:rPr lang="de-DE" dirty="0"/>
              <a:t>Zentrale Datenverteilung mithilfe von RSU und Kontrollservern</a:t>
            </a:r>
          </a:p>
          <a:p>
            <a:pPr marL="701675" lvl="2" indent="-342900"/>
            <a:r>
              <a:rPr lang="de-DE" dirty="0"/>
              <a:t>Bestimmung des besten Relais mit Hilfe von geteilten Fahrzeugdaten</a:t>
            </a:r>
          </a:p>
          <a:p>
            <a:pPr marL="512762" lvl="1" indent="-342900"/>
            <a:r>
              <a:rPr lang="de-DE" dirty="0" err="1"/>
              <a:t>Alieiev</a:t>
            </a:r>
            <a:r>
              <a:rPr lang="de-DE" dirty="0"/>
              <a:t> et al.</a:t>
            </a:r>
          </a:p>
          <a:p>
            <a:pPr marL="701675" lvl="2" indent="-342900"/>
            <a:r>
              <a:rPr lang="de-DE" dirty="0"/>
              <a:t>Positions- und Geschwindigkeitsermittlung mit </a:t>
            </a:r>
            <a:r>
              <a:rPr lang="de-DE" dirty="0" err="1"/>
              <a:t>Onboard</a:t>
            </a:r>
            <a:r>
              <a:rPr lang="de-DE" dirty="0"/>
              <a:t> Sensoren</a:t>
            </a:r>
          </a:p>
          <a:p>
            <a:pPr marL="701675" lvl="2" indent="-342900"/>
            <a:r>
              <a:rPr lang="de-DE" dirty="0"/>
              <a:t>Berechnung und Kompensation des Doppler </a:t>
            </a:r>
            <a:r>
              <a:rPr lang="de-DE" dirty="0" err="1"/>
              <a:t>Shifts</a:t>
            </a:r>
            <a:endParaRPr lang="de-DE" dirty="0"/>
          </a:p>
          <a:p>
            <a:endParaRPr lang="de-DE" dirty="0"/>
          </a:p>
        </p:txBody>
      </p:sp>
      <p:sp>
        <p:nvSpPr>
          <p:cNvPr id="4" name="Fußzeilenplatzhalter 3">
            <a:extLst>
              <a:ext uri="{FF2B5EF4-FFF2-40B4-BE49-F238E27FC236}">
                <a16:creationId xmlns:a16="http://schemas.microsoft.com/office/drawing/2014/main" id="{A8648341-43DA-4EC6-91DB-E40226BBE855}"/>
              </a:ext>
            </a:extLst>
          </p:cNvPr>
          <p:cNvSpPr>
            <a:spLocks noGrp="1"/>
          </p:cNvSpPr>
          <p:nvPr>
            <p:ph type="ftr" sz="quarter" idx="10"/>
          </p:nvPr>
        </p:nvSpPr>
        <p:spPr/>
        <p:txBody>
          <a:bodyPr/>
          <a:lstStyle/>
          <a:p>
            <a:endParaRPr lang="de-DE" altLang="de-DE"/>
          </a:p>
          <a:p>
            <a:endParaRPr lang="de-DE" altLang="de-DE"/>
          </a:p>
          <a:p>
            <a:endParaRPr lang="de-DE" altLang="de-DE" dirty="0"/>
          </a:p>
        </p:txBody>
      </p:sp>
    </p:spTree>
    <p:extLst>
      <p:ext uri="{BB962C8B-B14F-4D97-AF65-F5344CB8AC3E}">
        <p14:creationId xmlns:p14="http://schemas.microsoft.com/office/powerpoint/2010/main" val="800013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7B250B-983F-4984-9D5F-E5F005CA8969}"/>
              </a:ext>
            </a:extLst>
          </p:cNvPr>
          <p:cNvSpPr>
            <a:spLocks noGrp="1"/>
          </p:cNvSpPr>
          <p:nvPr>
            <p:ph type="title"/>
          </p:nvPr>
        </p:nvSpPr>
        <p:spPr/>
        <p:txBody>
          <a:bodyPr/>
          <a:lstStyle/>
          <a:p>
            <a:r>
              <a:rPr lang="de-DE" dirty="0"/>
              <a:t>Fazit</a:t>
            </a:r>
          </a:p>
        </p:txBody>
      </p:sp>
      <p:sp>
        <p:nvSpPr>
          <p:cNvPr id="3" name="Inhaltsplatzhalter 2">
            <a:extLst>
              <a:ext uri="{FF2B5EF4-FFF2-40B4-BE49-F238E27FC236}">
                <a16:creationId xmlns:a16="http://schemas.microsoft.com/office/drawing/2014/main" id="{602D3493-DC48-4533-A274-463FDBE71831}"/>
              </a:ext>
            </a:extLst>
          </p:cNvPr>
          <p:cNvSpPr>
            <a:spLocks noGrp="1"/>
          </p:cNvSpPr>
          <p:nvPr>
            <p:ph idx="1"/>
          </p:nvPr>
        </p:nvSpPr>
        <p:spPr/>
        <p:txBody>
          <a:bodyPr/>
          <a:lstStyle/>
          <a:p>
            <a:pPr defTabSz="914400">
              <a:lnSpc>
                <a:spcPct val="100000"/>
              </a:lnSpc>
              <a:buClrTx/>
              <a:buSzTx/>
            </a:pPr>
            <a:r>
              <a:rPr lang="de-DE" sz="2200" dirty="0"/>
              <a:t>Aktuelles Thema in der Forschung</a:t>
            </a:r>
          </a:p>
          <a:p>
            <a:pPr marL="512762" lvl="1" indent="-342900" defTabSz="914400">
              <a:lnSpc>
                <a:spcPct val="100000"/>
              </a:lnSpc>
              <a:buClrTx/>
              <a:buSzTx/>
            </a:pPr>
            <a:r>
              <a:rPr lang="de-DE" sz="2000" dirty="0"/>
              <a:t>Interesse seitens Industrie und Wissenschaft</a:t>
            </a:r>
          </a:p>
          <a:p>
            <a:pPr marL="512762" lvl="1" indent="-342900" defTabSz="914400">
              <a:lnSpc>
                <a:spcPct val="100000"/>
              </a:lnSpc>
              <a:buClrTx/>
              <a:buSzTx/>
            </a:pPr>
            <a:r>
              <a:rPr lang="de-DE" sz="2000" dirty="0"/>
              <a:t>Stand bei Bestimmung der Anforderungen und konzeptuelle Anwendungen</a:t>
            </a:r>
          </a:p>
          <a:p>
            <a:pPr marL="512762" lvl="1" indent="-342900" defTabSz="914400">
              <a:lnSpc>
                <a:spcPct val="100000"/>
              </a:lnSpc>
              <a:buClrTx/>
              <a:buSzTx/>
            </a:pPr>
            <a:endParaRPr lang="de-DE" sz="2000" dirty="0"/>
          </a:p>
          <a:p>
            <a:pPr marL="342900" indent="-342900"/>
            <a:r>
              <a:rPr lang="de-DE" sz="2200" dirty="0"/>
              <a:t>Relevante Ansätze</a:t>
            </a:r>
            <a:endParaRPr lang="de-DE" sz="2000" dirty="0"/>
          </a:p>
          <a:p>
            <a:pPr marL="512762" lvl="1" indent="-342900" defTabSz="914400">
              <a:lnSpc>
                <a:spcPct val="100000"/>
              </a:lnSpc>
              <a:buClrTx/>
              <a:buSzTx/>
            </a:pPr>
            <a:r>
              <a:rPr lang="de-DE" sz="2000" dirty="0"/>
              <a:t>Fehlender Fokus auf kooperative Manöverabstimmung</a:t>
            </a:r>
          </a:p>
          <a:p>
            <a:pPr marL="512762" lvl="1" indent="-342900" defTabSz="914400">
              <a:lnSpc>
                <a:spcPct val="100000"/>
              </a:lnSpc>
              <a:buClrTx/>
              <a:buSzTx/>
            </a:pPr>
            <a:r>
              <a:rPr lang="de-DE" sz="2000" dirty="0"/>
              <a:t>Funktion oft nur in Simulationen überprüft</a:t>
            </a:r>
          </a:p>
          <a:p>
            <a:pPr marL="512762" lvl="1" indent="-342900" defTabSz="914400">
              <a:lnSpc>
                <a:spcPct val="100000"/>
              </a:lnSpc>
              <a:buClrTx/>
              <a:buSzTx/>
            </a:pPr>
            <a:r>
              <a:rPr lang="de-DE" sz="2000" dirty="0"/>
              <a:t>Keine einheitliche Lösung für alle Anwendungsfälle</a:t>
            </a:r>
          </a:p>
          <a:p>
            <a:pPr marL="342900" indent="-342900"/>
            <a:endParaRPr lang="de-DE" sz="2200" dirty="0"/>
          </a:p>
          <a:p>
            <a:pPr marL="0" indent="0"/>
            <a:endParaRPr lang="de-DE" dirty="0"/>
          </a:p>
        </p:txBody>
      </p:sp>
      <p:sp>
        <p:nvSpPr>
          <p:cNvPr id="4" name="Fußzeilenplatzhalter 3">
            <a:extLst>
              <a:ext uri="{FF2B5EF4-FFF2-40B4-BE49-F238E27FC236}">
                <a16:creationId xmlns:a16="http://schemas.microsoft.com/office/drawing/2014/main" id="{A8648341-43DA-4EC6-91DB-E40226BBE855}"/>
              </a:ext>
            </a:extLst>
          </p:cNvPr>
          <p:cNvSpPr>
            <a:spLocks noGrp="1"/>
          </p:cNvSpPr>
          <p:nvPr>
            <p:ph type="ftr" sz="quarter" idx="10"/>
          </p:nvPr>
        </p:nvSpPr>
        <p:spPr/>
        <p:txBody>
          <a:bodyPr/>
          <a:lstStyle/>
          <a:p>
            <a:endParaRPr lang="de-DE" altLang="de-DE"/>
          </a:p>
          <a:p>
            <a:endParaRPr lang="de-DE" altLang="de-DE"/>
          </a:p>
          <a:p>
            <a:endParaRPr lang="de-DE" altLang="de-DE" dirty="0"/>
          </a:p>
        </p:txBody>
      </p:sp>
    </p:spTree>
    <p:extLst>
      <p:ext uri="{BB962C8B-B14F-4D97-AF65-F5344CB8AC3E}">
        <p14:creationId xmlns:p14="http://schemas.microsoft.com/office/powerpoint/2010/main" val="2525222388"/>
      </p:ext>
    </p:extLst>
  </p:cSld>
  <p:clrMapOvr>
    <a:masterClrMapping/>
  </p:clrMapOvr>
</p:sld>
</file>

<file path=ppt/theme/theme1.xml><?xml version="1.0" encoding="utf-8"?>
<a:theme xmlns:a="http://schemas.openxmlformats.org/drawingml/2006/main" name="H0">
  <a:themeElements>
    <a:clrScheme name="H0 1">
      <a:dk1>
        <a:srgbClr val="000000"/>
      </a:dk1>
      <a:lt1>
        <a:srgbClr val="FFFFFF"/>
      </a:lt1>
      <a:dk2>
        <a:srgbClr val="000000"/>
      </a:dk2>
      <a:lt2>
        <a:srgbClr val="808080"/>
      </a:lt2>
      <a:accent1>
        <a:srgbClr val="FDCA00"/>
      </a:accent1>
      <a:accent2>
        <a:srgbClr val="005AA9"/>
      </a:accent2>
      <a:accent3>
        <a:srgbClr val="FFFFFF"/>
      </a:accent3>
      <a:accent4>
        <a:srgbClr val="000000"/>
      </a:accent4>
      <a:accent5>
        <a:srgbClr val="FEE1AA"/>
      </a:accent5>
      <a:accent6>
        <a:srgbClr val="005199"/>
      </a:accent6>
      <a:hlink>
        <a:srgbClr val="005AA9"/>
      </a:hlink>
      <a:folHlink>
        <a:srgbClr val="B5B5B5"/>
      </a:folHlink>
    </a:clrScheme>
    <a:fontScheme name="H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49263" rtl="0" eaLnBrk="1" fontAlgn="base" latinLnBrk="0" hangingPunct="1">
          <a:lnSpc>
            <a:spcPct val="93000"/>
          </a:lnSpc>
          <a:spcBef>
            <a:spcPct val="0"/>
          </a:spcBef>
          <a:spcAft>
            <a:spcPct val="0"/>
          </a:spcAft>
          <a:buClr>
            <a:srgbClr val="000000"/>
          </a:buClr>
          <a:buSzPct val="100000"/>
          <a:buFont typeface="Arial" panose="020B0604020202020204" pitchFamily="34" charset="0"/>
          <a:buNone/>
          <a:tabLst/>
          <a:defRPr kumimoji="0" lang="en-US" altLang="de-DE"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49263" rtl="0" eaLnBrk="1" fontAlgn="base" latinLnBrk="0" hangingPunct="1">
          <a:lnSpc>
            <a:spcPct val="93000"/>
          </a:lnSpc>
          <a:spcBef>
            <a:spcPct val="0"/>
          </a:spcBef>
          <a:spcAft>
            <a:spcPct val="0"/>
          </a:spcAft>
          <a:buClr>
            <a:srgbClr val="000000"/>
          </a:buClr>
          <a:buSzPct val="100000"/>
          <a:buFont typeface="Arial" panose="020B0604020202020204" pitchFamily="34" charset="0"/>
          <a:buNone/>
          <a:tabLst/>
          <a:defRPr kumimoji="0" lang="en-US" altLang="de-DE"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H0 1">
        <a:dk1>
          <a:srgbClr val="000000"/>
        </a:dk1>
        <a:lt1>
          <a:srgbClr val="FFFFFF"/>
        </a:lt1>
        <a:dk2>
          <a:srgbClr val="000000"/>
        </a:dk2>
        <a:lt2>
          <a:srgbClr val="808080"/>
        </a:lt2>
        <a:accent1>
          <a:srgbClr val="FDCA00"/>
        </a:accent1>
        <a:accent2>
          <a:srgbClr val="005AA9"/>
        </a:accent2>
        <a:accent3>
          <a:srgbClr val="FFFFFF"/>
        </a:accent3>
        <a:accent4>
          <a:srgbClr val="000000"/>
        </a:accent4>
        <a:accent5>
          <a:srgbClr val="FEE1AA"/>
        </a:accent5>
        <a:accent6>
          <a:srgbClr val="005199"/>
        </a:accent6>
        <a:hlink>
          <a:srgbClr val="005AA9"/>
        </a:hlink>
        <a:folHlink>
          <a:srgbClr val="B5B5B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1">
  <a:themeElements>
    <a:clrScheme name="H1 1">
      <a:dk1>
        <a:srgbClr val="000000"/>
      </a:dk1>
      <a:lt1>
        <a:srgbClr val="FFFFFF"/>
      </a:lt1>
      <a:dk2>
        <a:srgbClr val="000000"/>
      </a:dk2>
      <a:lt2>
        <a:srgbClr val="808080"/>
      </a:lt2>
      <a:accent1>
        <a:srgbClr val="FDCA00"/>
      </a:accent1>
      <a:accent2>
        <a:srgbClr val="005AA9"/>
      </a:accent2>
      <a:accent3>
        <a:srgbClr val="FFFFFF"/>
      </a:accent3>
      <a:accent4>
        <a:srgbClr val="000000"/>
      </a:accent4>
      <a:accent5>
        <a:srgbClr val="FEE1AA"/>
      </a:accent5>
      <a:accent6>
        <a:srgbClr val="005199"/>
      </a:accent6>
      <a:hlink>
        <a:srgbClr val="005AA9"/>
      </a:hlink>
      <a:folHlink>
        <a:srgbClr val="B5B5B5"/>
      </a:folHlink>
    </a:clrScheme>
    <a:fontScheme name="H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49263" rtl="0" eaLnBrk="1" fontAlgn="base" latinLnBrk="0" hangingPunct="1">
          <a:lnSpc>
            <a:spcPct val="93000"/>
          </a:lnSpc>
          <a:spcBef>
            <a:spcPct val="0"/>
          </a:spcBef>
          <a:spcAft>
            <a:spcPct val="0"/>
          </a:spcAft>
          <a:buClr>
            <a:srgbClr val="000000"/>
          </a:buClr>
          <a:buSzPct val="100000"/>
          <a:buFont typeface="Arial" panose="020B0604020202020204" pitchFamily="34" charset="0"/>
          <a:buNone/>
          <a:tabLst/>
          <a:defRPr kumimoji="0" lang="en-US" altLang="de-DE"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49263" rtl="0" eaLnBrk="1" fontAlgn="base" latinLnBrk="0" hangingPunct="1">
          <a:lnSpc>
            <a:spcPct val="93000"/>
          </a:lnSpc>
          <a:spcBef>
            <a:spcPct val="0"/>
          </a:spcBef>
          <a:spcAft>
            <a:spcPct val="0"/>
          </a:spcAft>
          <a:buClr>
            <a:srgbClr val="000000"/>
          </a:buClr>
          <a:buSzPct val="100000"/>
          <a:buFont typeface="Arial" panose="020B0604020202020204" pitchFamily="34" charset="0"/>
          <a:buNone/>
          <a:tabLst/>
          <a:defRPr kumimoji="0" lang="en-US" altLang="de-DE"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H1 1">
        <a:dk1>
          <a:srgbClr val="000000"/>
        </a:dk1>
        <a:lt1>
          <a:srgbClr val="FFFFFF"/>
        </a:lt1>
        <a:dk2>
          <a:srgbClr val="000000"/>
        </a:dk2>
        <a:lt2>
          <a:srgbClr val="808080"/>
        </a:lt2>
        <a:accent1>
          <a:srgbClr val="FDCA00"/>
        </a:accent1>
        <a:accent2>
          <a:srgbClr val="005AA9"/>
        </a:accent2>
        <a:accent3>
          <a:srgbClr val="FFFFFF"/>
        </a:accent3>
        <a:accent4>
          <a:srgbClr val="000000"/>
        </a:accent4>
        <a:accent5>
          <a:srgbClr val="FEE1AA"/>
        </a:accent5>
        <a:accent6>
          <a:srgbClr val="005199"/>
        </a:accent6>
        <a:hlink>
          <a:srgbClr val="005AA9"/>
        </a:hlink>
        <a:folHlink>
          <a:srgbClr val="B5B5B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2">
  <a:themeElements>
    <a:clrScheme name="H2 1">
      <a:dk1>
        <a:srgbClr val="000000"/>
      </a:dk1>
      <a:lt1>
        <a:srgbClr val="FFFFFF"/>
      </a:lt1>
      <a:dk2>
        <a:srgbClr val="000000"/>
      </a:dk2>
      <a:lt2>
        <a:srgbClr val="808080"/>
      </a:lt2>
      <a:accent1>
        <a:srgbClr val="FDCA00"/>
      </a:accent1>
      <a:accent2>
        <a:srgbClr val="005AA9"/>
      </a:accent2>
      <a:accent3>
        <a:srgbClr val="FFFFFF"/>
      </a:accent3>
      <a:accent4>
        <a:srgbClr val="000000"/>
      </a:accent4>
      <a:accent5>
        <a:srgbClr val="FEE1AA"/>
      </a:accent5>
      <a:accent6>
        <a:srgbClr val="005199"/>
      </a:accent6>
      <a:hlink>
        <a:srgbClr val="005AA9"/>
      </a:hlink>
      <a:folHlink>
        <a:srgbClr val="B5B5B5"/>
      </a:folHlink>
    </a:clrScheme>
    <a:fontScheme name="H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49263" rtl="0" eaLnBrk="1" fontAlgn="base" latinLnBrk="0" hangingPunct="1">
          <a:lnSpc>
            <a:spcPct val="93000"/>
          </a:lnSpc>
          <a:spcBef>
            <a:spcPct val="0"/>
          </a:spcBef>
          <a:spcAft>
            <a:spcPct val="0"/>
          </a:spcAft>
          <a:buClr>
            <a:srgbClr val="000000"/>
          </a:buClr>
          <a:buSzPct val="100000"/>
          <a:buFont typeface="Arial" panose="020B0604020202020204" pitchFamily="34" charset="0"/>
          <a:buNone/>
          <a:tabLst/>
          <a:defRPr kumimoji="0" lang="en-US" altLang="de-DE"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49263" rtl="0" eaLnBrk="1" fontAlgn="base" latinLnBrk="0" hangingPunct="1">
          <a:lnSpc>
            <a:spcPct val="93000"/>
          </a:lnSpc>
          <a:spcBef>
            <a:spcPct val="0"/>
          </a:spcBef>
          <a:spcAft>
            <a:spcPct val="0"/>
          </a:spcAft>
          <a:buClr>
            <a:srgbClr val="000000"/>
          </a:buClr>
          <a:buSzPct val="100000"/>
          <a:buFont typeface="Arial" panose="020B0604020202020204" pitchFamily="34" charset="0"/>
          <a:buNone/>
          <a:tabLst/>
          <a:defRPr kumimoji="0" lang="en-US" altLang="de-DE"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H2 1">
        <a:dk1>
          <a:srgbClr val="000000"/>
        </a:dk1>
        <a:lt1>
          <a:srgbClr val="FFFFFF"/>
        </a:lt1>
        <a:dk2>
          <a:srgbClr val="000000"/>
        </a:dk2>
        <a:lt2>
          <a:srgbClr val="808080"/>
        </a:lt2>
        <a:accent1>
          <a:srgbClr val="FDCA00"/>
        </a:accent1>
        <a:accent2>
          <a:srgbClr val="005AA9"/>
        </a:accent2>
        <a:accent3>
          <a:srgbClr val="FFFFFF"/>
        </a:accent3>
        <a:accent4>
          <a:srgbClr val="000000"/>
        </a:accent4>
        <a:accent5>
          <a:srgbClr val="FEE1AA"/>
        </a:accent5>
        <a:accent6>
          <a:srgbClr val="005199"/>
        </a:accent6>
        <a:hlink>
          <a:srgbClr val="005AA9"/>
        </a:hlink>
        <a:folHlink>
          <a:srgbClr val="B5B5B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HC">
  <a:themeElements>
    <a:clrScheme name="HC 1">
      <a:dk1>
        <a:srgbClr val="000000"/>
      </a:dk1>
      <a:lt1>
        <a:srgbClr val="FFFFFF"/>
      </a:lt1>
      <a:dk2>
        <a:srgbClr val="000000"/>
      </a:dk2>
      <a:lt2>
        <a:srgbClr val="808080"/>
      </a:lt2>
      <a:accent1>
        <a:srgbClr val="FDCA00"/>
      </a:accent1>
      <a:accent2>
        <a:srgbClr val="005AA9"/>
      </a:accent2>
      <a:accent3>
        <a:srgbClr val="FFFFFF"/>
      </a:accent3>
      <a:accent4>
        <a:srgbClr val="000000"/>
      </a:accent4>
      <a:accent5>
        <a:srgbClr val="FEE1AA"/>
      </a:accent5>
      <a:accent6>
        <a:srgbClr val="005199"/>
      </a:accent6>
      <a:hlink>
        <a:srgbClr val="005AA9"/>
      </a:hlink>
      <a:folHlink>
        <a:srgbClr val="B5B5B5"/>
      </a:folHlink>
    </a:clrScheme>
    <a:fontScheme name="H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49263" rtl="0" eaLnBrk="1" fontAlgn="base" latinLnBrk="0" hangingPunct="1">
          <a:lnSpc>
            <a:spcPct val="93000"/>
          </a:lnSpc>
          <a:spcBef>
            <a:spcPct val="0"/>
          </a:spcBef>
          <a:spcAft>
            <a:spcPct val="0"/>
          </a:spcAft>
          <a:buClr>
            <a:srgbClr val="000000"/>
          </a:buClr>
          <a:buSzPct val="100000"/>
          <a:buFont typeface="Arial" panose="020B0604020202020204" pitchFamily="34" charset="0"/>
          <a:buNone/>
          <a:tabLst/>
          <a:defRPr kumimoji="0" lang="en-US" altLang="de-DE"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49263" rtl="0" eaLnBrk="1" fontAlgn="base" latinLnBrk="0" hangingPunct="1">
          <a:lnSpc>
            <a:spcPct val="93000"/>
          </a:lnSpc>
          <a:spcBef>
            <a:spcPct val="0"/>
          </a:spcBef>
          <a:spcAft>
            <a:spcPct val="0"/>
          </a:spcAft>
          <a:buClr>
            <a:srgbClr val="000000"/>
          </a:buClr>
          <a:buSzPct val="100000"/>
          <a:buFont typeface="Arial" panose="020B0604020202020204" pitchFamily="34" charset="0"/>
          <a:buNone/>
          <a:tabLst/>
          <a:defRPr kumimoji="0" lang="en-US" altLang="de-DE"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HC 1">
        <a:dk1>
          <a:srgbClr val="000000"/>
        </a:dk1>
        <a:lt1>
          <a:srgbClr val="FFFFFF"/>
        </a:lt1>
        <a:dk2>
          <a:srgbClr val="000000"/>
        </a:dk2>
        <a:lt2>
          <a:srgbClr val="808080"/>
        </a:lt2>
        <a:accent1>
          <a:srgbClr val="FDCA00"/>
        </a:accent1>
        <a:accent2>
          <a:srgbClr val="005AA9"/>
        </a:accent2>
        <a:accent3>
          <a:srgbClr val="FFFFFF"/>
        </a:accent3>
        <a:accent4>
          <a:srgbClr val="000000"/>
        </a:accent4>
        <a:accent5>
          <a:srgbClr val="FEE1AA"/>
        </a:accent5>
        <a:accent6>
          <a:srgbClr val="005199"/>
        </a:accent6>
        <a:hlink>
          <a:srgbClr val="005AA9"/>
        </a:hlink>
        <a:folHlink>
          <a:srgbClr val="B5B5B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praesentation</Template>
  <TotalTime>0</TotalTime>
  <Words>2749</Words>
  <Application>Microsoft Office PowerPoint</Application>
  <PresentationFormat>Breitbild</PresentationFormat>
  <Paragraphs>268</Paragraphs>
  <Slides>12</Slides>
  <Notes>12</Notes>
  <HiddenSlides>0</HiddenSlides>
  <MMClips>0</MMClips>
  <ScaleCrop>false</ScaleCrop>
  <HeadingPairs>
    <vt:vector size="6" baseType="variant">
      <vt:variant>
        <vt:lpstr>Verwendete Schriftarten</vt:lpstr>
      </vt:variant>
      <vt:variant>
        <vt:i4>4</vt:i4>
      </vt:variant>
      <vt:variant>
        <vt:lpstr>Design</vt:lpstr>
      </vt:variant>
      <vt:variant>
        <vt:i4>4</vt:i4>
      </vt:variant>
      <vt:variant>
        <vt:lpstr>Folientitel</vt:lpstr>
      </vt:variant>
      <vt:variant>
        <vt:i4>12</vt:i4>
      </vt:variant>
    </vt:vector>
  </HeadingPairs>
  <TitlesOfParts>
    <vt:vector size="20" baseType="lpstr">
      <vt:lpstr>Arial</vt:lpstr>
      <vt:lpstr>Stafford</vt:lpstr>
      <vt:lpstr>Times New Roman</vt:lpstr>
      <vt:lpstr>Wingdings</vt:lpstr>
      <vt:lpstr>H0</vt:lpstr>
      <vt:lpstr>H1</vt:lpstr>
      <vt:lpstr>H2</vt:lpstr>
      <vt:lpstr>HC</vt:lpstr>
      <vt:lpstr>V2X Kommunikationsvorhersagemethoden für kooperative Manöverabstimmung</vt:lpstr>
      <vt:lpstr>Motivation</vt:lpstr>
      <vt:lpstr>Einsatzmöglichkeiten und Anforderungen</vt:lpstr>
      <vt:lpstr>Konzepte der Kommunikationsvorhersage</vt:lpstr>
      <vt:lpstr>KPI Vorhersage: „Connectivity Maps“</vt:lpstr>
      <vt:lpstr>KPI Vorhersage: Online Methoden</vt:lpstr>
      <vt:lpstr>Kanalvorhersage: Online Methoden</vt:lpstr>
      <vt:lpstr>Kanalvorhersage: Sensorbasierte Methoden</vt:lpstr>
      <vt:lpstr>Fazit</vt:lpstr>
      <vt:lpstr>Übersicht</vt:lpstr>
      <vt:lpstr>Quellen</vt:lpstr>
      <vt:lpstr>Box Plot Description Backup: „This is a backup slide“</vt:lpstr>
    </vt:vector>
  </TitlesOfParts>
  <Company>none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 Titel / the Titel</dc:title>
  <dc:creator>mhollick</dc:creator>
  <cp:lastModifiedBy>Malte Nilges</cp:lastModifiedBy>
  <cp:revision>1057</cp:revision>
  <cp:lastPrinted>2020-06-08T11:58:06Z</cp:lastPrinted>
  <dcterms:created xsi:type="dcterms:W3CDTF">2008-11-14T08:02:31Z</dcterms:created>
  <dcterms:modified xsi:type="dcterms:W3CDTF">2020-06-08T12:27:03Z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D">
    <vt:lpwstr>c94f4970-b10d-4c27-9ab4-7585ca7bbcd8</vt:lpwstr>
  </property>
</Properties>
</file>