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C79C7-0882-4BA4-A947-430BC1EDAC88}" v="1" dt="2021-12-13T03:51:52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needi1999@outlook.com" userId="a088d59f01015143" providerId="LiveId" clId="{99FC79C7-0882-4BA4-A947-430BC1EDAC88}"/>
    <pc:docChg chg="custSel addSld modSld sldOrd">
      <pc:chgData name="beeneedi1999@outlook.com" userId="a088d59f01015143" providerId="LiveId" clId="{99FC79C7-0882-4BA4-A947-430BC1EDAC88}" dt="2021-12-13T03:51:57.502" v="28" actId="26606"/>
      <pc:docMkLst>
        <pc:docMk/>
      </pc:docMkLst>
      <pc:sldChg chg="modSp add mod ord">
        <pc:chgData name="beeneedi1999@outlook.com" userId="a088d59f01015143" providerId="LiveId" clId="{99FC79C7-0882-4BA4-A947-430BC1EDAC88}" dt="2021-12-13T03:48:41.239" v="17"/>
        <pc:sldMkLst>
          <pc:docMk/>
          <pc:sldMk cId="51665987" sldId="267"/>
        </pc:sldMkLst>
        <pc:spChg chg="mod">
          <ac:chgData name="beeneedi1999@outlook.com" userId="a088d59f01015143" providerId="LiveId" clId="{99FC79C7-0882-4BA4-A947-430BC1EDAC88}" dt="2021-12-13T03:48:16.647" v="12" actId="20577"/>
          <ac:spMkLst>
            <pc:docMk/>
            <pc:sldMk cId="51665987" sldId="267"/>
            <ac:spMk id="2" creationId="{D0055A4E-0034-E543-9AB3-3C4B84E8119D}"/>
          </ac:spMkLst>
        </pc:spChg>
        <pc:spChg chg="mod">
          <ac:chgData name="beeneedi1999@outlook.com" userId="a088d59f01015143" providerId="LiveId" clId="{99FC79C7-0882-4BA4-A947-430BC1EDAC88}" dt="2021-12-13T03:48:41.239" v="17"/>
          <ac:spMkLst>
            <pc:docMk/>
            <pc:sldMk cId="51665987" sldId="267"/>
            <ac:spMk id="3" creationId="{688B1B71-3095-F344-BD7A-F799C518655A}"/>
          </ac:spMkLst>
        </pc:spChg>
      </pc:sldChg>
      <pc:sldChg chg="addSp delSp modSp add mod ord setBg">
        <pc:chgData name="beeneedi1999@outlook.com" userId="a088d59f01015143" providerId="LiveId" clId="{99FC79C7-0882-4BA4-A947-430BC1EDAC88}" dt="2021-12-13T03:51:57.502" v="28" actId="26606"/>
        <pc:sldMkLst>
          <pc:docMk/>
          <pc:sldMk cId="1673110770" sldId="268"/>
        </pc:sldMkLst>
        <pc:spChg chg="del mod">
          <ac:chgData name="beeneedi1999@outlook.com" userId="a088d59f01015143" providerId="LiveId" clId="{99FC79C7-0882-4BA4-A947-430BC1EDAC88}" dt="2021-12-13T03:51:01.045" v="22" actId="478"/>
          <ac:spMkLst>
            <pc:docMk/>
            <pc:sldMk cId="1673110770" sldId="268"/>
            <ac:spMk id="2" creationId="{D0055A4E-0034-E543-9AB3-3C4B84E8119D}"/>
          </ac:spMkLst>
        </pc:spChg>
        <pc:spChg chg="del mod">
          <ac:chgData name="beeneedi1999@outlook.com" userId="a088d59f01015143" providerId="LiveId" clId="{99FC79C7-0882-4BA4-A947-430BC1EDAC88}" dt="2021-12-13T03:51:07.134" v="24" actId="478"/>
          <ac:spMkLst>
            <pc:docMk/>
            <pc:sldMk cId="1673110770" sldId="268"/>
            <ac:spMk id="3" creationId="{688B1B71-3095-F344-BD7A-F799C518655A}"/>
          </ac:spMkLst>
        </pc:spChg>
        <pc:spChg chg="add del mod">
          <ac:chgData name="beeneedi1999@outlook.com" userId="a088d59f01015143" providerId="LiveId" clId="{99FC79C7-0882-4BA4-A947-430BC1EDAC88}" dt="2021-12-13T03:51:57.502" v="28" actId="26606"/>
          <ac:spMkLst>
            <pc:docMk/>
            <pc:sldMk cId="1673110770" sldId="268"/>
            <ac:spMk id="5" creationId="{5BAC311D-FE26-4311-924F-76BDE56278C4}"/>
          </ac:spMkLst>
        </pc:spChg>
        <pc:spChg chg="add del mod">
          <ac:chgData name="beeneedi1999@outlook.com" userId="a088d59f01015143" providerId="LiveId" clId="{99FC79C7-0882-4BA4-A947-430BC1EDAC88}" dt="2021-12-13T03:51:52.581" v="25" actId="931"/>
          <ac:spMkLst>
            <pc:docMk/>
            <pc:sldMk cId="1673110770" sldId="268"/>
            <ac:spMk id="7" creationId="{FB05879F-FD6B-4901-ADD4-16232A7E492E}"/>
          </ac:spMkLst>
        </pc:spChg>
        <pc:spChg chg="add">
          <ac:chgData name="beeneedi1999@outlook.com" userId="a088d59f01015143" providerId="LiveId" clId="{99FC79C7-0882-4BA4-A947-430BC1EDAC88}" dt="2021-12-13T03:51:57.502" v="28" actId="26606"/>
          <ac:spMkLst>
            <pc:docMk/>
            <pc:sldMk cId="1673110770" sldId="268"/>
            <ac:spMk id="18" creationId="{AEBE9F1A-B38D-446E-83AE-14B17CE77FF2}"/>
          </ac:spMkLst>
        </pc:spChg>
        <pc:spChg chg="add">
          <ac:chgData name="beeneedi1999@outlook.com" userId="a088d59f01015143" providerId="LiveId" clId="{99FC79C7-0882-4BA4-A947-430BC1EDAC88}" dt="2021-12-13T03:51:57.502" v="28" actId="26606"/>
          <ac:spMkLst>
            <pc:docMk/>
            <pc:sldMk cId="1673110770" sldId="268"/>
            <ac:spMk id="24" creationId="{5E3EB826-A471-488F-9E8A-D65528A3C0CA}"/>
          </ac:spMkLst>
        </pc:spChg>
        <pc:spChg chg="add">
          <ac:chgData name="beeneedi1999@outlook.com" userId="a088d59f01015143" providerId="LiveId" clId="{99FC79C7-0882-4BA4-A947-430BC1EDAC88}" dt="2021-12-13T03:51:57.502" v="28" actId="26606"/>
          <ac:spMkLst>
            <pc:docMk/>
            <pc:sldMk cId="1673110770" sldId="268"/>
            <ac:spMk id="26" creationId="{4309F268-A45B-4517-B03F-2774BAEFFBA6}"/>
          </ac:spMkLst>
        </pc:spChg>
        <pc:picChg chg="add mod">
          <ac:chgData name="beeneedi1999@outlook.com" userId="a088d59f01015143" providerId="LiveId" clId="{99FC79C7-0882-4BA4-A947-430BC1EDAC88}" dt="2021-12-13T03:51:57.502" v="28" actId="26606"/>
          <ac:picMkLst>
            <pc:docMk/>
            <pc:sldMk cId="1673110770" sldId="268"/>
            <ac:picMk id="9" creationId="{7F8A5268-FE62-4AD0-A63B-115C4502123E}"/>
          </ac:picMkLst>
        </pc:picChg>
        <pc:picChg chg="add">
          <ac:chgData name="beeneedi1999@outlook.com" userId="a088d59f01015143" providerId="LiveId" clId="{99FC79C7-0882-4BA4-A947-430BC1EDAC88}" dt="2021-12-13T03:51:57.502" v="28" actId="26606"/>
          <ac:picMkLst>
            <pc:docMk/>
            <pc:sldMk cId="1673110770" sldId="268"/>
            <ac:picMk id="14" creationId="{C9ECDD5C-152A-4CC7-8333-0F367B3A62EA}"/>
          </ac:picMkLst>
        </pc:picChg>
        <pc:picChg chg="add">
          <ac:chgData name="beeneedi1999@outlook.com" userId="a088d59f01015143" providerId="LiveId" clId="{99FC79C7-0882-4BA4-A947-430BC1EDAC88}" dt="2021-12-13T03:51:57.502" v="28" actId="26606"/>
          <ac:picMkLst>
            <pc:docMk/>
            <pc:sldMk cId="1673110770" sldId="268"/>
            <ac:picMk id="16" creationId="{7F5C92A3-369B-43F3-BDCE-E560B1B0EC89}"/>
          </ac:picMkLst>
        </pc:picChg>
        <pc:picChg chg="add">
          <ac:chgData name="beeneedi1999@outlook.com" userId="a088d59f01015143" providerId="LiveId" clId="{99FC79C7-0882-4BA4-A947-430BC1EDAC88}" dt="2021-12-13T03:51:57.502" v="28" actId="26606"/>
          <ac:picMkLst>
            <pc:docMk/>
            <pc:sldMk cId="1673110770" sldId="268"/>
            <ac:picMk id="20" creationId="{915B5014-A7EC-4BA6-9C83-8840CF81DB28}"/>
          </ac:picMkLst>
        </pc:picChg>
        <pc:picChg chg="add">
          <ac:chgData name="beeneedi1999@outlook.com" userId="a088d59f01015143" providerId="LiveId" clId="{99FC79C7-0882-4BA4-A947-430BC1EDAC88}" dt="2021-12-13T03:51:57.502" v="28" actId="26606"/>
          <ac:picMkLst>
            <pc:docMk/>
            <pc:sldMk cId="1673110770" sldId="268"/>
            <ac:picMk id="22" creationId="{022C43AB-86D7-420D-8AD7-DC0A15FDD0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9173-0FE3-4ABB-8032-F065EE37D04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4FE0F-476B-4ADB-8FA8-12D2F8D6A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7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1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751DA-221F-7D47-9977-7074AB9DD1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39F4-E9CE-2A4B-9DCD-371D6E416D9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19DE-18EA-F042-96DE-21B4BAD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39F4-E9CE-2A4B-9DCD-371D6E416D9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19DE-18EA-F042-96DE-21B4BAD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5D39F4-E9CE-2A4B-9DCD-371D6E416D9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19DE-18EA-F042-96DE-21B4BAD1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4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0" r:id="rId1"/>
    <p:sldLayoutId id="2147484129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ittlingmayer/amazonreviews" TargetMode="External"/><Relationship Id="rId7" Type="http://schemas.openxmlformats.org/officeDocument/2006/relationships/hyperlink" Target="https://medium.com/coders-camp/60-python-projects-with-source-code-919cd8a6e51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igitalocean.com/community/tutorials/build-your-first-python-and-django-application" TargetMode="External"/><Relationship Id="rId5" Type="http://schemas.openxmlformats.org/officeDocument/2006/relationships/hyperlink" Target="https://www.fullstackpython.com/django.html" TargetMode="External"/><Relationship Id="rId4" Type="http://schemas.openxmlformats.org/officeDocument/2006/relationships/hyperlink" Target="https://realpython.com/python-nltk-sentiment-analysi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DB3C-4351-4476-BE78-0A7A63568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5335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Recommendation system </a:t>
            </a:r>
            <a:br>
              <a:rPr lang="en-US" sz="3600" b="1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based on 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A53AC-CB83-4C0E-8E14-FCE619854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1" y="2066926"/>
            <a:ext cx="10096500" cy="372427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Team united</a:t>
            </a:r>
          </a:p>
          <a:p>
            <a:pPr algn="ctr"/>
            <a:r>
              <a:rPr lang="en-US" sz="3200" dirty="0"/>
              <a:t>Members:</a:t>
            </a:r>
          </a:p>
          <a:p>
            <a:pPr algn="ctr"/>
            <a:r>
              <a:rPr lang="en-US" sz="3200" dirty="0"/>
              <a:t>Mani </a:t>
            </a:r>
            <a:r>
              <a:rPr lang="en-US" sz="3200" dirty="0" err="1"/>
              <a:t>shankar</a:t>
            </a:r>
            <a:r>
              <a:rPr lang="en-US" sz="3200" dirty="0"/>
              <a:t> </a:t>
            </a:r>
            <a:r>
              <a:rPr lang="en-US" sz="3200" dirty="0" err="1"/>
              <a:t>reddy</a:t>
            </a:r>
            <a:r>
              <a:rPr lang="en-US" sz="3200" dirty="0"/>
              <a:t> </a:t>
            </a:r>
            <a:r>
              <a:rPr lang="en-US" sz="3200" dirty="0" err="1"/>
              <a:t>nayakanti</a:t>
            </a:r>
            <a:endParaRPr lang="en-US" sz="3200" dirty="0"/>
          </a:p>
          <a:p>
            <a:pPr algn="ctr"/>
            <a:r>
              <a:rPr lang="en-US" sz="3200" dirty="0"/>
              <a:t>Beeneedi Harshith</a:t>
            </a:r>
          </a:p>
          <a:p>
            <a:pPr algn="ctr"/>
            <a:r>
              <a:rPr lang="en-US" sz="3200" dirty="0"/>
              <a:t>Uday </a:t>
            </a:r>
            <a:r>
              <a:rPr lang="en-US" sz="3200" dirty="0" err="1"/>
              <a:t>sai</a:t>
            </a:r>
            <a:r>
              <a:rPr lang="en-US" sz="3200" dirty="0"/>
              <a:t> </a:t>
            </a:r>
            <a:r>
              <a:rPr lang="en-US" sz="3200" dirty="0" err="1"/>
              <a:t>krishna</a:t>
            </a:r>
            <a:r>
              <a:rPr lang="en-US" sz="3200" dirty="0"/>
              <a:t> Yarlagadda</a:t>
            </a:r>
          </a:p>
          <a:p>
            <a:pPr algn="ctr"/>
            <a:r>
              <a:rPr lang="en-US" sz="3200" dirty="0"/>
              <a:t>Sai </a:t>
            </a:r>
            <a:r>
              <a:rPr lang="en-US" sz="3200" dirty="0" err="1"/>
              <a:t>krishna</a:t>
            </a:r>
            <a:r>
              <a:rPr lang="en-US" sz="3200" dirty="0"/>
              <a:t> </a:t>
            </a:r>
            <a:r>
              <a:rPr lang="en-US" sz="3200" dirty="0" err="1"/>
              <a:t>jammigumpula</a:t>
            </a:r>
            <a:r>
              <a:rPr lang="en-US" sz="3200" dirty="0"/>
              <a:t>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453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B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7F8A5268-FE62-4AD0-A63B-115C4502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769990" y="643467"/>
            <a:ext cx="66520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5A4E-0034-E543-9AB3-3C4B84E8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1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1B71-3095-F344-BD7A-F799C518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https://www.kaggle.com/bittlingmayer/amazonreviews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https://realpython.com/python-nltk-sentiment-analysis/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https://www.fullstackpython.com/django.html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https://www.digitalocean.com/community/tutorials/build-your-first-python-and-django-application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https://medium.com/coders-camp/60-python-projects-with-source-code-919cd8a6e512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5A4E-0034-E543-9AB3-3C4B84E8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1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1B71-3095-F344-BD7A-F799C518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is based on Recommendation system based on the customer reviews .</a:t>
            </a:r>
          </a:p>
          <a:p>
            <a:r>
              <a:rPr lang="en-US" dirty="0"/>
              <a:t>Language used is Python and it is a web application that used Django Framework.</a:t>
            </a:r>
          </a:p>
          <a:p>
            <a:r>
              <a:rPr lang="en-US" dirty="0"/>
              <a:t> Our Application asks user to search for the product and display the best product with best review and rating.</a:t>
            </a:r>
          </a:p>
          <a:p>
            <a:r>
              <a:rPr lang="en-US" dirty="0"/>
              <a:t>This project asks user to login/Register to the application with the credentials and these credentials are stored in a </a:t>
            </a:r>
            <a:r>
              <a:rPr lang="en-US" dirty="0" err="1"/>
              <a:t>sql</a:t>
            </a:r>
            <a:r>
              <a:rPr lang="en-US" dirty="0"/>
              <a:t> database.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2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5A4E-0034-E543-9AB3-3C4B84E8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D8E3957-CE6F-42BD-86F4-3B0CA4F4C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15" y="2787399"/>
            <a:ext cx="5451627" cy="27258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1B71-3095-F344-BD7A-F799C518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Customers now a days are spending hours to find the best product available in the segment they are willing to buy.</a:t>
            </a:r>
          </a:p>
          <a:p>
            <a:pPr>
              <a:lnSpc>
                <a:spcPct val="90000"/>
              </a:lnSpc>
            </a:pPr>
            <a:r>
              <a:rPr lang="en-US" sz="1900"/>
              <a:t>Due to poor browsing experience provided by e commerce website people are prone to buy false products.</a:t>
            </a:r>
          </a:p>
          <a:p>
            <a:pPr>
              <a:lnSpc>
                <a:spcPct val="90000"/>
              </a:lnSpc>
            </a:pPr>
            <a:r>
              <a:rPr lang="en-US" sz="1900"/>
              <a:t>They require a system that would help them to recommend the best product based on the customer ratings of the products which were given previously. </a:t>
            </a:r>
          </a:p>
        </p:txBody>
      </p:sp>
    </p:spTree>
    <p:extLst>
      <p:ext uri="{BB962C8B-B14F-4D97-AF65-F5344CB8AC3E}">
        <p14:creationId xmlns:p14="http://schemas.microsoft.com/office/powerpoint/2010/main" val="68145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55A4E-0034-E543-9AB3-3C4B84E8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1B71-3095-F344-BD7A-F799C518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Recommendation system based on customer reviews is developed</a:t>
            </a:r>
          </a:p>
          <a:p>
            <a:r>
              <a:rPr lang="en-US" dirty="0">
                <a:solidFill>
                  <a:srgbClr val="FFFFFF"/>
                </a:solidFill>
              </a:rPr>
              <a:t>It is a Deep Learning Model which  recommends customer the best product available based on the product revies and ratings.</a:t>
            </a:r>
          </a:p>
          <a:p>
            <a:r>
              <a:rPr lang="en-US" dirty="0">
                <a:solidFill>
                  <a:srgbClr val="FFFFFF"/>
                </a:solidFill>
              </a:rPr>
              <a:t>Customer can benefit from spending too much time for searching the product.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16A6159-066F-4E04-8341-563C6E9E0F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51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85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55A4E-0034-E543-9AB3-3C4B84E8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Dataset used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00837E6-FF4A-4B7C-AD1F-456954F2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4" y="2880093"/>
            <a:ext cx="5451627" cy="2998394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1B71-3095-F344-BD7A-F799C518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Amazon reviews for sentiment analysis.</a:t>
            </a:r>
          </a:p>
          <a:p>
            <a:r>
              <a:rPr lang="en-US" dirty="0"/>
              <a:t>Dataset contains two columns reviews and ratings</a:t>
            </a:r>
          </a:p>
          <a:p>
            <a:r>
              <a:rPr lang="en-US" dirty="0"/>
              <a:t>Rating 0 corresponds to 1- and 2-star reviews, and Rating 1 corresponds to 4- and 5-star reviews.</a:t>
            </a:r>
          </a:p>
        </p:txBody>
      </p:sp>
    </p:spTree>
    <p:extLst>
      <p:ext uri="{BB962C8B-B14F-4D97-AF65-F5344CB8AC3E}">
        <p14:creationId xmlns:p14="http://schemas.microsoft.com/office/powerpoint/2010/main" val="3095894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5A4E-0034-E543-9AB3-3C4B84E8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Pre Processing  </a:t>
            </a:r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, person&#10;&#10;Description automatically generated">
            <a:extLst>
              <a:ext uri="{FF2B5EF4-FFF2-40B4-BE49-F238E27FC236}">
                <a16:creationId xmlns:a16="http://schemas.microsoft.com/office/drawing/2014/main" id="{2FE0E709-F410-44A8-BCA0-EF74BD12C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768507"/>
            <a:ext cx="5449471" cy="1920938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1B71-3095-F344-BD7A-F799C518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First step is to change the raw data to columns format.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One column having reviews and another column having ratings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Coded Label 1 as 0 and Label 2 as 1 for our convenience and have placed two columns. Named text and label.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We have ignored languages other than English by using stop words.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Converting all upper-case letters to lower- case letters.</a:t>
            </a:r>
          </a:p>
        </p:txBody>
      </p:sp>
      <p:pic>
        <p:nvPicPr>
          <p:cNvPr id="7" name="Picture 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8559F33-EED8-4923-8330-3DB0EE775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0" y="3394355"/>
            <a:ext cx="5449471" cy="24658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902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55A4E-0034-E543-9AB3-3C4B84E8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Model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5DEC05-65EC-4953-BA30-788EED9C1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15" r="31576" b="-2"/>
          <a:stretch/>
        </p:blipFill>
        <p:spPr>
          <a:xfrm>
            <a:off x="7563742" y="679206"/>
            <a:ext cx="3980139" cy="5499585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1B71-3095-F344-BD7A-F799C518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NLTK already has a built-in, pretrained sentiment analyzer called VADER.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processing the data and finding the insights of the data we have used Sentiment intensity Analyzer model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odel is sentiment based analyzer we have to find positive, negative scores based on the sentiment using polarity scores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Assigned the score greater than 0.05 as positive and less than that score as negative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02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5A4E-0034-E543-9AB3-3C4B84E8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APPLICATION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1E34EC7-71C6-437A-BF58-8965FFCCC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452" y="1330557"/>
            <a:ext cx="5449471" cy="2820101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1B71-3095-F344-BD7A-F799C518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we have created is a web application using Django framework and have used my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to store the login credentials given by user during registration process.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user data is captured and stored in the table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EA3B5C1-62FE-4B37-8AA6-0F16F282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150" y="4737973"/>
            <a:ext cx="5771731" cy="11008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169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5A4E-0034-E543-9AB3-3C4B84E8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918DCD-D99C-432B-8DBA-59050120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865561"/>
            <a:ext cx="5449471" cy="2806477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1B71-3095-F344-BD7A-F799C518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User need to login/Register using his credentials</a:t>
            </a:r>
          </a:p>
          <a:p>
            <a:r>
              <a:rPr lang="en-US" dirty="0"/>
              <a:t>User needs to enter product name of his choice.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product is found in the data set it will give the best recommendation with best rating and suggestion.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not found in the dataset will notify as unable to get review.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5CF25D1-98B5-48E4-9A6E-C5C820A42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246" y="4085841"/>
            <a:ext cx="4675799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474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536</Words>
  <Application>Microsoft Office PowerPoint</Application>
  <PresentationFormat>Widescreen</PresentationFormat>
  <Paragraphs>61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Recommendation system  based on customer reviews</vt:lpstr>
      <vt:lpstr>Introduction</vt:lpstr>
      <vt:lpstr>Problem Statement</vt:lpstr>
      <vt:lpstr>Solution</vt:lpstr>
      <vt:lpstr>Dataset used</vt:lpstr>
      <vt:lpstr>Pre Processing  </vt:lpstr>
      <vt:lpstr>Model</vt:lpstr>
      <vt:lpstr>APPLICATION</vt:lpstr>
      <vt:lpstr>OUTPUT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 based on customer reviews</dc:title>
  <dc:creator>Beeneedi, Harshith (UMKC-Student)</dc:creator>
  <cp:lastModifiedBy>beeneedi1999@outlook.com</cp:lastModifiedBy>
  <cp:revision>3</cp:revision>
  <dcterms:created xsi:type="dcterms:W3CDTF">2021-12-12T23:05:19Z</dcterms:created>
  <dcterms:modified xsi:type="dcterms:W3CDTF">2021-12-13T03:52:02Z</dcterms:modified>
</cp:coreProperties>
</file>