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FCDFF"/>
    <a:srgbClr val="FFF7FF"/>
    <a:srgbClr val="FFFBFF"/>
    <a:srgbClr val="FFE1FF"/>
    <a:srgbClr val="EBFFFF"/>
    <a:srgbClr val="B0FF97"/>
    <a:srgbClr val="CCFFFF"/>
    <a:srgbClr val="C5FF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em Mohammad" userId="756bbd734db3ab68" providerId="LiveId" clId="{81E2948F-B42D-4814-9DCD-55BD8D3D9991}"/>
    <pc:docChg chg="undo custSel addSld modSld">
      <pc:chgData name="Nadeem Mohammad" userId="756bbd734db3ab68" providerId="LiveId" clId="{81E2948F-B42D-4814-9DCD-55BD8D3D9991}" dt="2021-05-11T08:00:36.468" v="203" actId="1076"/>
      <pc:docMkLst>
        <pc:docMk/>
      </pc:docMkLst>
      <pc:sldChg chg="addSp delSp modSp new mod">
        <pc:chgData name="Nadeem Mohammad" userId="756bbd734db3ab68" providerId="LiveId" clId="{81E2948F-B42D-4814-9DCD-55BD8D3D9991}" dt="2021-05-11T08:00:36.468" v="203" actId="1076"/>
        <pc:sldMkLst>
          <pc:docMk/>
          <pc:sldMk cId="3787246399" sldId="263"/>
        </pc:sldMkLst>
        <pc:spChg chg="mod">
          <ac:chgData name="Nadeem Mohammad" userId="756bbd734db3ab68" providerId="LiveId" clId="{81E2948F-B42D-4814-9DCD-55BD8D3D9991}" dt="2021-05-11T07:07:24.230" v="1"/>
          <ac:spMkLst>
            <pc:docMk/>
            <pc:sldMk cId="3787246399" sldId="263"/>
            <ac:spMk id="3" creationId="{D183C267-6409-407E-A154-54A41C2594B8}"/>
          </ac:spMkLst>
        </pc:spChg>
        <pc:spChg chg="mod">
          <ac:chgData name="Nadeem Mohammad" userId="756bbd734db3ab68" providerId="LiveId" clId="{81E2948F-B42D-4814-9DCD-55BD8D3D9991}" dt="2021-05-11T07:07:45.291" v="39" actId="20577"/>
          <ac:spMkLst>
            <pc:docMk/>
            <pc:sldMk cId="3787246399" sldId="263"/>
            <ac:spMk id="4" creationId="{E1B21CC1-C0F5-4654-95A3-7859EB12DEE4}"/>
          </ac:spMkLst>
        </pc:spChg>
        <pc:spChg chg="mod">
          <ac:chgData name="Nadeem Mohammad" userId="756bbd734db3ab68" providerId="LiveId" clId="{81E2948F-B42D-4814-9DCD-55BD8D3D9991}" dt="2021-05-11T07:07:56.049" v="42"/>
          <ac:spMkLst>
            <pc:docMk/>
            <pc:sldMk cId="3787246399" sldId="263"/>
            <ac:spMk id="6" creationId="{8FE935FD-A7B4-426A-8887-7425F9C8F89F}"/>
          </ac:spMkLst>
        </pc:spChg>
        <pc:spChg chg="mod">
          <ac:chgData name="Nadeem Mohammad" userId="756bbd734db3ab68" providerId="LiveId" clId="{81E2948F-B42D-4814-9DCD-55BD8D3D9991}" dt="2021-05-11T07:08:06.626" v="66" actId="20577"/>
          <ac:spMkLst>
            <pc:docMk/>
            <pc:sldMk cId="3787246399" sldId="263"/>
            <ac:spMk id="7" creationId="{673F5935-4A1F-46D6-94D6-F2311E7D5DFC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8" creationId="{391A338E-D440-4AB7-8192-E4B3D539EF2A}"/>
          </ac:spMkLst>
        </pc:spChg>
        <pc:spChg chg="add del mod">
          <ac:chgData name="Nadeem Mohammad" userId="756bbd734db3ab68" providerId="LiveId" clId="{81E2948F-B42D-4814-9DCD-55BD8D3D9991}" dt="2021-05-11T07:09:34.178" v="92" actId="478"/>
          <ac:spMkLst>
            <pc:docMk/>
            <pc:sldMk cId="3787246399" sldId="263"/>
            <ac:spMk id="9" creationId="{358ECD0D-A346-4072-8CA2-3B379B52DECA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0" creationId="{245386AB-87A8-4DFC-8AAF-03891A0A4119}"/>
          </ac:spMkLst>
        </pc:spChg>
        <pc:spChg chg="add mo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2" creationId="{CC96E257-FC00-4084-9C73-8FAE9D53FFCF}"/>
          </ac:spMkLst>
        </pc:spChg>
        <pc:spChg chg="add mod ord">
          <ac:chgData name="Nadeem Mohammad" userId="756bbd734db3ab68" providerId="LiveId" clId="{81E2948F-B42D-4814-9DCD-55BD8D3D9991}" dt="2021-05-11T07:58:50.005" v="168" actId="1076"/>
          <ac:spMkLst>
            <pc:docMk/>
            <pc:sldMk cId="3787246399" sldId="263"/>
            <ac:spMk id="15" creationId="{46E1FA9F-9556-4862-BE40-0FC383D9D9B7}"/>
          </ac:spMkLst>
        </pc:spChg>
        <pc:spChg chg="mod">
          <ac:chgData name="Nadeem Mohammad" userId="756bbd734db3ab68" providerId="LiveId" clId="{81E2948F-B42D-4814-9DCD-55BD8D3D9991}" dt="2021-05-11T07:59:34.577" v="174"/>
          <ac:spMkLst>
            <pc:docMk/>
            <pc:sldMk cId="3787246399" sldId="263"/>
            <ac:spMk id="19" creationId="{50D78DA0-A19F-4B24-8064-9ECE8E3A5212}"/>
          </ac:spMkLst>
        </pc:spChg>
        <pc:spChg chg="mod">
          <ac:chgData name="Nadeem Mohammad" userId="756bbd734db3ab68" providerId="LiveId" clId="{81E2948F-B42D-4814-9DCD-55BD8D3D9991}" dt="2021-05-11T07:59:34.577" v="174"/>
          <ac:spMkLst>
            <pc:docMk/>
            <pc:sldMk cId="3787246399" sldId="263"/>
            <ac:spMk id="20" creationId="{06F3019F-A084-47C5-9B7C-35C9D4987FD2}"/>
          </ac:spMkLst>
        </pc:spChg>
        <pc:spChg chg="mod">
          <ac:chgData name="Nadeem Mohammad" userId="756bbd734db3ab68" providerId="LiveId" clId="{81E2948F-B42D-4814-9DCD-55BD8D3D9991}" dt="2021-05-11T07:59:41.658" v="177"/>
          <ac:spMkLst>
            <pc:docMk/>
            <pc:sldMk cId="3787246399" sldId="263"/>
            <ac:spMk id="22" creationId="{48666891-5720-4F32-BF94-B804FE5992BB}"/>
          </ac:spMkLst>
        </pc:spChg>
        <pc:spChg chg="mod">
          <ac:chgData name="Nadeem Mohammad" userId="756bbd734db3ab68" providerId="LiveId" clId="{81E2948F-B42D-4814-9DCD-55BD8D3D9991}" dt="2021-05-11T07:59:41.658" v="177"/>
          <ac:spMkLst>
            <pc:docMk/>
            <pc:sldMk cId="3787246399" sldId="263"/>
            <ac:spMk id="23" creationId="{4AD2282C-5A19-4937-B9BF-C9873E9FC515}"/>
          </ac:spMkLst>
        </pc:spChg>
        <pc:spChg chg="add mod">
          <ac:chgData name="Nadeem Mohammad" userId="756bbd734db3ab68" providerId="LiveId" clId="{81E2948F-B42D-4814-9DCD-55BD8D3D9991}" dt="2021-05-11T07:59:43.581" v="178" actId="1076"/>
          <ac:spMkLst>
            <pc:docMk/>
            <pc:sldMk cId="3787246399" sldId="263"/>
            <ac:spMk id="24" creationId="{DB70E9C1-3305-419E-95AE-A917C3E13BF9}"/>
          </ac:spMkLst>
        </pc:spChg>
        <pc:spChg chg="add mod ord">
          <ac:chgData name="Nadeem Mohammad" userId="756bbd734db3ab68" providerId="LiveId" clId="{81E2948F-B42D-4814-9DCD-55BD8D3D9991}" dt="2021-05-11T08:00:36.468" v="203" actId="1076"/>
          <ac:spMkLst>
            <pc:docMk/>
            <pc:sldMk cId="3787246399" sldId="263"/>
            <ac:spMk id="27" creationId="{C8B6085D-47B2-49B4-9B7A-C62AEDF6D1CE}"/>
          </ac:spMkLst>
        </pc:spChg>
        <pc:spChg chg="add mod">
          <ac:chgData name="Nadeem Mohammad" userId="756bbd734db3ab68" providerId="LiveId" clId="{81E2948F-B42D-4814-9DCD-55BD8D3D9991}" dt="2021-05-11T08:00:12.436" v="189" actId="1076"/>
          <ac:spMkLst>
            <pc:docMk/>
            <pc:sldMk cId="3787246399" sldId="263"/>
            <ac:spMk id="29" creationId="{8EC207ED-DD4C-4AF1-B844-D1120FA0193B}"/>
          </ac:spMkLst>
        </pc:spChg>
        <pc:spChg chg="add mod">
          <ac:chgData name="Nadeem Mohammad" userId="756bbd734db3ab68" providerId="LiveId" clId="{81E2948F-B42D-4814-9DCD-55BD8D3D9991}" dt="2021-05-11T08:00:25.164" v="200" actId="1076"/>
          <ac:spMkLst>
            <pc:docMk/>
            <pc:sldMk cId="3787246399" sldId="263"/>
            <ac:spMk id="30" creationId="{4B4F3512-FFA2-49B1-B43F-E336C2EB502E}"/>
          </ac:spMkLst>
        </pc:spChg>
        <pc:grpChg chg="add mod">
          <ac:chgData name="Nadeem Mohammad" userId="756bbd734db3ab68" providerId="LiveId" clId="{81E2948F-B42D-4814-9DCD-55BD8D3D9991}" dt="2021-05-11T07:58:50.005" v="168" actId="1076"/>
          <ac:grpSpMkLst>
            <pc:docMk/>
            <pc:sldMk cId="3787246399" sldId="263"/>
            <ac:grpSpMk id="2" creationId="{39CCA2F3-CC2E-4231-9F38-30BBDB864B71}"/>
          </ac:grpSpMkLst>
        </pc:grpChg>
        <pc:grpChg chg="add mod">
          <ac:chgData name="Nadeem Mohammad" userId="756bbd734db3ab68" providerId="LiveId" clId="{81E2948F-B42D-4814-9DCD-55BD8D3D9991}" dt="2021-05-11T07:58:50.005" v="168" actId="1076"/>
          <ac:grpSpMkLst>
            <pc:docMk/>
            <pc:sldMk cId="3787246399" sldId="263"/>
            <ac:grpSpMk id="5" creationId="{F3B62873-DD08-4336-BE12-5F6314628F94}"/>
          </ac:grpSpMkLst>
        </pc:grpChg>
        <pc:grpChg chg="add del mod">
          <ac:chgData name="Nadeem Mohammad" userId="756bbd734db3ab68" providerId="LiveId" clId="{81E2948F-B42D-4814-9DCD-55BD8D3D9991}" dt="2021-05-11T07:59:37.647" v="176" actId="478"/>
          <ac:grpSpMkLst>
            <pc:docMk/>
            <pc:sldMk cId="3787246399" sldId="263"/>
            <ac:grpSpMk id="18" creationId="{CDC6CA38-084B-4A8D-8CE3-637191221E84}"/>
          </ac:grpSpMkLst>
        </pc:grpChg>
        <pc:grpChg chg="add mod">
          <ac:chgData name="Nadeem Mohammad" userId="756bbd734db3ab68" providerId="LiveId" clId="{81E2948F-B42D-4814-9DCD-55BD8D3D9991}" dt="2021-05-11T07:59:43.581" v="178" actId="1076"/>
          <ac:grpSpMkLst>
            <pc:docMk/>
            <pc:sldMk cId="3787246399" sldId="263"/>
            <ac:grpSpMk id="21" creationId="{CC0F8D93-01CC-45DB-9D46-5A1AE481E1E3}"/>
          </ac:grpSpMkLst>
        </pc:grpChg>
        <pc:picChg chg="add mod">
          <ac:chgData name="Nadeem Mohammad" userId="756bbd734db3ab68" providerId="LiveId" clId="{81E2948F-B42D-4814-9DCD-55BD8D3D9991}" dt="2021-05-11T07:59:46.092" v="179" actId="1076"/>
          <ac:picMkLst>
            <pc:docMk/>
            <pc:sldMk cId="3787246399" sldId="263"/>
            <ac:picMk id="17" creationId="{28D54A5B-C074-40B1-8F8F-72004BFA6202}"/>
          </ac:picMkLst>
        </pc:picChg>
        <pc:cxnChg chg="add mod">
          <ac:chgData name="Nadeem Mohammad" userId="756bbd734db3ab68" providerId="LiveId" clId="{81E2948F-B42D-4814-9DCD-55BD8D3D9991}" dt="2021-05-11T07:58:50.005" v="168" actId="1076"/>
          <ac:cxnSpMkLst>
            <pc:docMk/>
            <pc:sldMk cId="3787246399" sldId="263"/>
            <ac:cxnSpMk id="11" creationId="{6F168028-9775-4B98-A016-2A4AE466EFFC}"/>
          </ac:cxnSpMkLst>
        </pc:cxnChg>
        <pc:cxnChg chg="add mod">
          <ac:chgData name="Nadeem Mohammad" userId="756bbd734db3ab68" providerId="LiveId" clId="{81E2948F-B42D-4814-9DCD-55BD8D3D9991}" dt="2021-05-11T08:00:00.397" v="185" actId="14100"/>
          <ac:cxnSpMkLst>
            <pc:docMk/>
            <pc:sldMk cId="3787246399" sldId="263"/>
            <ac:cxnSpMk id="25" creationId="{E674F561-C289-449F-9BD1-6004AA7FD4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3D9C-745F-4943-AB85-37707D79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11EFA-FA59-443B-BF18-23EF5B4BB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03C9B-6A67-46EC-A1F4-9CE20E16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8A6A-1499-4C97-9E5C-1E86110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09A6-CBC9-4BCC-B566-1C6B5F54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BA6D-537D-4D75-A482-CAEAE153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13D40-7B14-4CB5-A920-7719F61B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3131-FDC4-406C-811B-D1D14B42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7BEA-AA00-4382-A5C4-B524ECD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0D44-E44C-418B-BC9A-E7FD6630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7199B-F0FC-4344-8C59-6FE7110B7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BA268-FEC6-4C3A-99B7-E13372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E1F9-9864-45A2-B6BD-7A519E44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FF9F-5F61-464D-A123-668355F1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F8A5-4716-49B2-B575-34762481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BA57-B8BF-485B-9611-627CA7B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E277-FEB5-4A1F-BC4F-7491817F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2DA2-9C64-4B82-BC6F-BD1D7417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38E5-6721-4985-AA1A-F76B43CD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7B2C-4AA1-479B-9356-B5D6433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4D3-3465-4107-A980-FF96E62E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D81E-3B63-412B-AF4B-4E4CD522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76A4-AA21-4C92-8E55-90DD0283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C33FE-7551-4AF6-B925-DB2AB6E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7922-9F32-4B25-A456-70258298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F896-E69E-493A-901E-C4EC51E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CC6A-2F09-4095-A0EE-E2F6BE601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9110-DBAB-42A8-95A0-F49CC569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DC8AC-54D9-4754-832C-698E3EFA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6E13-FAD9-4D61-8D40-2B7273C3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C232C-6BA9-483F-9A95-A994009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1907-E4C5-4CC6-9AAB-0C945CC7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8AAD-99A9-4CD0-AB81-3A1BF1A3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CBB5B-417E-4FD7-AC7E-0FA9CDAB2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9661F-0F68-42F9-8342-32ACA5474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DA778-1E8B-479C-8226-266C42248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72402-49DC-473E-90CF-E50A1362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A653-4C47-45BE-90F5-4AD22DC5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22EF5-7F96-4A90-B1F6-1AB0BE73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8BF3-8BC3-47FE-A1F8-F243F02E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2E43E-0B69-4487-8CB9-FCD24B27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7B3CC-AE5A-4230-B1B7-28F7D1D0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1D464-9E50-4BC5-95D3-5733D2EE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1BFDB-FB31-4F16-91B0-74786944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6006D-3402-4F36-B121-41F1B36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88AB-23A6-4959-A849-ACAA180A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8C47-CDFF-4BBF-B84A-964D57AD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E545-FB6C-4080-A44C-FA5B41ED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1FF36-68CE-4D86-BB7F-75CD1DD4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A9E0-B2C1-451E-B904-2E6E0061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1756C-B080-4F8A-BAED-3BFF9796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B15C-F0F0-4DAB-AF4D-468C67E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4834-9264-4DDD-ACF4-10E0B981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23946-3292-466C-BF34-64DC549EA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712DB-64D7-4FEE-B12C-3DD2D439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D93B0-188D-41A0-8CC6-0C403A28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E4F1-1356-4937-BAC1-ED82D2F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3874-AD97-493C-AEE5-B5A75A58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F3EAD-B062-4396-83C2-865A7FF7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11F1-7D09-4785-8F7B-DF54552D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D441-CC38-43D4-9709-EE23A1401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637F-7285-439D-B415-7BF30B0A6F7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840D-730B-464D-92D5-7B793E07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3E48-F144-417D-A7FE-AD9BB2F1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929-F004-4993-953D-83445A783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3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F96DF4-A828-40AA-9232-56F9724379E9}"/>
              </a:ext>
            </a:extLst>
          </p:cNvPr>
          <p:cNvSpPr/>
          <p:nvPr/>
        </p:nvSpPr>
        <p:spPr>
          <a:xfrm>
            <a:off x="2816352" y="167778"/>
            <a:ext cx="7735824" cy="3657013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D45FD-8130-452C-B061-18C432589AC1}"/>
              </a:ext>
            </a:extLst>
          </p:cNvPr>
          <p:cNvSpPr/>
          <p:nvPr/>
        </p:nvSpPr>
        <p:spPr>
          <a:xfrm>
            <a:off x="2816351" y="4188474"/>
            <a:ext cx="7811215" cy="250174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Google Shape;92;p13">
            <a:extLst>
              <a:ext uri="{FF2B5EF4-FFF2-40B4-BE49-F238E27FC236}">
                <a16:creationId xmlns:a16="http://schemas.microsoft.com/office/drawing/2014/main" id="{1299CA1A-A91C-4F78-89D8-0CE48D640E48}"/>
              </a:ext>
            </a:extLst>
          </p:cNvPr>
          <p:cNvSpPr/>
          <p:nvPr/>
        </p:nvSpPr>
        <p:spPr>
          <a:xfrm>
            <a:off x="5286407" y="391440"/>
            <a:ext cx="2667699" cy="550609"/>
          </a:xfrm>
          <a:prstGeom prst="roundRect">
            <a:avLst>
              <a:gd name="adj" fmla="val 15040"/>
            </a:avLst>
          </a:prstGeom>
          <a:solidFill>
            <a:srgbClr val="FFEDB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67" dirty="0" err="1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KieModule</a:t>
            </a:r>
            <a:r>
              <a:rPr lang="en-US" sz="1467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 Parent (Released : GAV / kmodule.xml)</a:t>
            </a:r>
            <a:endParaRPr sz="1467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62C4BD-BD0D-41BF-AEAD-C851C71A85A8}"/>
              </a:ext>
            </a:extLst>
          </p:cNvPr>
          <p:cNvGrpSpPr/>
          <p:nvPr/>
        </p:nvGrpSpPr>
        <p:grpSpPr>
          <a:xfrm>
            <a:off x="3390067" y="1362714"/>
            <a:ext cx="2800524" cy="2142038"/>
            <a:chOff x="3390067" y="1899610"/>
            <a:chExt cx="2800524" cy="2142038"/>
          </a:xfrm>
        </p:grpSpPr>
        <p:sp>
          <p:nvSpPr>
            <p:cNvPr id="7" name="Google Shape;92;p13">
              <a:extLst>
                <a:ext uri="{FF2B5EF4-FFF2-40B4-BE49-F238E27FC236}">
                  <a16:creationId xmlns:a16="http://schemas.microsoft.com/office/drawing/2014/main" id="{E94A287F-7D49-42B6-8BFA-FC2DA0EC3318}"/>
                </a:ext>
              </a:extLst>
            </p:cNvPr>
            <p:cNvSpPr/>
            <p:nvPr/>
          </p:nvSpPr>
          <p:spPr>
            <a:xfrm>
              <a:off x="3390067" y="1919100"/>
              <a:ext cx="2800524" cy="2122548"/>
            </a:xfrm>
            <a:prstGeom prst="roundRect">
              <a:avLst>
                <a:gd name="adj" fmla="val 0"/>
              </a:avLst>
            </a:prstGeom>
            <a:solidFill>
              <a:srgbClr val="FFEDB9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467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1B4C1B-0C0D-4BD5-990C-D3B64BD66655}"/>
                </a:ext>
              </a:extLst>
            </p:cNvPr>
            <p:cNvSpPr txBox="1"/>
            <p:nvPr/>
          </p:nvSpPr>
          <p:spPr>
            <a:xfrm>
              <a:off x="3390067" y="1899610"/>
              <a:ext cx="28005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KieModule</a:t>
              </a:r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</a:t>
              </a:r>
            </a:p>
            <a:p>
              <a:pPr algn="ctr"/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(Released : GAV / kmodule.xml)</a:t>
              </a:r>
              <a:endParaRPr lang="en-US" dirty="0"/>
            </a:p>
          </p:txBody>
        </p:sp>
        <p:sp>
          <p:nvSpPr>
            <p:cNvPr id="12" name="Google Shape;92;p13">
              <a:extLst>
                <a:ext uri="{FF2B5EF4-FFF2-40B4-BE49-F238E27FC236}">
                  <a16:creationId xmlns:a16="http://schemas.microsoft.com/office/drawing/2014/main" id="{E3272AC0-6A3A-4419-A110-165C17D46768}"/>
                </a:ext>
              </a:extLst>
            </p:cNvPr>
            <p:cNvSpPr/>
            <p:nvPr/>
          </p:nvSpPr>
          <p:spPr>
            <a:xfrm>
              <a:off x="3917176" y="2622042"/>
              <a:ext cx="1611701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KieBase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" name="Google Shape;92;p13">
              <a:extLst>
                <a:ext uri="{FF2B5EF4-FFF2-40B4-BE49-F238E27FC236}">
                  <a16:creationId xmlns:a16="http://schemas.microsoft.com/office/drawing/2014/main" id="{6D3CE7BA-8371-4F41-82CA-350C26ECB452}"/>
                </a:ext>
              </a:extLst>
            </p:cNvPr>
            <p:cNvSpPr/>
            <p:nvPr/>
          </p:nvSpPr>
          <p:spPr>
            <a:xfrm>
              <a:off x="3612376" y="3020799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09994-1CAC-463F-863F-6548A71F7304}"/>
              </a:ext>
            </a:extLst>
          </p:cNvPr>
          <p:cNvGrpSpPr/>
          <p:nvPr/>
        </p:nvGrpSpPr>
        <p:grpSpPr>
          <a:xfrm>
            <a:off x="7121722" y="1351284"/>
            <a:ext cx="2800524" cy="2142038"/>
            <a:chOff x="3390067" y="1899610"/>
            <a:chExt cx="2800524" cy="2142038"/>
          </a:xfrm>
        </p:grpSpPr>
        <p:sp>
          <p:nvSpPr>
            <p:cNvPr id="23" name="Google Shape;92;p13">
              <a:extLst>
                <a:ext uri="{FF2B5EF4-FFF2-40B4-BE49-F238E27FC236}">
                  <a16:creationId xmlns:a16="http://schemas.microsoft.com/office/drawing/2014/main" id="{7BAC3E9E-3046-44CE-95D5-B4A3EE877E87}"/>
                </a:ext>
              </a:extLst>
            </p:cNvPr>
            <p:cNvSpPr/>
            <p:nvPr/>
          </p:nvSpPr>
          <p:spPr>
            <a:xfrm>
              <a:off x="3390067" y="1919100"/>
              <a:ext cx="2800524" cy="2122548"/>
            </a:xfrm>
            <a:prstGeom prst="roundRect">
              <a:avLst>
                <a:gd name="adj" fmla="val 0"/>
              </a:avLst>
            </a:prstGeom>
            <a:solidFill>
              <a:srgbClr val="FFEDB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467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C1B81C-BB8F-4152-9850-E5B5F790BC7F}"/>
                </a:ext>
              </a:extLst>
            </p:cNvPr>
            <p:cNvSpPr txBox="1"/>
            <p:nvPr/>
          </p:nvSpPr>
          <p:spPr>
            <a:xfrm>
              <a:off x="3390067" y="1899610"/>
              <a:ext cx="28005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KieModule</a:t>
              </a:r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</a:t>
              </a:r>
            </a:p>
            <a:p>
              <a:pPr algn="ctr"/>
              <a:r>
                <a:rPr lang="en-US" sz="16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(Released : GAV / kmodule.xml)</a:t>
              </a:r>
              <a:endParaRPr lang="en-US" dirty="0"/>
            </a:p>
          </p:txBody>
        </p:sp>
        <p:sp>
          <p:nvSpPr>
            <p:cNvPr id="25" name="Google Shape;92;p13">
              <a:extLst>
                <a:ext uri="{FF2B5EF4-FFF2-40B4-BE49-F238E27FC236}">
                  <a16:creationId xmlns:a16="http://schemas.microsoft.com/office/drawing/2014/main" id="{34BD5E21-EA25-4358-A33D-7D31187799EC}"/>
                </a:ext>
              </a:extLst>
            </p:cNvPr>
            <p:cNvSpPr/>
            <p:nvPr/>
          </p:nvSpPr>
          <p:spPr>
            <a:xfrm>
              <a:off x="3917176" y="2622042"/>
              <a:ext cx="1611701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KieBase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92;p13">
              <a:extLst>
                <a:ext uri="{FF2B5EF4-FFF2-40B4-BE49-F238E27FC236}">
                  <a16:creationId xmlns:a16="http://schemas.microsoft.com/office/drawing/2014/main" id="{ECBDE1AB-3401-4585-9E25-CB753BA527B2}"/>
                </a:ext>
              </a:extLst>
            </p:cNvPr>
            <p:cNvSpPr/>
            <p:nvPr/>
          </p:nvSpPr>
          <p:spPr>
            <a:xfrm>
              <a:off x="3612376" y="3020799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 (Definition)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" name="Google Shape;92;p13">
              <a:extLst>
                <a:ext uri="{FF2B5EF4-FFF2-40B4-BE49-F238E27FC236}">
                  <a16:creationId xmlns:a16="http://schemas.microsoft.com/office/drawing/2014/main" id="{3BECECCC-81C7-425D-B295-53BE896D4AE2}"/>
                </a:ext>
              </a:extLst>
            </p:cNvPr>
            <p:cNvSpPr/>
            <p:nvPr/>
          </p:nvSpPr>
          <p:spPr>
            <a:xfrm>
              <a:off x="3612278" y="3429000"/>
              <a:ext cx="2203208" cy="39875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-US" sz="1200" dirty="0" err="1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StatelessKieSession</a:t>
              </a:r>
              <a:r>
                <a:rPr lang="en-US" sz="1200" dirty="0">
                  <a:solidFill>
                    <a:srgbClr val="BF9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 (Def)</a:t>
              </a:r>
              <a:endParaRPr sz="14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8876D8-E269-4FED-9D8C-EF0E8B78F584}"/>
              </a:ext>
            </a:extLst>
          </p:cNvPr>
          <p:cNvSpPr txBox="1"/>
          <p:nvPr/>
        </p:nvSpPr>
        <p:spPr>
          <a:xfrm rot="5400000">
            <a:off x="9652202" y="1634390"/>
            <a:ext cx="13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Definition</a:t>
            </a: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B94758-CE0C-4B55-8785-ECE77C0586B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790329" y="942049"/>
            <a:ext cx="1829928" cy="4206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14BE6D-BEDE-47D5-9BEB-72A47BA78C5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6620257" y="942049"/>
            <a:ext cx="1901727" cy="40923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13;p13">
            <a:extLst>
              <a:ext uri="{FF2B5EF4-FFF2-40B4-BE49-F238E27FC236}">
                <a16:creationId xmlns:a16="http://schemas.microsoft.com/office/drawing/2014/main" id="{7FE2DBA6-CCC6-4BCD-9314-EAA107E6F795}"/>
              </a:ext>
            </a:extLst>
          </p:cNvPr>
          <p:cNvSpPr txBox="1"/>
          <p:nvPr/>
        </p:nvSpPr>
        <p:spPr>
          <a:xfrm>
            <a:off x="4654064" y="9834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&lt;&lt;depends&gt;&gt;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" name="Google Shape;113;p13">
            <a:extLst>
              <a:ext uri="{FF2B5EF4-FFF2-40B4-BE49-F238E27FC236}">
                <a16:creationId xmlns:a16="http://schemas.microsoft.com/office/drawing/2014/main" id="{A83F5F27-6523-4F23-891C-1A5DE4FBC6D4}"/>
              </a:ext>
            </a:extLst>
          </p:cNvPr>
          <p:cNvSpPr txBox="1"/>
          <p:nvPr/>
        </p:nvSpPr>
        <p:spPr>
          <a:xfrm>
            <a:off x="7672114" y="951493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&lt;&lt;depends&gt;&gt;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E23FAD-F0E9-4D19-B2F2-819D967C6A48}"/>
              </a:ext>
            </a:extLst>
          </p:cNvPr>
          <p:cNvSpPr/>
          <p:nvPr/>
        </p:nvSpPr>
        <p:spPr>
          <a:xfrm>
            <a:off x="3364536" y="4554241"/>
            <a:ext cx="6756417" cy="713349"/>
          </a:xfrm>
          <a:prstGeom prst="roundRect">
            <a:avLst>
              <a:gd name="adj" fmla="val 10287"/>
            </a:avLst>
          </a:prstGeom>
          <a:noFill/>
          <a:ln w="317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KieContainer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2328F7-BFA7-4EE3-938C-06DD2C824308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6620257" y="942049"/>
            <a:ext cx="122488" cy="361219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C055AD-1F29-428D-A141-0EC92F60B7C9}"/>
              </a:ext>
            </a:extLst>
          </p:cNvPr>
          <p:cNvCxnSpPr>
            <a:cxnSpLocks/>
          </p:cNvCxnSpPr>
          <p:nvPr/>
        </p:nvCxnSpPr>
        <p:spPr>
          <a:xfrm flipH="1">
            <a:off x="6764306" y="3493322"/>
            <a:ext cx="1821911" cy="106091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CCCDB9-752F-451E-A9E9-78BC110E7BD7}"/>
              </a:ext>
            </a:extLst>
          </p:cNvPr>
          <p:cNvCxnSpPr>
            <a:cxnSpLocks/>
          </p:cNvCxnSpPr>
          <p:nvPr/>
        </p:nvCxnSpPr>
        <p:spPr>
          <a:xfrm>
            <a:off x="4640756" y="3512812"/>
            <a:ext cx="2050279" cy="104142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Google Shape;113;p13">
            <a:extLst>
              <a:ext uri="{FF2B5EF4-FFF2-40B4-BE49-F238E27FC236}">
                <a16:creationId xmlns:a16="http://schemas.microsoft.com/office/drawing/2014/main" id="{AAAE8E21-C7C0-4954-B25D-8061E6F8C119}"/>
              </a:ext>
            </a:extLst>
          </p:cNvPr>
          <p:cNvSpPr txBox="1"/>
          <p:nvPr/>
        </p:nvSpPr>
        <p:spPr>
          <a:xfrm>
            <a:off x="3902861" y="358701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" name="Google Shape;113;p13">
            <a:extLst>
              <a:ext uri="{FF2B5EF4-FFF2-40B4-BE49-F238E27FC236}">
                <a16:creationId xmlns:a16="http://schemas.microsoft.com/office/drawing/2014/main" id="{DC4F287F-1BD6-46DC-9CBF-99BCD460604F}"/>
              </a:ext>
            </a:extLst>
          </p:cNvPr>
          <p:cNvSpPr txBox="1"/>
          <p:nvPr/>
        </p:nvSpPr>
        <p:spPr>
          <a:xfrm>
            <a:off x="6334948" y="3441614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" name="Google Shape;113;p13">
            <a:extLst>
              <a:ext uri="{FF2B5EF4-FFF2-40B4-BE49-F238E27FC236}">
                <a16:creationId xmlns:a16="http://schemas.microsoft.com/office/drawing/2014/main" id="{099A3823-5A4F-405A-9BE5-00A2D58EF65E}"/>
              </a:ext>
            </a:extLst>
          </p:cNvPr>
          <p:cNvSpPr txBox="1"/>
          <p:nvPr/>
        </p:nvSpPr>
        <p:spPr>
          <a:xfrm>
            <a:off x="8281849" y="3565763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&lt;&lt;loads&gt;&gt;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93;p13">
            <a:extLst>
              <a:ext uri="{FF2B5EF4-FFF2-40B4-BE49-F238E27FC236}">
                <a16:creationId xmlns:a16="http://schemas.microsoft.com/office/drawing/2014/main" id="{71B738F8-1DF9-4FA7-987B-898793E04FE8}"/>
              </a:ext>
            </a:extLst>
          </p:cNvPr>
          <p:cNvSpPr/>
          <p:nvPr/>
        </p:nvSpPr>
        <p:spPr>
          <a:xfrm>
            <a:off x="3390068" y="5971146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A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3;p13">
            <a:extLst>
              <a:ext uri="{FF2B5EF4-FFF2-40B4-BE49-F238E27FC236}">
                <a16:creationId xmlns:a16="http://schemas.microsoft.com/office/drawing/2014/main" id="{7975FA54-1EAB-4760-9251-972982FB9956}"/>
              </a:ext>
            </a:extLst>
          </p:cNvPr>
          <p:cNvSpPr/>
          <p:nvPr/>
        </p:nvSpPr>
        <p:spPr>
          <a:xfrm>
            <a:off x="5785927" y="5965113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B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3;p13">
            <a:extLst>
              <a:ext uri="{FF2B5EF4-FFF2-40B4-BE49-F238E27FC236}">
                <a16:creationId xmlns:a16="http://schemas.microsoft.com/office/drawing/2014/main" id="{79949BBE-379F-498E-8258-2073B1584AC6}"/>
              </a:ext>
            </a:extLst>
          </p:cNvPr>
          <p:cNvSpPr/>
          <p:nvPr/>
        </p:nvSpPr>
        <p:spPr>
          <a:xfrm>
            <a:off x="8115819" y="5971146"/>
            <a:ext cx="2049680" cy="522966"/>
          </a:xfrm>
          <a:prstGeom prst="roundRect">
            <a:avLst>
              <a:gd name="adj" fmla="val 15040"/>
            </a:avLst>
          </a:prstGeom>
          <a:solidFill>
            <a:srgbClr val="FFD96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600" dirty="0" err="1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StatelessKieSession</a:t>
            </a:r>
            <a:r>
              <a:rPr lang="en-US" sz="1600" dirty="0">
                <a:solidFill>
                  <a:srgbClr val="BF9000"/>
                </a:solidFill>
                <a:latin typeface="Montserrat"/>
                <a:ea typeface="Calibri"/>
                <a:cs typeface="Calibri"/>
                <a:sym typeface="Calibri"/>
              </a:rPr>
              <a:t> C (Runtime)</a:t>
            </a:r>
            <a:endParaRPr sz="1600" dirty="0">
              <a:solidFill>
                <a:srgbClr val="BF9000"/>
              </a:solidFill>
              <a:latin typeface="Montserrat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13;p13">
            <a:extLst>
              <a:ext uri="{FF2B5EF4-FFF2-40B4-BE49-F238E27FC236}">
                <a16:creationId xmlns:a16="http://schemas.microsoft.com/office/drawing/2014/main" id="{8267B959-0228-4653-9C92-242AC0224CFC}"/>
              </a:ext>
            </a:extLst>
          </p:cNvPr>
          <p:cNvSpPr txBox="1"/>
          <p:nvPr/>
        </p:nvSpPr>
        <p:spPr>
          <a:xfrm>
            <a:off x="4352454" y="54393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04C4A6-50E9-446D-B525-676095BD177A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414908" y="5284953"/>
            <a:ext cx="2028934" cy="68619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497A0E-E532-40CD-8AD1-D3B62355A29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464588" y="5267590"/>
            <a:ext cx="2676071" cy="70355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4DFC7D-5C50-4F08-9B82-5034F8987CA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464588" y="5284953"/>
            <a:ext cx="346179" cy="68016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13;p13">
            <a:extLst>
              <a:ext uri="{FF2B5EF4-FFF2-40B4-BE49-F238E27FC236}">
                <a16:creationId xmlns:a16="http://schemas.microsoft.com/office/drawing/2014/main" id="{6B3C03A6-5FFB-4B03-AFE5-B96B2CB59E54}"/>
              </a:ext>
            </a:extLst>
          </p:cNvPr>
          <p:cNvSpPr txBox="1"/>
          <p:nvPr/>
        </p:nvSpPr>
        <p:spPr>
          <a:xfrm>
            <a:off x="7549887" y="5365240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113;p13">
            <a:extLst>
              <a:ext uri="{FF2B5EF4-FFF2-40B4-BE49-F238E27FC236}">
                <a16:creationId xmlns:a16="http://schemas.microsoft.com/office/drawing/2014/main" id="{5874D4C0-13DC-4807-BCDA-859641CBB139}"/>
              </a:ext>
            </a:extLst>
          </p:cNvPr>
          <p:cNvSpPr txBox="1"/>
          <p:nvPr/>
        </p:nvSpPr>
        <p:spPr>
          <a:xfrm>
            <a:off x="5632443" y="5537447"/>
            <a:ext cx="113186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050" b="1" dirty="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&lt;&lt;instantiate&gt;&gt; </a:t>
            </a:r>
            <a:endParaRPr sz="9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55B755-A2D0-47CE-BA1D-CDE71A5C4C3E}"/>
              </a:ext>
            </a:extLst>
          </p:cNvPr>
          <p:cNvSpPr txBox="1"/>
          <p:nvPr/>
        </p:nvSpPr>
        <p:spPr>
          <a:xfrm rot="5400000">
            <a:off x="9796784" y="5180574"/>
            <a:ext cx="130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BF9000"/>
                </a:solidFill>
                <a:latin typeface="Montserrat"/>
                <a:ea typeface="Montserrat"/>
                <a:cs typeface="Montserrat"/>
                <a:sym typeface="Montserrat"/>
              </a:rPr>
              <a:t>Runtime</a:t>
            </a:r>
            <a:endParaRPr lang="en-US"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347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84955F-0ABB-4C01-BBAC-250FAF8EF2CB}"/>
              </a:ext>
            </a:extLst>
          </p:cNvPr>
          <p:cNvSpPr/>
          <p:nvPr/>
        </p:nvSpPr>
        <p:spPr>
          <a:xfrm>
            <a:off x="5038987" y="245378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06BFF7-BBDF-405F-B285-F85C3E63DA8B}"/>
              </a:ext>
            </a:extLst>
          </p:cNvPr>
          <p:cNvSpPr/>
          <p:nvPr/>
        </p:nvSpPr>
        <p:spPr>
          <a:xfrm>
            <a:off x="1651232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OptaPlanner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E1F5A2-0653-4CE8-A1A9-EA039C76A26F}"/>
              </a:ext>
            </a:extLst>
          </p:cNvPr>
          <p:cNvSpPr/>
          <p:nvPr/>
        </p:nvSpPr>
        <p:spPr>
          <a:xfrm>
            <a:off x="3926047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1DBB5-715D-414F-B9DE-C191E43541AE}"/>
              </a:ext>
            </a:extLst>
          </p:cNvPr>
          <p:cNvSpPr/>
          <p:nvPr/>
        </p:nvSpPr>
        <p:spPr>
          <a:xfrm>
            <a:off x="6234418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UberFire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EA6C19-D51D-43A4-8C4C-60A959033177}"/>
              </a:ext>
            </a:extLst>
          </p:cNvPr>
          <p:cNvSpPr/>
          <p:nvPr/>
        </p:nvSpPr>
        <p:spPr>
          <a:xfrm>
            <a:off x="8542789" y="1444304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jBPM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7DCC09-0610-4946-9696-9993BCE776F5}"/>
              </a:ext>
            </a:extLst>
          </p:cNvPr>
          <p:cNvSpPr/>
          <p:nvPr/>
        </p:nvSpPr>
        <p:spPr>
          <a:xfrm>
            <a:off x="3926047" y="3995955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Drools-WB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137996-4739-4F0B-B7E2-F2C2623FA1B6}"/>
              </a:ext>
            </a:extLst>
          </p:cNvPr>
          <p:cNvSpPr/>
          <p:nvPr/>
        </p:nvSpPr>
        <p:spPr>
          <a:xfrm>
            <a:off x="8542789" y="3995955"/>
            <a:ext cx="1879135" cy="55367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jBPM</a:t>
            </a:r>
            <a:r>
              <a:rPr lang="en-US" dirty="0"/>
              <a:t>-WB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19AF0F-9D73-4E93-B789-3AE73AD3184E}"/>
              </a:ext>
            </a:extLst>
          </p:cNvPr>
          <p:cNvSpPr/>
          <p:nvPr/>
        </p:nvSpPr>
        <p:spPr>
          <a:xfrm>
            <a:off x="6234417" y="5413696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KIE-WB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7C9119-FF92-4476-A7D5-510B4D19F46E}"/>
              </a:ext>
            </a:extLst>
          </p:cNvPr>
          <p:cNvSpPr/>
          <p:nvPr/>
        </p:nvSpPr>
        <p:spPr>
          <a:xfrm>
            <a:off x="6234417" y="3015843"/>
            <a:ext cx="1879135" cy="5536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Gunvor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F538F6-425E-47C5-8C67-2BD4F71F8F5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590800" y="799052"/>
            <a:ext cx="3387755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814D3D-9CCE-4CB3-BE48-CCFB0193710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978555" y="799052"/>
            <a:ext cx="3503802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3BEC8-821A-4058-82DB-C1DBCA43F33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78555" y="799052"/>
            <a:ext cx="1195431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E21CF4-D32C-4C07-9E77-D5186E1DF41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865615" y="799052"/>
            <a:ext cx="1112940" cy="64525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DC53E3-AD6D-4B81-927E-633B3CC085A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865615" y="1997978"/>
            <a:ext cx="0" cy="19979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F7C172-5DF4-42C8-9A8F-86082EAB3CA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482357" y="1997978"/>
            <a:ext cx="0" cy="19979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79B2F6-34BC-4B7F-B61F-DC1764721F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7173985" y="1997978"/>
            <a:ext cx="1" cy="10178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BF6D37-9789-4A72-B638-BBFE442BD288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4865615" y="3569517"/>
            <a:ext cx="2308370" cy="42643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620E45-94F1-4924-AB46-CE353099E5F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7173985" y="3569517"/>
            <a:ext cx="2308372" cy="42643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3C4A69-34B3-4D3F-A16B-1C20D104F54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73985" y="3569517"/>
            <a:ext cx="0" cy="184417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615461-1DB8-4C03-8A35-09F2B5320353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4865615" y="4549629"/>
            <a:ext cx="1368802" cy="114090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0F969E7-CAD9-450C-9EA6-AD5B764BFE3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flipH="1">
            <a:off x="8113552" y="4549629"/>
            <a:ext cx="1368805" cy="114090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6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86197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88432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626245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884324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BC296F-6041-455D-8301-0FBAD6DE238A}"/>
              </a:ext>
            </a:extLst>
          </p:cNvPr>
          <p:cNvGrpSpPr/>
          <p:nvPr/>
        </p:nvGrpSpPr>
        <p:grpSpPr>
          <a:xfrm>
            <a:off x="-829740" y="3534717"/>
            <a:ext cx="1508678" cy="1198548"/>
            <a:chOff x="-942627" y="2618411"/>
            <a:chExt cx="1508678" cy="1198548"/>
          </a:xfrm>
        </p:grpSpPr>
        <p:sp>
          <p:nvSpPr>
            <p:cNvPr id="65" name="Flowchart: Multidocument 64">
              <a:extLst>
                <a:ext uri="{FF2B5EF4-FFF2-40B4-BE49-F238E27FC236}">
                  <a16:creationId xmlns:a16="http://schemas.microsoft.com/office/drawing/2014/main" id="{463462D7-1BC2-4739-B64F-D16A10484905}"/>
                </a:ext>
              </a:extLst>
            </p:cNvPr>
            <p:cNvSpPr/>
            <p:nvPr/>
          </p:nvSpPr>
          <p:spPr>
            <a:xfrm>
              <a:off x="-942627" y="2618411"/>
              <a:ext cx="1508678" cy="1198548"/>
            </a:xfrm>
            <a:prstGeom prst="flowChartMultidocumen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227BF5-7E01-4258-BE9B-928DE62C5985}"/>
                </a:ext>
              </a:extLst>
            </p:cNvPr>
            <p:cNvSpPr txBox="1"/>
            <p:nvPr/>
          </p:nvSpPr>
          <p:spPr>
            <a:xfrm>
              <a:off x="-905342" y="2901416"/>
              <a:ext cx="1306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DRL Files</a:t>
              </a:r>
            </a:p>
            <a:p>
              <a:pPr algn="ctr"/>
              <a:r>
                <a:rPr lang="en-US" sz="1200" b="1" dirty="0"/>
                <a:t>Other Files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stCxn id="28" idx="1"/>
            <a:endCxn id="65" idx="3"/>
          </p:cNvCxnSpPr>
          <p:nvPr/>
        </p:nvCxnSpPr>
        <p:spPr>
          <a:xfrm flipH="1">
            <a:off x="678938" y="3205922"/>
            <a:ext cx="843827" cy="92806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572221"/>
            <a:ext cx="719" cy="97261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941100"/>
            <a:ext cx="1086855" cy="34394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>
            <a:off x="7998928" y="3228271"/>
            <a:ext cx="1274865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253110" y="3572220"/>
            <a:ext cx="2507017" cy="97261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92087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F7B774-15C3-438B-9E41-D36FCA00BAED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657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30510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32745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380047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327458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35095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35095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2342723" y="2993004"/>
            <a:ext cx="20056" cy="28960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015355"/>
            <a:ext cx="719" cy="1529478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694902"/>
            <a:ext cx="1086855" cy="59014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 flipV="1">
            <a:off x="7998928" y="2671406"/>
            <a:ext cx="1274865" cy="5568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stCxn id="28" idx="3"/>
            <a:endCxn id="61" idx="0"/>
          </p:cNvCxnSpPr>
          <p:nvPr/>
        </p:nvCxnSpPr>
        <p:spPr>
          <a:xfrm>
            <a:off x="3162680" y="2649056"/>
            <a:ext cx="1597447" cy="189577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36400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F7B774-15C3-438B-9E41-D36FCA00BAED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B7282-E1AF-438C-A546-1D05D683AAEE}"/>
              </a:ext>
            </a:extLst>
          </p:cNvPr>
          <p:cNvGrpSpPr/>
          <p:nvPr/>
        </p:nvGrpSpPr>
        <p:grpSpPr>
          <a:xfrm>
            <a:off x="1606968" y="3282612"/>
            <a:ext cx="1484831" cy="972613"/>
            <a:chOff x="955452" y="6071895"/>
            <a:chExt cx="2772853" cy="17816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69B50A-8502-4E69-9921-5718E17FD790}"/>
                </a:ext>
              </a:extLst>
            </p:cNvPr>
            <p:cNvGrpSpPr/>
            <p:nvPr/>
          </p:nvGrpSpPr>
          <p:grpSpPr>
            <a:xfrm>
              <a:off x="955452" y="6071895"/>
              <a:ext cx="2772853" cy="1781690"/>
              <a:chOff x="4146416" y="2155369"/>
              <a:chExt cx="3246539" cy="157221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02B8351-1136-491F-BA47-E1C3C1991706}"/>
                  </a:ext>
                </a:extLst>
              </p:cNvPr>
              <p:cNvSpPr/>
              <p:nvPr/>
            </p:nvSpPr>
            <p:spPr>
              <a:xfrm>
                <a:off x="4146416" y="2326617"/>
                <a:ext cx="3246539" cy="1400962"/>
              </a:xfrm>
              <a:prstGeom prst="roundRect">
                <a:avLst>
                  <a:gd name="adj" fmla="val 610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  <a:alpha val="91000"/>
                  </a:schemeClr>
                </a:solidFill>
              </a:ln>
              <a:effectLst>
                <a:outerShdw blurRad="38100" dist="38100" dir="5400000" algn="t" rotWithShape="0">
                  <a:schemeClr val="accent3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0122D11-B8AE-41C3-A5D4-FCD4F6445C3C}"/>
                  </a:ext>
                </a:extLst>
              </p:cNvPr>
              <p:cNvSpPr/>
              <p:nvPr/>
            </p:nvSpPr>
            <p:spPr>
              <a:xfrm>
                <a:off x="4991877" y="2155369"/>
                <a:ext cx="1614196" cy="348527"/>
              </a:xfrm>
              <a:prstGeom prst="roundRect">
                <a:avLst>
                  <a:gd name="adj" fmla="val 50000"/>
                </a:avLst>
              </a:prstGeom>
              <a:solidFill>
                <a:srgbClr val="E6A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KJAR</a:t>
                </a:r>
                <a:endParaRPr lang="en-US" dirty="0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F5CC1B5-5015-442D-98E3-5B1212499BF3}"/>
                </a:ext>
              </a:extLst>
            </p:cNvPr>
            <p:cNvSpPr/>
            <p:nvPr/>
          </p:nvSpPr>
          <p:spPr>
            <a:xfrm>
              <a:off x="1654002" y="6627167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DRL Files</a:t>
              </a:r>
              <a:endParaRPr lang="en-US" sz="1200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F1484A8-7480-47EB-9AA1-5C3F9E7054D0}"/>
                </a:ext>
              </a:extLst>
            </p:cNvPr>
            <p:cNvSpPr/>
            <p:nvPr/>
          </p:nvSpPr>
          <p:spPr>
            <a:xfrm>
              <a:off x="1654002" y="7268552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</a:rPr>
                <a:t>Other Files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76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793F6E-CD07-4654-827A-DB3761668EC1}"/>
              </a:ext>
            </a:extLst>
          </p:cNvPr>
          <p:cNvSpPr/>
          <p:nvPr/>
        </p:nvSpPr>
        <p:spPr>
          <a:xfrm>
            <a:off x="1100970" y="754027"/>
            <a:ext cx="7504646" cy="687897"/>
          </a:xfrm>
          <a:prstGeom prst="roundRect">
            <a:avLst/>
          </a:prstGeom>
          <a:solidFill>
            <a:srgbClr val="8FA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29B941-FAF7-4501-B0CD-965C713E6F0F}"/>
              </a:ext>
            </a:extLst>
          </p:cNvPr>
          <p:cNvSpPr/>
          <p:nvPr/>
        </p:nvSpPr>
        <p:spPr>
          <a:xfrm rot="2782797">
            <a:off x="1168007" y="-971371"/>
            <a:ext cx="7374496" cy="7512409"/>
          </a:xfrm>
          <a:custGeom>
            <a:avLst/>
            <a:gdLst>
              <a:gd name="connsiteX0" fmla="*/ 7968793 w 11338907"/>
              <a:gd name="connsiteY0" fmla="*/ 0 h 11573730"/>
              <a:gd name="connsiteX1" fmla="*/ 8146262 w 11338907"/>
              <a:gd name="connsiteY1" fmla="*/ 176650 h 11573730"/>
              <a:gd name="connsiteX2" fmla="*/ 11308987 w 11338907"/>
              <a:gd name="connsiteY2" fmla="*/ 3190584 h 11573730"/>
              <a:gd name="connsiteX3" fmla="*/ 11312274 w 11338907"/>
              <a:gd name="connsiteY3" fmla="*/ 3326984 h 11573730"/>
              <a:gd name="connsiteX4" fmla="*/ 3482012 w 11338907"/>
              <a:gd name="connsiteY4" fmla="*/ 11543809 h 11573730"/>
              <a:gd name="connsiteX5" fmla="*/ 3345612 w 11338907"/>
              <a:gd name="connsiteY5" fmla="*/ 11547095 h 11573730"/>
              <a:gd name="connsiteX6" fmla="*/ 78319 w 11338907"/>
              <a:gd name="connsiteY6" fmla="*/ 8433514 h 11573730"/>
              <a:gd name="connsiteX7" fmla="*/ 78103 w 11338907"/>
              <a:gd name="connsiteY7" fmla="*/ 8433206 h 11573730"/>
              <a:gd name="connsiteX8" fmla="*/ 0 w 11338907"/>
              <a:gd name="connsiteY8" fmla="*/ 8364254 h 11573730"/>
              <a:gd name="connsiteX9" fmla="*/ 156099 w 11338907"/>
              <a:gd name="connsiteY9" fmla="*/ 8212046 h 11573730"/>
              <a:gd name="connsiteX10" fmla="*/ 7775183 w 11338907"/>
              <a:gd name="connsiteY10" fmla="*/ 216823 h 115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8907" h="11573730">
                <a:moveTo>
                  <a:pt x="7968793" y="0"/>
                </a:moveTo>
                <a:lnTo>
                  <a:pt x="8146262" y="176650"/>
                </a:lnTo>
                <a:lnTo>
                  <a:pt x="11308987" y="3190584"/>
                </a:lnTo>
                <a:cubicBezTo>
                  <a:pt x="11347560" y="3227342"/>
                  <a:pt x="11349031" y="3288411"/>
                  <a:pt x="11312274" y="3326984"/>
                </a:cubicBezTo>
                <a:lnTo>
                  <a:pt x="3482012" y="11543809"/>
                </a:lnTo>
                <a:cubicBezTo>
                  <a:pt x="3445254" y="11582383"/>
                  <a:pt x="3384185" y="11583854"/>
                  <a:pt x="3345612" y="11547095"/>
                </a:cubicBezTo>
                <a:lnTo>
                  <a:pt x="78319" y="8433514"/>
                </a:lnTo>
                <a:lnTo>
                  <a:pt x="78103" y="8433206"/>
                </a:lnTo>
                <a:lnTo>
                  <a:pt x="0" y="8364254"/>
                </a:lnTo>
                <a:lnTo>
                  <a:pt x="156099" y="8212046"/>
                </a:lnTo>
                <a:lnTo>
                  <a:pt x="7775183" y="216823"/>
                </a:lnTo>
                <a:close/>
              </a:path>
            </a:pathLst>
          </a:custGeom>
          <a:solidFill>
            <a:srgbClr val="F0F4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50DB-AB1D-48E9-ACD2-D5EEC3FF8DEE}"/>
              </a:ext>
            </a:extLst>
          </p:cNvPr>
          <p:cNvSpPr txBox="1"/>
          <p:nvPr/>
        </p:nvSpPr>
        <p:spPr>
          <a:xfrm>
            <a:off x="4024583" y="813209"/>
            <a:ext cx="18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Our Application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7F57E3-E6DD-440A-B990-26A4AF284204}"/>
              </a:ext>
            </a:extLst>
          </p:cNvPr>
          <p:cNvGrpSpPr/>
          <p:nvPr/>
        </p:nvGrpSpPr>
        <p:grpSpPr>
          <a:xfrm>
            <a:off x="9273793" y="2628997"/>
            <a:ext cx="1067152" cy="1198548"/>
            <a:chOff x="9303831" y="1674008"/>
            <a:chExt cx="1067152" cy="119854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5D2BD-747C-41BC-B326-8200E2DE18A6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A873F4-E54C-4AF0-AA53-DAC0A3877BB3}"/>
                </a:ext>
              </a:extLst>
            </p:cNvPr>
            <p:cNvSpPr txBox="1"/>
            <p:nvPr/>
          </p:nvSpPr>
          <p:spPr>
            <a:xfrm>
              <a:off x="9682275" y="2134782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UI</a:t>
              </a:r>
              <a:endParaRPr lang="en-US" b="1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0183ABE-756C-46FA-B1B8-117FBED354CE}"/>
              </a:ext>
            </a:extLst>
          </p:cNvPr>
          <p:cNvSpPr/>
          <p:nvPr/>
        </p:nvSpPr>
        <p:spPr>
          <a:xfrm>
            <a:off x="1522765" y="286197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3B8AD38-66D3-4040-8640-75BBA19D1139}"/>
              </a:ext>
            </a:extLst>
          </p:cNvPr>
          <p:cNvSpPr/>
          <p:nvPr/>
        </p:nvSpPr>
        <p:spPr>
          <a:xfrm>
            <a:off x="6359013" y="2884323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6615422-B5F4-47C3-9A24-1C090727ABF4}"/>
              </a:ext>
            </a:extLst>
          </p:cNvPr>
          <p:cNvSpPr/>
          <p:nvPr/>
        </p:nvSpPr>
        <p:spPr>
          <a:xfrm>
            <a:off x="6359013" y="1626245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Business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A3C198-976A-479F-BCD8-8326449F0493}"/>
              </a:ext>
            </a:extLst>
          </p:cNvPr>
          <p:cNvSpPr/>
          <p:nvPr/>
        </p:nvSpPr>
        <p:spPr>
          <a:xfrm>
            <a:off x="3940888" y="2884324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9CB1B39-5EE1-4F71-9A92-965CBD778DFD}"/>
              </a:ext>
            </a:extLst>
          </p:cNvPr>
          <p:cNvSpPr/>
          <p:nvPr/>
        </p:nvSpPr>
        <p:spPr>
          <a:xfrm>
            <a:off x="1524797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F3863C-2A47-4187-AEFE-814B6520AD8B}"/>
              </a:ext>
            </a:extLst>
          </p:cNvPr>
          <p:cNvSpPr/>
          <p:nvPr/>
        </p:nvSpPr>
        <p:spPr>
          <a:xfrm>
            <a:off x="3940170" y="1597151"/>
            <a:ext cx="1639915" cy="687897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" name="Graphic 60" descr="Database">
            <a:extLst>
              <a:ext uri="{FF2B5EF4-FFF2-40B4-BE49-F238E27FC236}">
                <a16:creationId xmlns:a16="http://schemas.microsoft.com/office/drawing/2014/main" id="{7D48A145-17C2-402A-842B-8BEAB585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4616" y="4544833"/>
            <a:ext cx="1311021" cy="131102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C508FEA-3B47-451C-ABE9-8970DA2C6436}"/>
              </a:ext>
            </a:extLst>
          </p:cNvPr>
          <p:cNvGrpSpPr/>
          <p:nvPr/>
        </p:nvGrpSpPr>
        <p:grpSpPr>
          <a:xfrm>
            <a:off x="-629210" y="1685775"/>
            <a:ext cx="1067152" cy="1198548"/>
            <a:chOff x="9303831" y="1674008"/>
            <a:chExt cx="1067152" cy="11985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87CE629-1C07-418B-A95A-1528780AE8DC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CAE54-DA41-4905-9C86-6E6BECE3834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70CB8B-6242-4CDC-B020-0B25D0D33C9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253111" y="3572220"/>
            <a:ext cx="46741" cy="111076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916678-57F7-4472-968B-6571EF2F3C67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4760127" y="3572221"/>
            <a:ext cx="719" cy="97261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5A1734-3489-4B91-AFA7-550B7FB0CDE9}"/>
              </a:ext>
            </a:extLst>
          </p:cNvPr>
          <p:cNvCxnSpPr>
            <a:cxnSpLocks/>
            <a:stCxn id="58" idx="1"/>
            <a:endCxn id="63" idx="3"/>
          </p:cNvCxnSpPr>
          <p:nvPr/>
        </p:nvCxnSpPr>
        <p:spPr>
          <a:xfrm flipH="1">
            <a:off x="437942" y="1941100"/>
            <a:ext cx="1086855" cy="34394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BF108C-4FE7-4ECD-9EA2-1F8158E4189F}"/>
              </a:ext>
            </a:extLst>
          </p:cNvPr>
          <p:cNvCxnSpPr>
            <a:cxnSpLocks/>
            <a:stCxn id="7" idx="1"/>
            <a:endCxn id="55" idx="3"/>
          </p:cNvCxnSpPr>
          <p:nvPr/>
        </p:nvCxnSpPr>
        <p:spPr>
          <a:xfrm flipH="1">
            <a:off x="7998928" y="3228271"/>
            <a:ext cx="1274865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2E5D67-CC52-424C-B72D-6DF1E3A5B5B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253110" y="3572220"/>
            <a:ext cx="2507017" cy="97261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ABCD311-C92C-4116-804B-718CB0C9F3C8}"/>
              </a:ext>
            </a:extLst>
          </p:cNvPr>
          <p:cNvCxnSpPr>
            <a:cxnSpLocks/>
            <a:stCxn id="28" idx="1"/>
            <a:endCxn id="63" idx="3"/>
          </p:cNvCxnSpPr>
          <p:nvPr/>
        </p:nvCxnSpPr>
        <p:spPr>
          <a:xfrm flipH="1" flipV="1">
            <a:off x="437942" y="2285049"/>
            <a:ext cx="1084823" cy="920873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036C4396-0E71-4AF0-A7BC-976E69E295DF}"/>
              </a:ext>
            </a:extLst>
          </p:cNvPr>
          <p:cNvSpPr/>
          <p:nvPr/>
        </p:nvSpPr>
        <p:spPr>
          <a:xfrm>
            <a:off x="1950782" y="4682986"/>
            <a:ext cx="698139" cy="752139"/>
          </a:xfrm>
          <a:prstGeom prst="flowChartMagneticDisk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Maven Repo</a:t>
            </a:r>
            <a:endParaRPr lang="en-US" sz="1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A53414-0157-4CBA-B38F-6E6693CFCDDE}"/>
              </a:ext>
            </a:extLst>
          </p:cNvPr>
          <p:cNvGrpSpPr/>
          <p:nvPr/>
        </p:nvGrpSpPr>
        <p:grpSpPr>
          <a:xfrm>
            <a:off x="1100971" y="6082939"/>
            <a:ext cx="2377168" cy="1781690"/>
            <a:chOff x="955452" y="6071895"/>
            <a:chExt cx="2772853" cy="178169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787A9DB-570A-42CD-9378-C77D8E3742C6}"/>
                </a:ext>
              </a:extLst>
            </p:cNvPr>
            <p:cNvGrpSpPr/>
            <p:nvPr/>
          </p:nvGrpSpPr>
          <p:grpSpPr>
            <a:xfrm>
              <a:off x="955452" y="6071895"/>
              <a:ext cx="2772853" cy="1781690"/>
              <a:chOff x="4146416" y="2155369"/>
              <a:chExt cx="3246539" cy="157221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5040856-1C20-4703-A80B-AF86A22147AA}"/>
                  </a:ext>
                </a:extLst>
              </p:cNvPr>
              <p:cNvSpPr/>
              <p:nvPr/>
            </p:nvSpPr>
            <p:spPr>
              <a:xfrm>
                <a:off x="4146416" y="2326617"/>
                <a:ext cx="3246539" cy="1400962"/>
              </a:xfrm>
              <a:prstGeom prst="roundRect">
                <a:avLst>
                  <a:gd name="adj" fmla="val 610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  <a:alpha val="91000"/>
                  </a:schemeClr>
                </a:solidFill>
              </a:ln>
              <a:effectLst>
                <a:outerShdw blurRad="38100" dist="38100" dir="5400000" algn="t" rotWithShape="0">
                  <a:schemeClr val="accent3">
                    <a:lumMod val="60000"/>
                    <a:lumOff val="40000"/>
                    <a:alpha val="40000"/>
                  </a:schemeClr>
                </a:outerShdw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73FFD24-9888-400D-807B-9F51C7C023CC}"/>
                  </a:ext>
                </a:extLst>
              </p:cNvPr>
              <p:cNvSpPr/>
              <p:nvPr/>
            </p:nvSpPr>
            <p:spPr>
              <a:xfrm>
                <a:off x="4991877" y="2155369"/>
                <a:ext cx="1614196" cy="348527"/>
              </a:xfrm>
              <a:prstGeom prst="roundRect">
                <a:avLst>
                  <a:gd name="adj" fmla="val 50000"/>
                </a:avLst>
              </a:prstGeom>
              <a:solidFill>
                <a:srgbClr val="E6A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KJAR</a:t>
                </a: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B3C464C-C38C-49DB-9CCC-C1FA1E6F0BDF}"/>
                </a:ext>
              </a:extLst>
            </p:cNvPr>
            <p:cNvSpPr/>
            <p:nvPr/>
          </p:nvSpPr>
          <p:spPr>
            <a:xfrm>
              <a:off x="1654002" y="6627167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DRL Files</a:t>
              </a:r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F9C110A-797B-4AB5-A00C-C42BC5EE6719}"/>
                </a:ext>
              </a:extLst>
            </p:cNvPr>
            <p:cNvSpPr/>
            <p:nvPr/>
          </p:nvSpPr>
          <p:spPr>
            <a:xfrm>
              <a:off x="1654002" y="7268552"/>
              <a:ext cx="1508678" cy="461666"/>
            </a:xfrm>
            <a:prstGeom prst="roundRect">
              <a:avLst>
                <a:gd name="adj" fmla="val 6513"/>
              </a:avLst>
            </a:prstGeom>
            <a:solidFill>
              <a:srgbClr val="DD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Other Files</a:t>
              </a:r>
              <a:endParaRPr lang="en-US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8C92D-94E0-4BD1-899E-AE18BF9AEB75}"/>
              </a:ext>
            </a:extLst>
          </p:cNvPr>
          <p:cNvCxnSpPr>
            <a:cxnSpLocks/>
            <a:stCxn id="31" idx="0"/>
            <a:endCxn id="2" idx="3"/>
          </p:cNvCxnSpPr>
          <p:nvPr/>
        </p:nvCxnSpPr>
        <p:spPr>
          <a:xfrm flipH="1" flipV="1">
            <a:off x="2299852" y="5435125"/>
            <a:ext cx="11149" cy="64781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A2BE8C-9936-4D61-81DA-B3C3152210EB}"/>
              </a:ext>
            </a:extLst>
          </p:cNvPr>
          <p:cNvSpPr txBox="1"/>
          <p:nvPr/>
        </p:nvSpPr>
        <p:spPr>
          <a:xfrm>
            <a:off x="4562087" y="5717354"/>
            <a:ext cx="396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DB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58AF2F-913A-4C84-8E02-D43C93FCB60C}"/>
              </a:ext>
            </a:extLst>
          </p:cNvPr>
          <p:cNvSpPr txBox="1"/>
          <p:nvPr/>
        </p:nvSpPr>
        <p:spPr>
          <a:xfrm>
            <a:off x="2289555" y="4058526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344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4;p13">
            <a:extLst>
              <a:ext uri="{FF2B5EF4-FFF2-40B4-BE49-F238E27FC236}">
                <a16:creationId xmlns:a16="http://schemas.microsoft.com/office/drawing/2014/main" id="{0E3E8327-1962-4046-A5CA-D3669E9D749D}"/>
              </a:ext>
            </a:extLst>
          </p:cNvPr>
          <p:cNvSpPr/>
          <p:nvPr/>
        </p:nvSpPr>
        <p:spPr>
          <a:xfrm>
            <a:off x="746619" y="271828"/>
            <a:ext cx="8395629" cy="6155593"/>
          </a:xfrm>
          <a:prstGeom prst="roundRect">
            <a:avLst>
              <a:gd name="adj" fmla="val 6209"/>
            </a:avLst>
          </a:prstGeom>
          <a:solidFill>
            <a:srgbClr val="EB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97E14E-031E-4918-BEC4-6A2EC6D58811}"/>
              </a:ext>
            </a:extLst>
          </p:cNvPr>
          <p:cNvSpPr/>
          <p:nvPr/>
        </p:nvSpPr>
        <p:spPr>
          <a:xfrm>
            <a:off x="3351177" y="736434"/>
            <a:ext cx="3348726" cy="1868789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F7D978-D98F-4434-89B8-4CCA7491ABF9}"/>
              </a:ext>
            </a:extLst>
          </p:cNvPr>
          <p:cNvSpPr/>
          <p:nvPr/>
        </p:nvSpPr>
        <p:spPr>
          <a:xfrm>
            <a:off x="3469394" y="811922"/>
            <a:ext cx="3348726" cy="1868789"/>
          </a:xfrm>
          <a:prstGeom prst="roundRect">
            <a:avLst>
              <a:gd name="adj" fmla="val 5456"/>
            </a:avLst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14353F-B9B2-4E80-B1E0-0373EF01AB73}"/>
              </a:ext>
            </a:extLst>
          </p:cNvPr>
          <p:cNvSpPr/>
          <p:nvPr/>
        </p:nvSpPr>
        <p:spPr>
          <a:xfrm>
            <a:off x="4337718" y="1574542"/>
            <a:ext cx="1614196" cy="444813"/>
          </a:xfrm>
          <a:prstGeom prst="roundRect">
            <a:avLst>
              <a:gd name="adj" fmla="val 50000"/>
            </a:avLst>
          </a:prstGeom>
          <a:solidFill>
            <a:srgbClr val="43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E98B6-A8F8-4051-BC23-AAE6F18ABD6E}"/>
              </a:ext>
            </a:extLst>
          </p:cNvPr>
          <p:cNvSpPr txBox="1"/>
          <p:nvPr/>
        </p:nvSpPr>
        <p:spPr>
          <a:xfrm>
            <a:off x="4370463" y="811922"/>
            <a:ext cx="15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Drools Service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2F9ECD-F581-40DB-9749-3707D115CA76}"/>
              </a:ext>
            </a:extLst>
          </p:cNvPr>
          <p:cNvGrpSpPr/>
          <p:nvPr/>
        </p:nvGrpSpPr>
        <p:grpSpPr>
          <a:xfrm>
            <a:off x="3955173" y="2933352"/>
            <a:ext cx="2377168" cy="3181643"/>
            <a:chOff x="2959184" y="3820479"/>
            <a:chExt cx="2377168" cy="3181643"/>
          </a:xfrm>
        </p:grpSpPr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C3A0849B-AAB3-46BC-9E33-D80706A49F7D}"/>
                </a:ext>
              </a:extLst>
            </p:cNvPr>
            <p:cNvSpPr/>
            <p:nvPr/>
          </p:nvSpPr>
          <p:spPr>
            <a:xfrm>
              <a:off x="3808995" y="3820479"/>
              <a:ext cx="698139" cy="752139"/>
            </a:xfrm>
            <a:prstGeom prst="flowChartMagneticDisk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Maven Repo</a:t>
              </a:r>
              <a:endParaRPr lang="en-US" sz="12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A728B7-01F4-487B-85EF-38C376634ECC}"/>
                </a:ext>
              </a:extLst>
            </p:cNvPr>
            <p:cNvGrpSpPr/>
            <p:nvPr/>
          </p:nvGrpSpPr>
          <p:grpSpPr>
            <a:xfrm>
              <a:off x="2959184" y="5220432"/>
              <a:ext cx="2377168" cy="1781690"/>
              <a:chOff x="955452" y="6071895"/>
              <a:chExt cx="2772853" cy="178169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31101BF-1E7A-442E-B573-9AFB8DC260DF}"/>
                  </a:ext>
                </a:extLst>
              </p:cNvPr>
              <p:cNvGrpSpPr/>
              <p:nvPr/>
            </p:nvGrpSpPr>
            <p:grpSpPr>
              <a:xfrm>
                <a:off x="955452" y="6071895"/>
                <a:ext cx="2772853" cy="1781690"/>
                <a:chOff x="4146416" y="2155369"/>
                <a:chExt cx="3246539" cy="1572210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24E88606-5D3F-46DB-98D7-EFF2F8953027}"/>
                    </a:ext>
                  </a:extLst>
                </p:cNvPr>
                <p:cNvSpPr/>
                <p:nvPr/>
              </p:nvSpPr>
              <p:spPr>
                <a:xfrm>
                  <a:off x="4146416" y="2326617"/>
                  <a:ext cx="3246539" cy="1400962"/>
                </a:xfrm>
                <a:prstGeom prst="roundRect">
                  <a:avLst>
                    <a:gd name="adj" fmla="val 6106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  <a:alpha val="91000"/>
                    </a:schemeClr>
                  </a:solidFill>
                </a:ln>
                <a:effectLst>
                  <a:outerShdw blurRad="38100" dist="38100" dir="5400000" algn="t" rotWithShape="0">
                    <a:schemeClr val="accent3">
                      <a:lumMod val="60000"/>
                      <a:lumOff val="40000"/>
                      <a:alpha val="40000"/>
                    </a:schemeClr>
                  </a:outerShdw>
                </a:effectLst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3B26244-733F-470B-B4AE-F982C56FC888}"/>
                    </a:ext>
                  </a:extLst>
                </p:cNvPr>
                <p:cNvSpPr/>
                <p:nvPr/>
              </p:nvSpPr>
              <p:spPr>
                <a:xfrm>
                  <a:off x="4991877" y="2155369"/>
                  <a:ext cx="1614196" cy="34852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AE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KJAR</a:t>
                  </a:r>
                </a:p>
              </p:txBody>
            </p: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DF66D6B-47D9-4B80-8E09-C1C561097723}"/>
                  </a:ext>
                </a:extLst>
              </p:cNvPr>
              <p:cNvSpPr/>
              <p:nvPr/>
            </p:nvSpPr>
            <p:spPr>
              <a:xfrm>
                <a:off x="1654002" y="6627167"/>
                <a:ext cx="1508678" cy="461666"/>
              </a:xfrm>
              <a:prstGeom prst="roundRect">
                <a:avLst>
                  <a:gd name="adj" fmla="val 6513"/>
                </a:avLst>
              </a:prstGeom>
              <a:solidFill>
                <a:srgbClr val="DD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DRL Files</a:t>
                </a:r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A4F3B34-954B-439B-9F9B-8DC001C44196}"/>
                  </a:ext>
                </a:extLst>
              </p:cNvPr>
              <p:cNvSpPr/>
              <p:nvPr/>
            </p:nvSpPr>
            <p:spPr>
              <a:xfrm>
                <a:off x="1654002" y="7268552"/>
                <a:ext cx="1508678" cy="461666"/>
              </a:xfrm>
              <a:prstGeom prst="roundRect">
                <a:avLst>
                  <a:gd name="adj" fmla="val 6513"/>
                </a:avLst>
              </a:prstGeom>
              <a:solidFill>
                <a:srgbClr val="DDE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Other Files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286DB2-EB32-48A5-8EF8-C8B875ED1889}"/>
                </a:ext>
              </a:extLst>
            </p:cNvPr>
            <p:cNvCxnSpPr>
              <a:cxnSpLocks/>
              <a:stCxn id="18" idx="0"/>
              <a:endCxn id="12" idx="3"/>
            </p:cNvCxnSpPr>
            <p:nvPr/>
          </p:nvCxnSpPr>
          <p:spPr>
            <a:xfrm flipH="1" flipV="1">
              <a:off x="4158065" y="4572618"/>
              <a:ext cx="11149" cy="647814"/>
            </a:xfrm>
            <a:prstGeom prst="straightConnector1">
              <a:avLst/>
            </a:prstGeom>
            <a:ln w="3492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A7426F-DCAA-4D0A-A5B3-F5A2BCA97DDD}"/>
              </a:ext>
            </a:extLst>
          </p:cNvPr>
          <p:cNvGrpSpPr/>
          <p:nvPr/>
        </p:nvGrpSpPr>
        <p:grpSpPr>
          <a:xfrm>
            <a:off x="1192992" y="271828"/>
            <a:ext cx="1311021" cy="1449520"/>
            <a:chOff x="5962829" y="3682326"/>
            <a:chExt cx="1311021" cy="1449520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50DB08E0-1471-4A2B-952D-0C61B7000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62829" y="3682326"/>
              <a:ext cx="1311021" cy="131102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607E9C-0F72-4239-9DD3-F31B53BA5F14}"/>
                </a:ext>
              </a:extLst>
            </p:cNvPr>
            <p:cNvSpPr txBox="1"/>
            <p:nvPr/>
          </p:nvSpPr>
          <p:spPr>
            <a:xfrm>
              <a:off x="6420300" y="4854847"/>
              <a:ext cx="396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DB</a:t>
              </a:r>
              <a:endParaRPr lang="en-US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C15834-FA30-40CC-9D17-086934711DF6}"/>
              </a:ext>
            </a:extLst>
          </p:cNvPr>
          <p:cNvGrpSpPr/>
          <p:nvPr/>
        </p:nvGrpSpPr>
        <p:grpSpPr>
          <a:xfrm>
            <a:off x="1314928" y="1847917"/>
            <a:ext cx="1067152" cy="1198548"/>
            <a:chOff x="9303831" y="1674008"/>
            <a:chExt cx="1067152" cy="119854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B51680-8929-47F2-BDF4-55C3730193DB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15A308-CAFD-4E91-8373-9BD0B7F8BC23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Other Services</a:t>
              </a:r>
              <a:endParaRPr lang="en-US" b="1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26E0A2-B9F5-4B5F-8249-E60064C7CAE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5144816" y="2019355"/>
            <a:ext cx="9238" cy="91399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6C58F1-6A4B-474B-9D92-98893E10CD6C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2504013" y="927339"/>
            <a:ext cx="1833705" cy="86961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877BE-67D8-4247-AC97-2C82B63E1CF2}"/>
              </a:ext>
            </a:extLst>
          </p:cNvPr>
          <p:cNvCxnSpPr>
            <a:cxnSpLocks/>
            <a:stCxn id="9" idx="1"/>
            <a:endCxn id="23" idx="3"/>
          </p:cNvCxnSpPr>
          <p:nvPr/>
        </p:nvCxnSpPr>
        <p:spPr>
          <a:xfrm flipH="1">
            <a:off x="2382080" y="1796949"/>
            <a:ext cx="1955638" cy="650242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BC335F-7509-4FC4-B842-73ED2AA23404}"/>
              </a:ext>
            </a:extLst>
          </p:cNvPr>
          <p:cNvGrpSpPr/>
          <p:nvPr/>
        </p:nvGrpSpPr>
        <p:grpSpPr>
          <a:xfrm>
            <a:off x="7806184" y="1709419"/>
            <a:ext cx="908466" cy="993520"/>
            <a:chOff x="7959966" y="1642006"/>
            <a:chExt cx="1150294" cy="127403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28C4E6E-BE1E-4751-8C7C-87CB090BFD0C}"/>
                </a:ext>
              </a:extLst>
            </p:cNvPr>
            <p:cNvGrpSpPr/>
            <p:nvPr/>
          </p:nvGrpSpPr>
          <p:grpSpPr>
            <a:xfrm>
              <a:off x="7959966" y="1642006"/>
              <a:ext cx="1067152" cy="1198548"/>
              <a:chOff x="9303831" y="1674008"/>
              <a:chExt cx="1067152" cy="1198548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EBCEAED-C70E-4A09-8FC2-DF7AC25AD4F9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A23340-1123-460D-9545-1A648BC13FC1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B14C52-1DB1-4FD2-8235-FA275DDE4E60}"/>
                </a:ext>
              </a:extLst>
            </p:cNvPr>
            <p:cNvGrpSpPr/>
            <p:nvPr/>
          </p:nvGrpSpPr>
          <p:grpSpPr>
            <a:xfrm>
              <a:off x="8043108" y="1717494"/>
              <a:ext cx="1067152" cy="1198548"/>
              <a:chOff x="9303831" y="1674008"/>
              <a:chExt cx="1067152" cy="119854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4F7785E-F2B1-4A78-964E-7F03C1D1EE12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72952A-BE8C-4728-9F40-4A052AA92760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FACF7E-8B6E-450A-84DB-646A717A0A51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5951914" y="1796949"/>
            <a:ext cx="1854270" cy="379797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9F8C8F5-BC1F-4A7F-8A15-0AE312030F8D}"/>
              </a:ext>
            </a:extLst>
          </p:cNvPr>
          <p:cNvSpPr txBox="1"/>
          <p:nvPr/>
        </p:nvSpPr>
        <p:spPr>
          <a:xfrm rot="761111">
            <a:off x="6540321" y="1696261"/>
            <a:ext cx="1067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-camel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61F723-9545-41A9-8530-B5CE1B4748E9}"/>
              </a:ext>
            </a:extLst>
          </p:cNvPr>
          <p:cNvSpPr txBox="1"/>
          <p:nvPr/>
        </p:nvSpPr>
        <p:spPr>
          <a:xfrm>
            <a:off x="5158284" y="2249505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8D0F1A-9317-4E67-8A39-E98728DD5E7E}"/>
              </a:ext>
            </a:extLst>
          </p:cNvPr>
          <p:cNvGrpSpPr/>
          <p:nvPr/>
        </p:nvGrpSpPr>
        <p:grpSpPr>
          <a:xfrm>
            <a:off x="7740521" y="430578"/>
            <a:ext cx="908466" cy="993520"/>
            <a:chOff x="7959966" y="1642006"/>
            <a:chExt cx="1150294" cy="12740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35C1A3-58DE-47CB-8CD3-152B1CF1EB7C}"/>
                </a:ext>
              </a:extLst>
            </p:cNvPr>
            <p:cNvGrpSpPr/>
            <p:nvPr/>
          </p:nvGrpSpPr>
          <p:grpSpPr>
            <a:xfrm>
              <a:off x="7959966" y="1642006"/>
              <a:ext cx="1067152" cy="1198548"/>
              <a:chOff x="9303831" y="1674008"/>
              <a:chExt cx="1067152" cy="1198548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F0F85D8-8FF7-485B-AA4F-606FDE84818A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65809D-45AE-4E6D-89FD-36E03481DC99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AAA61F-9C62-47F4-8EF5-90C2B98D088F}"/>
                </a:ext>
              </a:extLst>
            </p:cNvPr>
            <p:cNvGrpSpPr/>
            <p:nvPr/>
          </p:nvGrpSpPr>
          <p:grpSpPr>
            <a:xfrm>
              <a:off x="8043108" y="1717494"/>
              <a:ext cx="1067152" cy="1198548"/>
              <a:chOff x="9303831" y="1674008"/>
              <a:chExt cx="1067152" cy="1198548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909CA0C-706C-4B56-A935-A3F2E219D2E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7EF5D-3C28-4DAD-9C85-80939C7908DD}"/>
                  </a:ext>
                </a:extLst>
              </p:cNvPr>
              <p:cNvSpPr txBox="1"/>
              <p:nvPr/>
            </p:nvSpPr>
            <p:spPr>
              <a:xfrm>
                <a:off x="9410117" y="2043702"/>
                <a:ext cx="854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11EB9-01CF-413A-9AF2-723743B5F9AD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 flipV="1">
            <a:off x="5951914" y="897905"/>
            <a:ext cx="1788607" cy="899044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F65608-894C-4EE0-8ECF-F5D35F046E60}"/>
              </a:ext>
            </a:extLst>
          </p:cNvPr>
          <p:cNvSpPr txBox="1"/>
          <p:nvPr/>
        </p:nvSpPr>
        <p:spPr>
          <a:xfrm rot="20028865">
            <a:off x="6796676" y="888513"/>
            <a:ext cx="661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07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4;p13">
            <a:extLst>
              <a:ext uri="{FF2B5EF4-FFF2-40B4-BE49-F238E27FC236}">
                <a16:creationId xmlns:a16="http://schemas.microsoft.com/office/drawing/2014/main" id="{4FA5465C-6202-4641-88CE-F988D9A3D189}"/>
              </a:ext>
            </a:extLst>
          </p:cNvPr>
          <p:cNvSpPr/>
          <p:nvPr/>
        </p:nvSpPr>
        <p:spPr>
          <a:xfrm>
            <a:off x="634862" y="1627464"/>
            <a:ext cx="9515817" cy="2692866"/>
          </a:xfrm>
          <a:prstGeom prst="roundRect">
            <a:avLst>
              <a:gd name="adj" fmla="val 6209"/>
            </a:avLst>
          </a:prstGeom>
          <a:solidFill>
            <a:srgbClr val="FFE7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B048BF-2880-4C23-ADCE-772FDBA6E84C}"/>
              </a:ext>
            </a:extLst>
          </p:cNvPr>
          <p:cNvGrpSpPr/>
          <p:nvPr/>
        </p:nvGrpSpPr>
        <p:grpSpPr>
          <a:xfrm>
            <a:off x="812644" y="2472591"/>
            <a:ext cx="1647347" cy="705831"/>
            <a:chOff x="9303831" y="1674008"/>
            <a:chExt cx="1067152" cy="119854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68C1AEB-C4C2-41D0-98F9-8610A91A7E74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A1833-BDC2-4EB8-A6AA-390DB5AB17DA}"/>
                </a:ext>
              </a:extLst>
            </p:cNvPr>
            <p:cNvSpPr txBox="1"/>
            <p:nvPr/>
          </p:nvSpPr>
          <p:spPr>
            <a:xfrm>
              <a:off x="9410117" y="2043703"/>
              <a:ext cx="854579" cy="470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 Workbench</a:t>
              </a:r>
              <a:endParaRPr lang="en-US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83E338-33B9-4C6B-ACCF-7FECA8931D6E}"/>
              </a:ext>
            </a:extLst>
          </p:cNvPr>
          <p:cNvGrpSpPr/>
          <p:nvPr/>
        </p:nvGrpSpPr>
        <p:grpSpPr>
          <a:xfrm>
            <a:off x="3289501" y="2489070"/>
            <a:ext cx="1194000" cy="698139"/>
            <a:chOff x="3427048" y="2473686"/>
            <a:chExt cx="1064850" cy="69813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E109BD9A-99F4-4204-A3C5-1951FBB966B4}"/>
                </a:ext>
              </a:extLst>
            </p:cNvPr>
            <p:cNvSpPr/>
            <p:nvPr/>
          </p:nvSpPr>
          <p:spPr>
            <a:xfrm rot="5400000">
              <a:off x="3654241" y="2334169"/>
              <a:ext cx="698139" cy="977173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56A1D-8C2C-4085-BF44-83E9A2DBF196}"/>
                </a:ext>
              </a:extLst>
            </p:cNvPr>
            <p:cNvSpPr txBox="1"/>
            <p:nvPr/>
          </p:nvSpPr>
          <p:spPr>
            <a:xfrm>
              <a:off x="3427048" y="2683709"/>
              <a:ext cx="10648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Maven Repo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E48CBC-97E3-4FBB-93F4-266D8E11FD05}"/>
              </a:ext>
            </a:extLst>
          </p:cNvPr>
          <p:cNvGrpSpPr/>
          <p:nvPr/>
        </p:nvGrpSpPr>
        <p:grpSpPr>
          <a:xfrm>
            <a:off x="5361950" y="2481378"/>
            <a:ext cx="1811419" cy="832245"/>
            <a:chOff x="5272326" y="2481378"/>
            <a:chExt cx="1811419" cy="8322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C52E98-AB81-4E76-9B39-130E7CBF7DE1}"/>
                </a:ext>
              </a:extLst>
            </p:cNvPr>
            <p:cNvGrpSpPr/>
            <p:nvPr/>
          </p:nvGrpSpPr>
          <p:grpSpPr>
            <a:xfrm>
              <a:off x="5272326" y="2481378"/>
              <a:ext cx="1647347" cy="705831"/>
              <a:chOff x="9303831" y="1674008"/>
              <a:chExt cx="1067152" cy="119854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1289932-AA5B-4CE9-AAF2-CF5E097F0BB3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68CB17-56AD-4CA5-B192-A7F199C9E67B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Kie</a:t>
                </a:r>
                <a:r>
                  <a:rPr lang="en-US" sz="1200" b="1" dirty="0"/>
                  <a:t> Server</a:t>
                </a:r>
                <a:endParaRPr lang="en-US" b="1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D46469-9869-4061-B96B-1091BEF89E25}"/>
                </a:ext>
              </a:extLst>
            </p:cNvPr>
            <p:cNvGrpSpPr/>
            <p:nvPr/>
          </p:nvGrpSpPr>
          <p:grpSpPr>
            <a:xfrm>
              <a:off x="5436398" y="2607792"/>
              <a:ext cx="1647347" cy="705831"/>
              <a:chOff x="9303831" y="1674008"/>
              <a:chExt cx="1067152" cy="119854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62978B0-961B-4530-B426-50347D7ADFE2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DFD1A-2B6C-4422-B23D-CFA12B60C14F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/>
                  <a:t>Kie</a:t>
                </a:r>
                <a:r>
                  <a:rPr lang="en-US" sz="1200" b="1" dirty="0"/>
                  <a:t> Server</a:t>
                </a:r>
                <a:endParaRPr lang="en-US" b="1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F7AF5-955A-47C8-B383-B9568D9B0B92}"/>
              </a:ext>
            </a:extLst>
          </p:cNvPr>
          <p:cNvGrpSpPr/>
          <p:nvPr/>
        </p:nvGrpSpPr>
        <p:grpSpPr>
          <a:xfrm>
            <a:off x="8054419" y="3065581"/>
            <a:ext cx="1799747" cy="858231"/>
            <a:chOff x="7804168" y="2488259"/>
            <a:chExt cx="1799747" cy="85823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6F31E7-DE28-4445-91B6-720267183BFB}"/>
                </a:ext>
              </a:extLst>
            </p:cNvPr>
            <p:cNvGrpSpPr/>
            <p:nvPr/>
          </p:nvGrpSpPr>
          <p:grpSpPr>
            <a:xfrm>
              <a:off x="7804168" y="2488259"/>
              <a:ext cx="1647347" cy="705831"/>
              <a:chOff x="9303831" y="1674008"/>
              <a:chExt cx="1067152" cy="119854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3345026-9578-4C90-8903-E7A137B96561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550F8E-FEE5-41B6-B05F-8D8596030D0B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FB224D-8D6E-477C-8B21-347AA0B55761}"/>
                </a:ext>
              </a:extLst>
            </p:cNvPr>
            <p:cNvGrpSpPr/>
            <p:nvPr/>
          </p:nvGrpSpPr>
          <p:grpSpPr>
            <a:xfrm>
              <a:off x="7956568" y="2640659"/>
              <a:ext cx="1647347" cy="705831"/>
              <a:chOff x="9303831" y="1674008"/>
              <a:chExt cx="1067152" cy="119854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D5C0336-5147-4510-8638-D5A97E3FFBA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BDB828-71F0-450A-8DAB-008291C77646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DAA6B8-D56F-4358-AFE0-CD1501EF584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459991" y="2825507"/>
            <a:ext cx="829510" cy="1208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E02D3F-866F-4C87-8D6B-C4676E2E4A2E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flipH="1">
            <a:off x="4483500" y="2834294"/>
            <a:ext cx="878450" cy="3846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2E0256-D217-4D90-829B-A72538815836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 flipV="1">
            <a:off x="7173369" y="2960708"/>
            <a:ext cx="881050" cy="457789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002654-E2E0-4F90-9484-7817871136E3}"/>
              </a:ext>
            </a:extLst>
          </p:cNvPr>
          <p:cNvSpPr txBox="1"/>
          <p:nvPr/>
        </p:nvSpPr>
        <p:spPr>
          <a:xfrm>
            <a:off x="4601469" y="2514227"/>
            <a:ext cx="793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-ci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2DA9E-5243-45FC-87E4-0DCE847F44C2}"/>
              </a:ext>
            </a:extLst>
          </p:cNvPr>
          <p:cNvSpPr txBox="1"/>
          <p:nvPr/>
        </p:nvSpPr>
        <p:spPr>
          <a:xfrm rot="1900908">
            <a:off x="7173486" y="3275111"/>
            <a:ext cx="1067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Kie</a:t>
            </a:r>
            <a:r>
              <a:rPr lang="en-US" sz="1400" b="1" dirty="0"/>
              <a:t>-camel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E03641-ADBA-43C8-88DF-4AA154C1AAA9}"/>
              </a:ext>
            </a:extLst>
          </p:cNvPr>
          <p:cNvSpPr txBox="1"/>
          <p:nvPr/>
        </p:nvSpPr>
        <p:spPr>
          <a:xfrm>
            <a:off x="2471663" y="2225931"/>
            <a:ext cx="1067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Publish Definitions</a:t>
            </a:r>
            <a:endParaRPr lang="en-US" sz="1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826E95B-BCCB-4647-876C-E2A01306D3CC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16200000" flipH="1">
            <a:off x="3925407" y="889333"/>
            <a:ext cx="135201" cy="4713378"/>
          </a:xfrm>
          <a:prstGeom prst="bentConnector3">
            <a:avLst>
              <a:gd name="adj1" fmla="val 269082"/>
            </a:avLst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DF6162-7A27-4800-ABC1-61F1EE1E8005}"/>
              </a:ext>
            </a:extLst>
          </p:cNvPr>
          <p:cNvSpPr txBox="1"/>
          <p:nvPr/>
        </p:nvSpPr>
        <p:spPr>
          <a:xfrm>
            <a:off x="3274451" y="3235649"/>
            <a:ext cx="1648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Publish Runtimes</a:t>
            </a:r>
            <a:endParaRPr lang="en-US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91481F-E69D-44A6-99D8-E7976B7AECE2}"/>
              </a:ext>
            </a:extLst>
          </p:cNvPr>
          <p:cNvGrpSpPr/>
          <p:nvPr/>
        </p:nvGrpSpPr>
        <p:grpSpPr>
          <a:xfrm>
            <a:off x="7978217" y="1911127"/>
            <a:ext cx="1799747" cy="858231"/>
            <a:chOff x="7804168" y="2488259"/>
            <a:chExt cx="1799747" cy="85823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60285B-0A1D-43E4-ACE4-1CC28726FB2E}"/>
                </a:ext>
              </a:extLst>
            </p:cNvPr>
            <p:cNvGrpSpPr/>
            <p:nvPr/>
          </p:nvGrpSpPr>
          <p:grpSpPr>
            <a:xfrm>
              <a:off x="7804168" y="2488259"/>
              <a:ext cx="1647347" cy="705831"/>
              <a:chOff x="9303831" y="1674008"/>
              <a:chExt cx="1067152" cy="1198548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D4CE23A-C26D-4B68-A4E8-CAE7D6948335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1982CB-7212-45C2-B942-6EA76E7AD94D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61A625-F5DE-4D4B-81E4-8CF74D0E6251}"/>
                </a:ext>
              </a:extLst>
            </p:cNvPr>
            <p:cNvGrpSpPr/>
            <p:nvPr/>
          </p:nvGrpSpPr>
          <p:grpSpPr>
            <a:xfrm>
              <a:off x="7956568" y="2640659"/>
              <a:ext cx="1647347" cy="705831"/>
              <a:chOff x="9303831" y="1674008"/>
              <a:chExt cx="1067152" cy="1198548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04B366B-2651-4573-9EFC-253E235437AB}"/>
                  </a:ext>
                </a:extLst>
              </p:cNvPr>
              <p:cNvSpPr/>
              <p:nvPr/>
            </p:nvSpPr>
            <p:spPr>
              <a:xfrm>
                <a:off x="9303831" y="1674008"/>
                <a:ext cx="1067152" cy="1198548"/>
              </a:xfrm>
              <a:prstGeom prst="roundRect">
                <a:avLst>
                  <a:gd name="adj" fmla="val 5456"/>
                </a:avLst>
              </a:prstGeom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38862D-2F12-4670-88DE-84B7FA15D581}"/>
                  </a:ext>
                </a:extLst>
              </p:cNvPr>
              <p:cNvSpPr txBox="1"/>
              <p:nvPr/>
            </p:nvSpPr>
            <p:spPr>
              <a:xfrm>
                <a:off x="9410117" y="2043703"/>
                <a:ext cx="854579" cy="47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Client Apps</a:t>
                </a:r>
                <a:endParaRPr lang="en-US" b="1" dirty="0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777D5-FA2F-4899-93FF-EE27DE709878}"/>
              </a:ext>
            </a:extLst>
          </p:cNvPr>
          <p:cNvCxnSpPr>
            <a:cxnSpLocks/>
            <a:stCxn id="41" idx="1"/>
            <a:endCxn id="13" idx="3"/>
          </p:cNvCxnSpPr>
          <p:nvPr/>
        </p:nvCxnSpPr>
        <p:spPr>
          <a:xfrm flipH="1">
            <a:off x="7173369" y="2264043"/>
            <a:ext cx="804848" cy="696665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66A09B-7335-42E4-8DC2-8CFD33A4DE2D}"/>
              </a:ext>
            </a:extLst>
          </p:cNvPr>
          <p:cNvSpPr txBox="1"/>
          <p:nvPr/>
        </p:nvSpPr>
        <p:spPr>
          <a:xfrm rot="19002149">
            <a:off x="7189478" y="2254436"/>
            <a:ext cx="648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55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84;p13">
            <a:extLst>
              <a:ext uri="{FF2B5EF4-FFF2-40B4-BE49-F238E27FC236}">
                <a16:creationId xmlns:a16="http://schemas.microsoft.com/office/drawing/2014/main" id="{C8B6085D-47B2-49B4-9B7A-C62AEDF6D1CE}"/>
              </a:ext>
            </a:extLst>
          </p:cNvPr>
          <p:cNvSpPr/>
          <p:nvPr/>
        </p:nvSpPr>
        <p:spPr>
          <a:xfrm>
            <a:off x="2265750" y="3005538"/>
            <a:ext cx="5569995" cy="1777652"/>
          </a:xfrm>
          <a:prstGeom prst="roundRect">
            <a:avLst>
              <a:gd name="adj" fmla="val 6209"/>
            </a:avLst>
          </a:prstGeom>
          <a:solidFill>
            <a:srgbClr val="FFE7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lang="en-US"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4;p13">
            <a:extLst>
              <a:ext uri="{FF2B5EF4-FFF2-40B4-BE49-F238E27FC236}">
                <a16:creationId xmlns:a16="http://schemas.microsoft.com/office/drawing/2014/main" id="{46E1FA9F-9556-4862-BE40-0FC383D9D9B7}"/>
              </a:ext>
            </a:extLst>
          </p:cNvPr>
          <p:cNvSpPr/>
          <p:nvPr/>
        </p:nvSpPr>
        <p:spPr>
          <a:xfrm>
            <a:off x="2265750" y="469231"/>
            <a:ext cx="5569995" cy="1777652"/>
          </a:xfrm>
          <a:prstGeom prst="roundRect">
            <a:avLst>
              <a:gd name="adj" fmla="val 6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CCA2F3-CC2E-4231-9F38-30BBDB864B71}"/>
              </a:ext>
            </a:extLst>
          </p:cNvPr>
          <p:cNvGrpSpPr/>
          <p:nvPr/>
        </p:nvGrpSpPr>
        <p:grpSpPr>
          <a:xfrm>
            <a:off x="6129476" y="758783"/>
            <a:ext cx="1371600" cy="1198548"/>
            <a:chOff x="9303831" y="1674008"/>
            <a:chExt cx="1067152" cy="119854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183C267-6409-407E-A154-54A41C2594B8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B21CC1-C0F5-4654-95A3-7859EB12DEE4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-Server (Drools)</a:t>
              </a:r>
              <a:endParaRPr lang="en-US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B62873-DD08-4336-BE12-5F6314628F94}"/>
              </a:ext>
            </a:extLst>
          </p:cNvPr>
          <p:cNvGrpSpPr/>
          <p:nvPr/>
        </p:nvGrpSpPr>
        <p:grpSpPr>
          <a:xfrm>
            <a:off x="2538011" y="758783"/>
            <a:ext cx="1371600" cy="1198548"/>
            <a:chOff x="9303831" y="1674008"/>
            <a:chExt cx="1067152" cy="119854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E935FD-A7B4-426A-8887-7425F9C8F89F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3F5935-4A1F-46D6-94D6-F2311E7D5DFC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Spring Boot Application</a:t>
              </a:r>
              <a:endParaRPr lang="en-US" b="1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1A338E-D440-4AB7-8192-E4B3D539EF2A}"/>
              </a:ext>
            </a:extLst>
          </p:cNvPr>
          <p:cNvSpPr/>
          <p:nvPr/>
        </p:nvSpPr>
        <p:spPr>
          <a:xfrm rot="5400000">
            <a:off x="2270775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8080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5386AB-87A8-4DFC-8AAF-03891A0A4119}"/>
              </a:ext>
            </a:extLst>
          </p:cNvPr>
          <p:cNvSpPr/>
          <p:nvPr/>
        </p:nvSpPr>
        <p:spPr>
          <a:xfrm rot="5400000">
            <a:off x="5862240" y="1258080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8090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68028-9775-4B98-A016-2A4AE466EFFC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909611" y="1358057"/>
            <a:ext cx="2219863" cy="0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/>
            <a:tailEnd type="triangle"/>
          </a:ln>
          <a:effectLst>
            <a:outerShdw blurRad="38100" dist="25400" dir="21000000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96E257-FC00-4084-9C73-8FAE9D53FFCF}"/>
              </a:ext>
            </a:extLst>
          </p:cNvPr>
          <p:cNvSpPr txBox="1"/>
          <p:nvPr/>
        </p:nvSpPr>
        <p:spPr>
          <a:xfrm>
            <a:off x="4680942" y="1030580"/>
            <a:ext cx="64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D54A5B-C074-40B1-8F8F-72004BFA6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65" y="3413588"/>
            <a:ext cx="961553" cy="9615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C0F8D93-01CC-45DB-9D46-5A1AE481E1E3}"/>
              </a:ext>
            </a:extLst>
          </p:cNvPr>
          <p:cNvGrpSpPr/>
          <p:nvPr/>
        </p:nvGrpSpPr>
        <p:grpSpPr>
          <a:xfrm>
            <a:off x="6000187" y="3295092"/>
            <a:ext cx="1371600" cy="1198548"/>
            <a:chOff x="9303831" y="1674008"/>
            <a:chExt cx="1067152" cy="119854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8666891-5720-4F32-BF94-B804FE5992BB}"/>
                </a:ext>
              </a:extLst>
            </p:cNvPr>
            <p:cNvSpPr/>
            <p:nvPr/>
          </p:nvSpPr>
          <p:spPr>
            <a:xfrm>
              <a:off x="9303831" y="1674008"/>
              <a:ext cx="1067152" cy="1198548"/>
            </a:xfrm>
            <a:prstGeom prst="roundRect">
              <a:avLst>
                <a:gd name="adj" fmla="val 5456"/>
              </a:avLst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D2282C-5A19-4937-B9BF-C9873E9FC515}"/>
                </a:ext>
              </a:extLst>
            </p:cNvPr>
            <p:cNvSpPr txBox="1"/>
            <p:nvPr/>
          </p:nvSpPr>
          <p:spPr>
            <a:xfrm>
              <a:off x="9410117" y="2043702"/>
              <a:ext cx="85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/>
                <a:t>Kie</a:t>
              </a:r>
              <a:r>
                <a:rPr lang="en-US" sz="1200" b="1" dirty="0"/>
                <a:t>-Server (Drools)</a:t>
              </a:r>
              <a:endParaRPr lang="en-US" b="1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70E9C1-3305-419E-95AE-A917C3E13BF9}"/>
              </a:ext>
            </a:extLst>
          </p:cNvPr>
          <p:cNvSpPr/>
          <p:nvPr/>
        </p:nvSpPr>
        <p:spPr>
          <a:xfrm rot="5400000">
            <a:off x="5732951" y="3794389"/>
            <a:ext cx="734421" cy="199953"/>
          </a:xfrm>
          <a:prstGeom prst="roundRect">
            <a:avLst>
              <a:gd name="adj" fmla="val 50000"/>
            </a:avLst>
          </a:prstGeom>
          <a:solidFill>
            <a:srgbClr val="FA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8090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74F561-C289-449F-9BD1-6004AA7FD436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>
            <a:off x="3712018" y="3894365"/>
            <a:ext cx="2288167" cy="1"/>
          </a:xfrm>
          <a:prstGeom prst="straightConnector1">
            <a:avLst/>
          </a:prstGeom>
          <a:ln w="34925">
            <a:solidFill>
              <a:schemeClr val="bg2">
                <a:lumMod val="75000"/>
              </a:schemeClr>
            </a:solidFill>
            <a:headEnd type="none"/>
            <a:tailEnd type="triangle"/>
          </a:ln>
          <a:effectLst>
            <a:outerShdw blurRad="38100" dist="25400" dir="21000000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C207ED-DD4C-4AF1-B844-D1120FA0193B}"/>
              </a:ext>
            </a:extLst>
          </p:cNvPr>
          <p:cNvSpPr txBox="1"/>
          <p:nvPr/>
        </p:nvSpPr>
        <p:spPr>
          <a:xfrm>
            <a:off x="4506708" y="3586587"/>
            <a:ext cx="643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REST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4F3512-FFA2-49B1-B43F-E336C2EB502E}"/>
              </a:ext>
            </a:extLst>
          </p:cNvPr>
          <p:cNvSpPr txBox="1"/>
          <p:nvPr/>
        </p:nvSpPr>
        <p:spPr>
          <a:xfrm>
            <a:off x="2762938" y="4339751"/>
            <a:ext cx="871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Postman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724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249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Mohammad</dc:creator>
  <cp:lastModifiedBy>Nadeem Mohammad</cp:lastModifiedBy>
  <cp:revision>4</cp:revision>
  <dcterms:created xsi:type="dcterms:W3CDTF">2021-05-09T07:24:42Z</dcterms:created>
  <dcterms:modified xsi:type="dcterms:W3CDTF">2021-05-11T08:00:37Z</dcterms:modified>
</cp:coreProperties>
</file>