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F"/>
    <a:srgbClr val="FFFF97"/>
    <a:srgbClr val="FFE7FF"/>
    <a:srgbClr val="FFCDFF"/>
    <a:srgbClr val="FFF7FF"/>
    <a:srgbClr val="FFFBFF"/>
    <a:srgbClr val="FFE1FF"/>
    <a:srgbClr val="EBFFFF"/>
    <a:srgbClr val="B0FF9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m Mohammad" userId="756bbd734db3ab68" providerId="LiveId" clId="{81E2948F-B42D-4814-9DCD-55BD8D3D9991}"/>
    <pc:docChg chg="undo custSel addSld modSld">
      <pc:chgData name="Nadeem Mohammad" userId="756bbd734db3ab68" providerId="LiveId" clId="{81E2948F-B42D-4814-9DCD-55BD8D3D9991}" dt="2021-05-11T08:00:36.468" v="203" actId="1076"/>
      <pc:docMkLst>
        <pc:docMk/>
      </pc:docMkLst>
      <pc:sldChg chg="addSp delSp modSp new mod">
        <pc:chgData name="Nadeem Mohammad" userId="756bbd734db3ab68" providerId="LiveId" clId="{81E2948F-B42D-4814-9DCD-55BD8D3D9991}" dt="2021-05-11T08:00:36.468" v="203" actId="1076"/>
        <pc:sldMkLst>
          <pc:docMk/>
          <pc:sldMk cId="3787246399" sldId="263"/>
        </pc:sldMkLst>
        <pc:spChg chg="mod">
          <ac:chgData name="Nadeem Mohammad" userId="756bbd734db3ab68" providerId="LiveId" clId="{81E2948F-B42D-4814-9DCD-55BD8D3D9991}" dt="2021-05-11T07:07:24.230" v="1"/>
          <ac:spMkLst>
            <pc:docMk/>
            <pc:sldMk cId="3787246399" sldId="263"/>
            <ac:spMk id="3" creationId="{D183C267-6409-407E-A154-54A41C2594B8}"/>
          </ac:spMkLst>
        </pc:spChg>
        <pc:spChg chg="mod">
          <ac:chgData name="Nadeem Mohammad" userId="756bbd734db3ab68" providerId="LiveId" clId="{81E2948F-B42D-4814-9DCD-55BD8D3D9991}" dt="2021-05-11T07:07:45.291" v="39" actId="20577"/>
          <ac:spMkLst>
            <pc:docMk/>
            <pc:sldMk cId="3787246399" sldId="263"/>
            <ac:spMk id="4" creationId="{E1B21CC1-C0F5-4654-95A3-7859EB12DEE4}"/>
          </ac:spMkLst>
        </pc:spChg>
        <pc:spChg chg="mod">
          <ac:chgData name="Nadeem Mohammad" userId="756bbd734db3ab68" providerId="LiveId" clId="{81E2948F-B42D-4814-9DCD-55BD8D3D9991}" dt="2021-05-11T07:07:56.049" v="42"/>
          <ac:spMkLst>
            <pc:docMk/>
            <pc:sldMk cId="3787246399" sldId="263"/>
            <ac:spMk id="6" creationId="{8FE935FD-A7B4-426A-8887-7425F9C8F89F}"/>
          </ac:spMkLst>
        </pc:spChg>
        <pc:spChg chg="mod">
          <ac:chgData name="Nadeem Mohammad" userId="756bbd734db3ab68" providerId="LiveId" clId="{81E2948F-B42D-4814-9DCD-55BD8D3D9991}" dt="2021-05-11T07:08:06.626" v="66" actId="20577"/>
          <ac:spMkLst>
            <pc:docMk/>
            <pc:sldMk cId="3787246399" sldId="263"/>
            <ac:spMk id="7" creationId="{673F5935-4A1F-46D6-94D6-F2311E7D5DFC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8" creationId="{391A338E-D440-4AB7-8192-E4B3D539EF2A}"/>
          </ac:spMkLst>
        </pc:spChg>
        <pc:spChg chg="add del mod">
          <ac:chgData name="Nadeem Mohammad" userId="756bbd734db3ab68" providerId="LiveId" clId="{81E2948F-B42D-4814-9DCD-55BD8D3D9991}" dt="2021-05-11T07:09:34.178" v="92" actId="478"/>
          <ac:spMkLst>
            <pc:docMk/>
            <pc:sldMk cId="3787246399" sldId="263"/>
            <ac:spMk id="9" creationId="{358ECD0D-A346-4072-8CA2-3B379B52DECA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0" creationId="{245386AB-87A8-4DFC-8AAF-03891A0A4119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2" creationId="{CC96E257-FC00-4084-9C73-8FAE9D53FFCF}"/>
          </ac:spMkLst>
        </pc:spChg>
        <pc:spChg chg="add mod or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5" creationId="{46E1FA9F-9556-4862-BE40-0FC383D9D9B7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19" creationId="{50D78DA0-A19F-4B24-8064-9ECE8E3A5212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20" creationId="{06F3019F-A084-47C5-9B7C-35C9D4987FD2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2" creationId="{48666891-5720-4F32-BF94-B804FE5992BB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3" creationId="{4AD2282C-5A19-4937-B9BF-C9873E9FC515}"/>
          </ac:spMkLst>
        </pc:spChg>
        <pc:spChg chg="add mod">
          <ac:chgData name="Nadeem Mohammad" userId="756bbd734db3ab68" providerId="LiveId" clId="{81E2948F-B42D-4814-9DCD-55BD8D3D9991}" dt="2021-05-11T07:59:43.581" v="178" actId="1076"/>
          <ac:spMkLst>
            <pc:docMk/>
            <pc:sldMk cId="3787246399" sldId="263"/>
            <ac:spMk id="24" creationId="{DB70E9C1-3305-419E-95AE-A917C3E13BF9}"/>
          </ac:spMkLst>
        </pc:spChg>
        <pc:spChg chg="add mod ord">
          <ac:chgData name="Nadeem Mohammad" userId="756bbd734db3ab68" providerId="LiveId" clId="{81E2948F-B42D-4814-9DCD-55BD8D3D9991}" dt="2021-05-11T08:00:36.468" v="203" actId="1076"/>
          <ac:spMkLst>
            <pc:docMk/>
            <pc:sldMk cId="3787246399" sldId="263"/>
            <ac:spMk id="27" creationId="{C8B6085D-47B2-49B4-9B7A-C62AEDF6D1CE}"/>
          </ac:spMkLst>
        </pc:spChg>
        <pc:spChg chg="add mod">
          <ac:chgData name="Nadeem Mohammad" userId="756bbd734db3ab68" providerId="LiveId" clId="{81E2948F-B42D-4814-9DCD-55BD8D3D9991}" dt="2021-05-11T08:00:12.436" v="189" actId="1076"/>
          <ac:spMkLst>
            <pc:docMk/>
            <pc:sldMk cId="3787246399" sldId="263"/>
            <ac:spMk id="29" creationId="{8EC207ED-DD4C-4AF1-B844-D1120FA0193B}"/>
          </ac:spMkLst>
        </pc:spChg>
        <pc:spChg chg="add mod">
          <ac:chgData name="Nadeem Mohammad" userId="756bbd734db3ab68" providerId="LiveId" clId="{81E2948F-B42D-4814-9DCD-55BD8D3D9991}" dt="2021-05-11T08:00:25.164" v="200" actId="1076"/>
          <ac:spMkLst>
            <pc:docMk/>
            <pc:sldMk cId="3787246399" sldId="263"/>
            <ac:spMk id="30" creationId="{4B4F3512-FFA2-49B1-B43F-E336C2EB502E}"/>
          </ac:spMkLst>
        </pc:s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2" creationId="{39CCA2F3-CC2E-4231-9F38-30BBDB864B71}"/>
          </ac:grpSpMkLst>
        </pc:gr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5" creationId="{F3B62873-DD08-4336-BE12-5F6314628F94}"/>
          </ac:grpSpMkLst>
        </pc:grpChg>
        <pc:grpChg chg="add del mod">
          <ac:chgData name="Nadeem Mohammad" userId="756bbd734db3ab68" providerId="LiveId" clId="{81E2948F-B42D-4814-9DCD-55BD8D3D9991}" dt="2021-05-11T07:59:37.647" v="176" actId="478"/>
          <ac:grpSpMkLst>
            <pc:docMk/>
            <pc:sldMk cId="3787246399" sldId="263"/>
            <ac:grpSpMk id="18" creationId="{CDC6CA38-084B-4A8D-8CE3-637191221E84}"/>
          </ac:grpSpMkLst>
        </pc:grpChg>
        <pc:grpChg chg="add mod">
          <ac:chgData name="Nadeem Mohammad" userId="756bbd734db3ab68" providerId="LiveId" clId="{81E2948F-B42D-4814-9DCD-55BD8D3D9991}" dt="2021-05-11T07:59:43.581" v="178" actId="1076"/>
          <ac:grpSpMkLst>
            <pc:docMk/>
            <pc:sldMk cId="3787246399" sldId="263"/>
            <ac:grpSpMk id="21" creationId="{CC0F8D93-01CC-45DB-9D46-5A1AE481E1E3}"/>
          </ac:grpSpMkLst>
        </pc:grpChg>
        <pc:picChg chg="add mod">
          <ac:chgData name="Nadeem Mohammad" userId="756bbd734db3ab68" providerId="LiveId" clId="{81E2948F-B42D-4814-9DCD-55BD8D3D9991}" dt="2021-05-11T07:59:46.092" v="179" actId="1076"/>
          <ac:picMkLst>
            <pc:docMk/>
            <pc:sldMk cId="3787246399" sldId="263"/>
            <ac:picMk id="17" creationId="{28D54A5B-C074-40B1-8F8F-72004BFA6202}"/>
          </ac:picMkLst>
        </pc:picChg>
        <pc:cxnChg chg="add mod">
          <ac:chgData name="Nadeem Mohammad" userId="756bbd734db3ab68" providerId="LiveId" clId="{81E2948F-B42D-4814-9DCD-55BD8D3D9991}" dt="2021-05-11T07:58:50.005" v="168" actId="1076"/>
          <ac:cxnSpMkLst>
            <pc:docMk/>
            <pc:sldMk cId="3787246399" sldId="263"/>
            <ac:cxnSpMk id="11" creationId="{6F168028-9775-4B98-A016-2A4AE466EFFC}"/>
          </ac:cxnSpMkLst>
        </pc:cxnChg>
        <pc:cxnChg chg="add mod">
          <ac:chgData name="Nadeem Mohammad" userId="756bbd734db3ab68" providerId="LiveId" clId="{81E2948F-B42D-4814-9DCD-55BD8D3D9991}" dt="2021-05-11T08:00:00.397" v="185" actId="14100"/>
          <ac:cxnSpMkLst>
            <pc:docMk/>
            <pc:sldMk cId="3787246399" sldId="263"/>
            <ac:cxnSpMk id="25" creationId="{E674F561-C289-449F-9BD1-6004AA7FD4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3D9C-745F-4943-AB85-37707D79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11EFA-FA59-443B-BF18-23EF5B4B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3C9B-6A67-46EC-A1F4-9CE20E16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A6A-1499-4C97-9E5C-1E86110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09A6-CBC9-4BCC-B566-1C6B5F5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A6D-537D-4D75-A482-CAEAE153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13D40-7B14-4CB5-A920-7719F61B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3131-FDC4-406C-811B-D1D14B42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7BEA-AA00-4382-A5C4-B524ECD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0D44-E44C-418B-BC9A-E7FD663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7199B-F0FC-4344-8C59-6FE7110B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A268-FEC6-4C3A-99B7-E13372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E1F9-9864-45A2-B6BD-7A519E4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FF9F-5F61-464D-A123-668355F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F8A5-4716-49B2-B575-3476248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A57-B8BF-485B-9611-627CA7B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277-FEB5-4A1F-BC4F-7491817F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2DA2-9C64-4B82-BC6F-BD1D741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38E5-6721-4985-AA1A-F76B43C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7B2C-4AA1-479B-9356-B5D6433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4D3-3465-4107-A980-FF96E62E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D81E-3B63-412B-AF4B-4E4CD522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76A4-AA21-4C92-8E55-90DD0283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33FE-7551-4AF6-B925-DB2AB6E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7922-9F32-4B25-A456-7025829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896-E69E-493A-901E-C4EC51E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CC6A-2F09-4095-A0EE-E2F6BE601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9110-DBAB-42A8-95A0-F49CC569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DC8AC-54D9-4754-832C-698E3EF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6E13-FAD9-4D61-8D40-2B7273C3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232C-6BA9-483F-9A95-A994009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1907-E4C5-4CC6-9AAB-0C945CC7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8AAD-99A9-4CD0-AB81-3A1BF1A3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CBB5B-417E-4FD7-AC7E-0FA9CDAB2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9661F-0F68-42F9-8342-32ACA5474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A778-1E8B-479C-8226-266C42248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72402-49DC-473E-90CF-E50A1362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653-4C47-45BE-90F5-4AD22DC5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22EF5-7F96-4A90-B1F6-1AB0BE73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8BF3-8BC3-47FE-A1F8-F243F02E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2E43E-0B69-4487-8CB9-FCD24B27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7B3CC-AE5A-4230-B1B7-28F7D1D0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1D464-9E50-4BC5-95D3-5733D2EE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1BFDB-FB31-4F16-91B0-7478694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6006D-3402-4F36-B121-41F1B36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88AB-23A6-4959-A849-ACAA180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8C47-CDFF-4BBF-B84A-964D57A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545-FB6C-4080-A44C-FA5B41ED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FF36-68CE-4D86-BB7F-75CD1DD4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A9E0-B2C1-451E-B904-2E6E0061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756C-B080-4F8A-BAED-3BFF979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5C-F0F0-4DAB-AF4D-468C67E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834-9264-4DDD-ACF4-10E0B981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23946-3292-466C-BF34-64DC549E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12DB-64D7-4FEE-B12C-3DD2D439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93B0-188D-41A0-8CC6-0C403A2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E4F1-1356-4937-BAC1-ED82D2F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3874-AD97-493C-AEE5-B5A75A5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F3EAD-B062-4396-83C2-865A7FF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11F1-7D09-4785-8F7B-DF54552D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D441-CC38-43D4-9709-EE23A140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637F-7285-439D-B415-7BF30B0A6F7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840D-730B-464D-92D5-7B793E07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3E48-F144-417D-A7FE-AD9BB2F1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F96DF4-A828-40AA-9232-56F9724379E9}"/>
              </a:ext>
            </a:extLst>
          </p:cNvPr>
          <p:cNvSpPr/>
          <p:nvPr/>
        </p:nvSpPr>
        <p:spPr>
          <a:xfrm>
            <a:off x="2816352" y="167778"/>
            <a:ext cx="7735824" cy="3657013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D45FD-8130-452C-B061-18C432589AC1}"/>
              </a:ext>
            </a:extLst>
          </p:cNvPr>
          <p:cNvSpPr/>
          <p:nvPr/>
        </p:nvSpPr>
        <p:spPr>
          <a:xfrm>
            <a:off x="2816351" y="4188474"/>
            <a:ext cx="7811215" cy="250174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92;p13">
            <a:extLst>
              <a:ext uri="{FF2B5EF4-FFF2-40B4-BE49-F238E27FC236}">
                <a16:creationId xmlns:a16="http://schemas.microsoft.com/office/drawing/2014/main" id="{1299CA1A-A91C-4F78-89D8-0CE48D640E48}"/>
              </a:ext>
            </a:extLst>
          </p:cNvPr>
          <p:cNvSpPr/>
          <p:nvPr/>
        </p:nvSpPr>
        <p:spPr>
          <a:xfrm>
            <a:off x="5286407" y="391440"/>
            <a:ext cx="2667699" cy="550609"/>
          </a:xfrm>
          <a:prstGeom prst="roundRect">
            <a:avLst>
              <a:gd name="adj" fmla="val 15040"/>
            </a:avLst>
          </a:prstGeom>
          <a:solidFill>
            <a:srgbClr val="FFED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67" dirty="0" err="1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KieModule</a:t>
            </a:r>
            <a:r>
              <a:rPr lang="en-US" sz="1467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 Parent (Released : GAV / kmodule.xml)</a:t>
            </a:r>
            <a:endParaRPr sz="14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62C4BD-BD0D-41BF-AEAD-C851C71A85A8}"/>
              </a:ext>
            </a:extLst>
          </p:cNvPr>
          <p:cNvGrpSpPr/>
          <p:nvPr/>
        </p:nvGrpSpPr>
        <p:grpSpPr>
          <a:xfrm>
            <a:off x="3390067" y="1362714"/>
            <a:ext cx="2800524" cy="2142038"/>
            <a:chOff x="3390067" y="1899610"/>
            <a:chExt cx="2800524" cy="2142038"/>
          </a:xfrm>
        </p:grpSpPr>
        <p:sp>
          <p:nvSpPr>
            <p:cNvPr id="7" name="Google Shape;92;p13">
              <a:extLst>
                <a:ext uri="{FF2B5EF4-FFF2-40B4-BE49-F238E27FC236}">
                  <a16:creationId xmlns:a16="http://schemas.microsoft.com/office/drawing/2014/main" id="{E94A287F-7D49-42B6-8BFA-FC2DA0EC3318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1B4C1B-0C0D-4BD5-990C-D3B64BD66655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12" name="Google Shape;92;p13">
              <a:extLst>
                <a:ext uri="{FF2B5EF4-FFF2-40B4-BE49-F238E27FC236}">
                  <a16:creationId xmlns:a16="http://schemas.microsoft.com/office/drawing/2014/main" id="{E3272AC0-6A3A-4419-A110-165C17D46768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92;p13">
              <a:extLst>
                <a:ext uri="{FF2B5EF4-FFF2-40B4-BE49-F238E27FC236}">
                  <a16:creationId xmlns:a16="http://schemas.microsoft.com/office/drawing/2014/main" id="{6D3CE7BA-8371-4F41-82CA-350C26ECB45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09994-1CAC-463F-863F-6548A71F7304}"/>
              </a:ext>
            </a:extLst>
          </p:cNvPr>
          <p:cNvGrpSpPr/>
          <p:nvPr/>
        </p:nvGrpSpPr>
        <p:grpSpPr>
          <a:xfrm>
            <a:off x="7121722" y="1351284"/>
            <a:ext cx="2800524" cy="2142038"/>
            <a:chOff x="3390067" y="1899610"/>
            <a:chExt cx="2800524" cy="2142038"/>
          </a:xfrm>
        </p:grpSpPr>
        <p:sp>
          <p:nvSpPr>
            <p:cNvPr id="23" name="Google Shape;92;p13">
              <a:extLst>
                <a:ext uri="{FF2B5EF4-FFF2-40B4-BE49-F238E27FC236}">
                  <a16:creationId xmlns:a16="http://schemas.microsoft.com/office/drawing/2014/main" id="{7BAC3E9E-3046-44CE-95D5-B4A3EE877E87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1B81C-BB8F-4152-9850-E5B5F790BC7F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25" name="Google Shape;92;p13">
              <a:extLst>
                <a:ext uri="{FF2B5EF4-FFF2-40B4-BE49-F238E27FC236}">
                  <a16:creationId xmlns:a16="http://schemas.microsoft.com/office/drawing/2014/main" id="{34BD5E21-EA25-4358-A33D-7D31187799EC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92;p13">
              <a:extLst>
                <a:ext uri="{FF2B5EF4-FFF2-40B4-BE49-F238E27FC236}">
                  <a16:creationId xmlns:a16="http://schemas.microsoft.com/office/drawing/2014/main" id="{ECBDE1AB-3401-4585-9E25-CB753BA527B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92;p13">
              <a:extLst>
                <a:ext uri="{FF2B5EF4-FFF2-40B4-BE49-F238E27FC236}">
                  <a16:creationId xmlns:a16="http://schemas.microsoft.com/office/drawing/2014/main" id="{3BECECCC-81C7-425D-B295-53BE896D4AE2}"/>
                </a:ext>
              </a:extLst>
            </p:cNvPr>
            <p:cNvSpPr/>
            <p:nvPr/>
          </p:nvSpPr>
          <p:spPr>
            <a:xfrm>
              <a:off x="3612278" y="3429000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StatelessKieSession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 (Def)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8876D8-E269-4FED-9D8C-EF0E8B78F584}"/>
              </a:ext>
            </a:extLst>
          </p:cNvPr>
          <p:cNvSpPr txBox="1"/>
          <p:nvPr/>
        </p:nvSpPr>
        <p:spPr>
          <a:xfrm rot="5400000">
            <a:off x="9652202" y="1634390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94758-CE0C-4B55-8785-ECE77C0586B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790329" y="942049"/>
            <a:ext cx="1829928" cy="420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14BE6D-BEDE-47D5-9BEB-72A47BA78C5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620257" y="942049"/>
            <a:ext cx="1901727" cy="40923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13;p13">
            <a:extLst>
              <a:ext uri="{FF2B5EF4-FFF2-40B4-BE49-F238E27FC236}">
                <a16:creationId xmlns:a16="http://schemas.microsoft.com/office/drawing/2014/main" id="{7FE2DBA6-CCC6-4BCD-9314-EAA107E6F795}"/>
              </a:ext>
            </a:extLst>
          </p:cNvPr>
          <p:cNvSpPr txBox="1"/>
          <p:nvPr/>
        </p:nvSpPr>
        <p:spPr>
          <a:xfrm>
            <a:off x="4654064" y="983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113;p13">
            <a:extLst>
              <a:ext uri="{FF2B5EF4-FFF2-40B4-BE49-F238E27FC236}">
                <a16:creationId xmlns:a16="http://schemas.microsoft.com/office/drawing/2014/main" id="{A83F5F27-6523-4F23-891C-1A5DE4FBC6D4}"/>
              </a:ext>
            </a:extLst>
          </p:cNvPr>
          <p:cNvSpPr txBox="1"/>
          <p:nvPr/>
        </p:nvSpPr>
        <p:spPr>
          <a:xfrm>
            <a:off x="7672114" y="95149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E23FAD-F0E9-4D19-B2F2-819D967C6A48}"/>
              </a:ext>
            </a:extLst>
          </p:cNvPr>
          <p:cNvSpPr/>
          <p:nvPr/>
        </p:nvSpPr>
        <p:spPr>
          <a:xfrm>
            <a:off x="3364536" y="4554241"/>
            <a:ext cx="6756417" cy="713349"/>
          </a:xfrm>
          <a:prstGeom prst="roundRect">
            <a:avLst>
              <a:gd name="adj" fmla="val 10287"/>
            </a:avLst>
          </a:prstGeom>
          <a:noFill/>
          <a:ln w="317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KieContainer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328F7-BFA7-4EE3-938C-06DD2C824308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620257" y="942049"/>
            <a:ext cx="122488" cy="361219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C055AD-1F29-428D-A141-0EC92F60B7C9}"/>
              </a:ext>
            </a:extLst>
          </p:cNvPr>
          <p:cNvCxnSpPr>
            <a:cxnSpLocks/>
          </p:cNvCxnSpPr>
          <p:nvPr/>
        </p:nvCxnSpPr>
        <p:spPr>
          <a:xfrm flipH="1">
            <a:off x="6764306" y="3493322"/>
            <a:ext cx="1821911" cy="106091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CCDB9-752F-451E-A9E9-78BC110E7BD7}"/>
              </a:ext>
            </a:extLst>
          </p:cNvPr>
          <p:cNvCxnSpPr>
            <a:cxnSpLocks/>
          </p:cNvCxnSpPr>
          <p:nvPr/>
        </p:nvCxnSpPr>
        <p:spPr>
          <a:xfrm>
            <a:off x="4640756" y="3512812"/>
            <a:ext cx="2050279" cy="104142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13;p13">
            <a:extLst>
              <a:ext uri="{FF2B5EF4-FFF2-40B4-BE49-F238E27FC236}">
                <a16:creationId xmlns:a16="http://schemas.microsoft.com/office/drawing/2014/main" id="{AAAE8E21-C7C0-4954-B25D-8061E6F8C119}"/>
              </a:ext>
            </a:extLst>
          </p:cNvPr>
          <p:cNvSpPr txBox="1"/>
          <p:nvPr/>
        </p:nvSpPr>
        <p:spPr>
          <a:xfrm>
            <a:off x="3902861" y="358701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" name="Google Shape;113;p13">
            <a:extLst>
              <a:ext uri="{FF2B5EF4-FFF2-40B4-BE49-F238E27FC236}">
                <a16:creationId xmlns:a16="http://schemas.microsoft.com/office/drawing/2014/main" id="{DC4F287F-1BD6-46DC-9CBF-99BCD460604F}"/>
              </a:ext>
            </a:extLst>
          </p:cNvPr>
          <p:cNvSpPr txBox="1"/>
          <p:nvPr/>
        </p:nvSpPr>
        <p:spPr>
          <a:xfrm>
            <a:off x="6334948" y="3441614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113;p13">
            <a:extLst>
              <a:ext uri="{FF2B5EF4-FFF2-40B4-BE49-F238E27FC236}">
                <a16:creationId xmlns:a16="http://schemas.microsoft.com/office/drawing/2014/main" id="{099A3823-5A4F-405A-9BE5-00A2D58EF65E}"/>
              </a:ext>
            </a:extLst>
          </p:cNvPr>
          <p:cNvSpPr txBox="1"/>
          <p:nvPr/>
        </p:nvSpPr>
        <p:spPr>
          <a:xfrm>
            <a:off x="8281849" y="356576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93;p13">
            <a:extLst>
              <a:ext uri="{FF2B5EF4-FFF2-40B4-BE49-F238E27FC236}">
                <a16:creationId xmlns:a16="http://schemas.microsoft.com/office/drawing/2014/main" id="{71B738F8-1DF9-4FA7-987B-898793E04FE8}"/>
              </a:ext>
            </a:extLst>
          </p:cNvPr>
          <p:cNvSpPr/>
          <p:nvPr/>
        </p:nvSpPr>
        <p:spPr>
          <a:xfrm>
            <a:off x="3390068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A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3;p13">
            <a:extLst>
              <a:ext uri="{FF2B5EF4-FFF2-40B4-BE49-F238E27FC236}">
                <a16:creationId xmlns:a16="http://schemas.microsoft.com/office/drawing/2014/main" id="{7975FA54-1EAB-4760-9251-972982FB9956}"/>
              </a:ext>
            </a:extLst>
          </p:cNvPr>
          <p:cNvSpPr/>
          <p:nvPr/>
        </p:nvSpPr>
        <p:spPr>
          <a:xfrm>
            <a:off x="5785927" y="5965113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B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3;p13">
            <a:extLst>
              <a:ext uri="{FF2B5EF4-FFF2-40B4-BE49-F238E27FC236}">
                <a16:creationId xmlns:a16="http://schemas.microsoft.com/office/drawing/2014/main" id="{79949BBE-379F-498E-8258-2073B1584AC6}"/>
              </a:ext>
            </a:extLst>
          </p:cNvPr>
          <p:cNvSpPr/>
          <p:nvPr/>
        </p:nvSpPr>
        <p:spPr>
          <a:xfrm>
            <a:off x="8115819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StatelessKieSession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C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13;p13">
            <a:extLst>
              <a:ext uri="{FF2B5EF4-FFF2-40B4-BE49-F238E27FC236}">
                <a16:creationId xmlns:a16="http://schemas.microsoft.com/office/drawing/2014/main" id="{8267B959-0228-4653-9C92-242AC0224CFC}"/>
              </a:ext>
            </a:extLst>
          </p:cNvPr>
          <p:cNvSpPr txBox="1"/>
          <p:nvPr/>
        </p:nvSpPr>
        <p:spPr>
          <a:xfrm>
            <a:off x="4352454" y="54393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04C4A6-50E9-446D-B525-676095BD177A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14908" y="5284953"/>
            <a:ext cx="2028934" cy="68619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497A0E-E532-40CD-8AD1-D3B62355A29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464588" y="5267590"/>
            <a:ext cx="2676071" cy="70355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4DFC7D-5C50-4F08-9B82-5034F8987CA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64588" y="5284953"/>
            <a:ext cx="346179" cy="68016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13;p13">
            <a:extLst>
              <a:ext uri="{FF2B5EF4-FFF2-40B4-BE49-F238E27FC236}">
                <a16:creationId xmlns:a16="http://schemas.microsoft.com/office/drawing/2014/main" id="{6B3C03A6-5FFB-4B03-AFE5-B96B2CB59E54}"/>
              </a:ext>
            </a:extLst>
          </p:cNvPr>
          <p:cNvSpPr txBox="1"/>
          <p:nvPr/>
        </p:nvSpPr>
        <p:spPr>
          <a:xfrm>
            <a:off x="7549887" y="5365240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113;p13">
            <a:extLst>
              <a:ext uri="{FF2B5EF4-FFF2-40B4-BE49-F238E27FC236}">
                <a16:creationId xmlns:a16="http://schemas.microsoft.com/office/drawing/2014/main" id="{5874D4C0-13DC-4807-BCDA-859641CBB139}"/>
              </a:ext>
            </a:extLst>
          </p:cNvPr>
          <p:cNvSpPr txBox="1"/>
          <p:nvPr/>
        </p:nvSpPr>
        <p:spPr>
          <a:xfrm>
            <a:off x="5632443" y="5537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55B755-A2D0-47CE-BA1D-CDE71A5C4C3E}"/>
              </a:ext>
            </a:extLst>
          </p:cNvPr>
          <p:cNvSpPr txBox="1"/>
          <p:nvPr/>
        </p:nvSpPr>
        <p:spPr>
          <a:xfrm rot="5400000">
            <a:off x="9796784" y="5180574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Runtime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473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E69ACC9A-C6EE-46D3-85B8-A64A3B2B0113}"/>
              </a:ext>
            </a:extLst>
          </p:cNvPr>
          <p:cNvSpPr/>
          <p:nvPr/>
        </p:nvSpPr>
        <p:spPr>
          <a:xfrm>
            <a:off x="3507320" y="401217"/>
            <a:ext cx="5254125" cy="3498976"/>
          </a:xfrm>
          <a:prstGeom prst="roundRect">
            <a:avLst>
              <a:gd name="adj" fmla="val 2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lang="en-US"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7736C2-EF4B-4421-97B8-895D45B12B6E}"/>
              </a:ext>
            </a:extLst>
          </p:cNvPr>
          <p:cNvSpPr/>
          <p:nvPr/>
        </p:nvSpPr>
        <p:spPr>
          <a:xfrm>
            <a:off x="811942" y="1865189"/>
            <a:ext cx="1639915" cy="687897"/>
          </a:xfrm>
          <a:prstGeom prst="roundRect">
            <a:avLst>
              <a:gd name="adj" fmla="val 54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83F440-73CC-423D-8EB6-4AF53333FAC5}"/>
              </a:ext>
            </a:extLst>
          </p:cNvPr>
          <p:cNvSpPr/>
          <p:nvPr/>
        </p:nvSpPr>
        <p:spPr>
          <a:xfrm>
            <a:off x="3966736" y="1865191"/>
            <a:ext cx="1639915" cy="687897"/>
          </a:xfrm>
          <a:prstGeom prst="roundRect">
            <a:avLst>
              <a:gd name="adj" fmla="val 5456"/>
            </a:avLst>
          </a:prstGeom>
          <a:solidFill>
            <a:srgbClr val="FFFFAF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5F5299-F414-49C8-B355-8728B324A130}"/>
              </a:ext>
            </a:extLst>
          </p:cNvPr>
          <p:cNvSpPr/>
          <p:nvPr/>
        </p:nvSpPr>
        <p:spPr>
          <a:xfrm>
            <a:off x="6493220" y="85991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48B52-47B0-4278-83FC-288B68172C90}"/>
              </a:ext>
            </a:extLst>
          </p:cNvPr>
          <p:cNvSpPr/>
          <p:nvPr/>
        </p:nvSpPr>
        <p:spPr>
          <a:xfrm>
            <a:off x="6493219" y="1865190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796519-460C-4FA8-BA22-6345BC0C8BD6}"/>
              </a:ext>
            </a:extLst>
          </p:cNvPr>
          <p:cNvSpPr/>
          <p:nvPr/>
        </p:nvSpPr>
        <p:spPr>
          <a:xfrm>
            <a:off x="6493219" y="2870469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ABBBAF-FEB5-4B31-A8C6-80542E26DE8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451857" y="2209138"/>
            <a:ext cx="1514879" cy="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8A7BF8-6E83-4917-B76A-11AE6988C9A6}"/>
              </a:ext>
            </a:extLst>
          </p:cNvPr>
          <p:cNvSpPr txBox="1"/>
          <p:nvPr/>
        </p:nvSpPr>
        <p:spPr>
          <a:xfrm>
            <a:off x="5787861" y="1972667"/>
            <a:ext cx="70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/api2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EF9EB-C74F-463F-960C-D67F449EDFD8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4786694" y="1203860"/>
            <a:ext cx="1706526" cy="66133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A2F44-2239-4356-9520-213ED16AAC8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786694" y="2553088"/>
            <a:ext cx="1706525" cy="6613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68CB8D-19C6-4849-B05E-170573D71B4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06651" y="2209139"/>
            <a:ext cx="886568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F846DA-B5BB-485F-BC29-1843B5B410EE}"/>
              </a:ext>
            </a:extLst>
          </p:cNvPr>
          <p:cNvSpPr txBox="1"/>
          <p:nvPr/>
        </p:nvSpPr>
        <p:spPr>
          <a:xfrm rot="20264320">
            <a:off x="5500855" y="1203859"/>
            <a:ext cx="70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/api1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5F3F4-66A7-47C8-8AB4-8171F0F5BCA1}"/>
              </a:ext>
            </a:extLst>
          </p:cNvPr>
          <p:cNvSpPr txBox="1"/>
          <p:nvPr/>
        </p:nvSpPr>
        <p:spPr>
          <a:xfrm rot="1130925">
            <a:off x="5697256" y="2773926"/>
            <a:ext cx="70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/api3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781A1-3F56-4461-97B3-E99E3B5EA273}"/>
              </a:ext>
            </a:extLst>
          </p:cNvPr>
          <p:cNvSpPr txBox="1"/>
          <p:nvPr/>
        </p:nvSpPr>
        <p:spPr>
          <a:xfrm>
            <a:off x="5684837" y="401218"/>
            <a:ext cx="10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Cluster</a:t>
            </a:r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FDD705EF-3E2E-4410-94C3-342A72AD1363}"/>
              </a:ext>
            </a:extLst>
          </p:cNvPr>
          <p:cNvSpPr/>
          <p:nvPr/>
        </p:nvSpPr>
        <p:spPr>
          <a:xfrm>
            <a:off x="2839443" y="1833999"/>
            <a:ext cx="515797" cy="769777"/>
          </a:xfrm>
          <a:prstGeom prst="lightningBol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84955F-0ABB-4C01-BBAC-250FAF8EF2CB}"/>
              </a:ext>
            </a:extLst>
          </p:cNvPr>
          <p:cNvSpPr/>
          <p:nvPr/>
        </p:nvSpPr>
        <p:spPr>
          <a:xfrm>
            <a:off x="5038987" y="245378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06BFF7-BBDF-405F-B285-F85C3E63DA8B}"/>
              </a:ext>
            </a:extLst>
          </p:cNvPr>
          <p:cNvSpPr/>
          <p:nvPr/>
        </p:nvSpPr>
        <p:spPr>
          <a:xfrm>
            <a:off x="1651232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OptaPlanner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1F5A2-0653-4CE8-A1A9-EA039C76A26F}"/>
              </a:ext>
            </a:extLst>
          </p:cNvPr>
          <p:cNvSpPr/>
          <p:nvPr/>
        </p:nvSpPr>
        <p:spPr>
          <a:xfrm>
            <a:off x="3926047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1DBB5-715D-414F-B9DE-C191E43541AE}"/>
              </a:ext>
            </a:extLst>
          </p:cNvPr>
          <p:cNvSpPr/>
          <p:nvPr/>
        </p:nvSpPr>
        <p:spPr>
          <a:xfrm>
            <a:off x="6234418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UberFire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EA6C19-D51D-43A4-8C4C-60A959033177}"/>
              </a:ext>
            </a:extLst>
          </p:cNvPr>
          <p:cNvSpPr/>
          <p:nvPr/>
        </p:nvSpPr>
        <p:spPr>
          <a:xfrm>
            <a:off x="8542789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DCC09-0610-4946-9696-9993BCE776F5}"/>
              </a:ext>
            </a:extLst>
          </p:cNvPr>
          <p:cNvSpPr/>
          <p:nvPr/>
        </p:nvSpPr>
        <p:spPr>
          <a:xfrm>
            <a:off x="3926047" y="3995955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Drools-WB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137996-4739-4F0B-B7E2-F2C2623FA1B6}"/>
              </a:ext>
            </a:extLst>
          </p:cNvPr>
          <p:cNvSpPr/>
          <p:nvPr/>
        </p:nvSpPr>
        <p:spPr>
          <a:xfrm>
            <a:off x="8542789" y="3995955"/>
            <a:ext cx="1879135" cy="55367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-WB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19AF0F-9D73-4E93-B789-3AE73AD3184E}"/>
              </a:ext>
            </a:extLst>
          </p:cNvPr>
          <p:cNvSpPr/>
          <p:nvPr/>
        </p:nvSpPr>
        <p:spPr>
          <a:xfrm>
            <a:off x="6234417" y="5413696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KIE-WB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7C9119-FF92-4476-A7D5-510B4D19F46E}"/>
              </a:ext>
            </a:extLst>
          </p:cNvPr>
          <p:cNvSpPr/>
          <p:nvPr/>
        </p:nvSpPr>
        <p:spPr>
          <a:xfrm>
            <a:off x="6234417" y="3015843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Gunvor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538F6-425E-47C5-8C67-2BD4F71F8F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90800" y="799052"/>
            <a:ext cx="3387755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814D3D-9CCE-4CB3-BE48-CCFB0193710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978555" y="799052"/>
            <a:ext cx="3503802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3BEC8-821A-4058-82DB-C1DBCA43F33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78555" y="799052"/>
            <a:ext cx="1195431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1CF4-D32C-4C07-9E77-D5186E1DF41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865615" y="799052"/>
            <a:ext cx="1112940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DC53E3-AD6D-4B81-927E-633B3CC085A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865615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F7C172-5DF4-42C8-9A8F-86082EAB3C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482357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79B2F6-34BC-4B7F-B61F-DC1764721F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7173985" y="1997978"/>
            <a:ext cx="1" cy="1017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BF6D37-9789-4A72-B638-BBFE442BD288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4865615" y="3569517"/>
            <a:ext cx="2308370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620E45-94F1-4924-AB46-CE353099E5F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7173985" y="3569517"/>
            <a:ext cx="2308372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3C4A69-34B3-4D3F-A16B-1C20D104F54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73985" y="3569517"/>
            <a:ext cx="0" cy="184417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615461-1DB8-4C03-8A35-09F2B5320353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4865615" y="4549629"/>
            <a:ext cx="1368802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F969E7-CAD9-450C-9EA6-AD5B764BFE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flipH="1">
            <a:off x="8113552" y="4549629"/>
            <a:ext cx="1368805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6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BC296F-6041-455D-8301-0FBAD6DE238A}"/>
              </a:ext>
            </a:extLst>
          </p:cNvPr>
          <p:cNvGrpSpPr/>
          <p:nvPr/>
        </p:nvGrpSpPr>
        <p:grpSpPr>
          <a:xfrm>
            <a:off x="-829740" y="3534717"/>
            <a:ext cx="1508678" cy="1198548"/>
            <a:chOff x="-942627" y="2618411"/>
            <a:chExt cx="1508678" cy="1198548"/>
          </a:xfrm>
        </p:grpSpPr>
        <p:sp>
          <p:nvSpPr>
            <p:cNvPr id="65" name="Flowchart: Multidocument 64">
              <a:extLst>
                <a:ext uri="{FF2B5EF4-FFF2-40B4-BE49-F238E27FC236}">
                  <a16:creationId xmlns:a16="http://schemas.microsoft.com/office/drawing/2014/main" id="{463462D7-1BC2-4739-B64F-D16A10484905}"/>
                </a:ext>
              </a:extLst>
            </p:cNvPr>
            <p:cNvSpPr/>
            <p:nvPr/>
          </p:nvSpPr>
          <p:spPr>
            <a:xfrm>
              <a:off x="-942627" y="2618411"/>
              <a:ext cx="1508678" cy="1198548"/>
            </a:xfrm>
            <a:prstGeom prst="flowChartMulti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227BF5-7E01-4258-BE9B-928DE62C5985}"/>
                </a:ext>
              </a:extLst>
            </p:cNvPr>
            <p:cNvSpPr txBox="1"/>
            <p:nvPr/>
          </p:nvSpPr>
          <p:spPr>
            <a:xfrm>
              <a:off x="-905342" y="2901416"/>
              <a:ext cx="1306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DRL Files</a:t>
              </a:r>
            </a:p>
            <a:p>
              <a:pPr algn="ctr"/>
              <a:r>
                <a:rPr lang="en-US" sz="1200" b="1" dirty="0"/>
                <a:t>Other Files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1"/>
            <a:endCxn id="65" idx="3"/>
          </p:cNvCxnSpPr>
          <p:nvPr/>
        </p:nvCxnSpPr>
        <p:spPr>
          <a:xfrm flipH="1">
            <a:off x="678938" y="3205922"/>
            <a:ext cx="843827" cy="92806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5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30510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32745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38004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327458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2342723" y="2993004"/>
            <a:ext cx="20056" cy="28960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015355"/>
            <a:ext cx="719" cy="152947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694902"/>
            <a:ext cx="1086855" cy="59014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 flipV="1">
            <a:off x="7998928" y="2671406"/>
            <a:ext cx="1274865" cy="556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stCxn id="28" idx="3"/>
            <a:endCxn id="61" idx="0"/>
          </p:cNvCxnSpPr>
          <p:nvPr/>
        </p:nvCxnSpPr>
        <p:spPr>
          <a:xfrm>
            <a:off x="3162680" y="2649056"/>
            <a:ext cx="1597447" cy="18957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36400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B7282-E1AF-438C-A546-1D05D683AAEE}"/>
              </a:ext>
            </a:extLst>
          </p:cNvPr>
          <p:cNvGrpSpPr/>
          <p:nvPr/>
        </p:nvGrpSpPr>
        <p:grpSpPr>
          <a:xfrm>
            <a:off x="1606968" y="3282612"/>
            <a:ext cx="1484831" cy="972613"/>
            <a:chOff x="955452" y="6071895"/>
            <a:chExt cx="2772853" cy="17816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69B50A-8502-4E69-9921-5718E17FD790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02B8351-1136-491F-BA47-E1C3C1991706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0122D11-B8AE-41C3-A5D4-FCD4F6445C3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KJAR</a:t>
                </a:r>
                <a:endParaRPr lang="en-US" dirty="0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F5CC1B5-5015-442D-98E3-5B1212499BF3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sz="12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F1484A8-7480-47EB-9AA1-5C3F9E7054D0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7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253111" y="3572220"/>
            <a:ext cx="46741" cy="111076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36C4396-0E71-4AF0-A7BC-976E69E295DF}"/>
              </a:ext>
            </a:extLst>
          </p:cNvPr>
          <p:cNvSpPr/>
          <p:nvPr/>
        </p:nvSpPr>
        <p:spPr>
          <a:xfrm>
            <a:off x="1950782" y="4682986"/>
            <a:ext cx="698139" cy="752139"/>
          </a:xfrm>
          <a:prstGeom prst="flowChartMagneticDisk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Maven Repo</a:t>
            </a:r>
            <a:endParaRPr 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A53414-0157-4CBA-B38F-6E6693CFCDDE}"/>
              </a:ext>
            </a:extLst>
          </p:cNvPr>
          <p:cNvGrpSpPr/>
          <p:nvPr/>
        </p:nvGrpSpPr>
        <p:grpSpPr>
          <a:xfrm>
            <a:off x="1100971" y="6082939"/>
            <a:ext cx="2377168" cy="1781690"/>
            <a:chOff x="955452" y="6071895"/>
            <a:chExt cx="2772853" cy="178169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87A9DB-570A-42CD-9378-C77D8E3742C6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5040856-1C20-4703-A80B-AF86A22147AA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73FFD24-9888-400D-807B-9F51C7C023C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KJAR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B3C464C-C38C-49DB-9CCC-C1FA1E6F0BDF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9C110A-797B-4AB5-A00C-C42BC5EE6719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8C92D-94E0-4BD1-899E-AE18BF9AEB75}"/>
              </a:ext>
            </a:extLst>
          </p:cNvPr>
          <p:cNvCxnSpPr>
            <a:cxnSpLocks/>
            <a:stCxn id="31" idx="0"/>
            <a:endCxn id="2" idx="3"/>
          </p:cNvCxnSpPr>
          <p:nvPr/>
        </p:nvCxnSpPr>
        <p:spPr>
          <a:xfrm flipH="1" flipV="1">
            <a:off x="2299852" y="5435125"/>
            <a:ext cx="11149" cy="64781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A2BE8C-9936-4D61-81DA-B3C3152210EB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8AF2F-913A-4C84-8E02-D43C93FCB60C}"/>
              </a:ext>
            </a:extLst>
          </p:cNvPr>
          <p:cNvSpPr txBox="1"/>
          <p:nvPr/>
        </p:nvSpPr>
        <p:spPr>
          <a:xfrm>
            <a:off x="2289555" y="4058526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34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4;p13">
            <a:extLst>
              <a:ext uri="{FF2B5EF4-FFF2-40B4-BE49-F238E27FC236}">
                <a16:creationId xmlns:a16="http://schemas.microsoft.com/office/drawing/2014/main" id="{0E3E8327-1962-4046-A5CA-D3669E9D749D}"/>
              </a:ext>
            </a:extLst>
          </p:cNvPr>
          <p:cNvSpPr/>
          <p:nvPr/>
        </p:nvSpPr>
        <p:spPr>
          <a:xfrm>
            <a:off x="746619" y="271828"/>
            <a:ext cx="8395629" cy="6155593"/>
          </a:xfrm>
          <a:prstGeom prst="roundRect">
            <a:avLst>
              <a:gd name="adj" fmla="val 6209"/>
            </a:avLst>
          </a:prstGeom>
          <a:solidFill>
            <a:srgbClr val="EB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97E14E-031E-4918-BEC4-6A2EC6D58811}"/>
              </a:ext>
            </a:extLst>
          </p:cNvPr>
          <p:cNvSpPr/>
          <p:nvPr/>
        </p:nvSpPr>
        <p:spPr>
          <a:xfrm>
            <a:off x="3351177" y="736434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7D978-D98F-4434-89B8-4CCA7491ABF9}"/>
              </a:ext>
            </a:extLst>
          </p:cNvPr>
          <p:cNvSpPr/>
          <p:nvPr/>
        </p:nvSpPr>
        <p:spPr>
          <a:xfrm>
            <a:off x="3469394" y="811922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14353F-B9B2-4E80-B1E0-0373EF01AB73}"/>
              </a:ext>
            </a:extLst>
          </p:cNvPr>
          <p:cNvSpPr/>
          <p:nvPr/>
        </p:nvSpPr>
        <p:spPr>
          <a:xfrm>
            <a:off x="4337718" y="1574542"/>
            <a:ext cx="1614196" cy="444813"/>
          </a:xfrm>
          <a:prstGeom prst="roundRect">
            <a:avLst>
              <a:gd name="adj" fmla="val 50000"/>
            </a:avLst>
          </a:prstGeom>
          <a:solidFill>
            <a:srgbClr val="43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E98B6-A8F8-4051-BC23-AAE6F18ABD6E}"/>
              </a:ext>
            </a:extLst>
          </p:cNvPr>
          <p:cNvSpPr txBox="1"/>
          <p:nvPr/>
        </p:nvSpPr>
        <p:spPr>
          <a:xfrm>
            <a:off x="4370463" y="811922"/>
            <a:ext cx="15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Drools Service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2F9ECD-F581-40DB-9749-3707D115CA76}"/>
              </a:ext>
            </a:extLst>
          </p:cNvPr>
          <p:cNvGrpSpPr/>
          <p:nvPr/>
        </p:nvGrpSpPr>
        <p:grpSpPr>
          <a:xfrm>
            <a:off x="3955173" y="2933352"/>
            <a:ext cx="2377168" cy="3181643"/>
            <a:chOff x="2959184" y="3820479"/>
            <a:chExt cx="2377168" cy="3181643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C3A0849B-AAB3-46BC-9E33-D80706A49F7D}"/>
                </a:ext>
              </a:extLst>
            </p:cNvPr>
            <p:cNvSpPr/>
            <p:nvPr/>
          </p:nvSpPr>
          <p:spPr>
            <a:xfrm>
              <a:off x="3808995" y="3820479"/>
              <a:ext cx="698139" cy="752139"/>
            </a:xfrm>
            <a:prstGeom prst="flowChartMagneticDisk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A728B7-01F4-487B-85EF-38C376634ECC}"/>
                </a:ext>
              </a:extLst>
            </p:cNvPr>
            <p:cNvGrpSpPr/>
            <p:nvPr/>
          </p:nvGrpSpPr>
          <p:grpSpPr>
            <a:xfrm>
              <a:off x="2959184" y="5220432"/>
              <a:ext cx="2377168" cy="1781690"/>
              <a:chOff x="955452" y="6071895"/>
              <a:chExt cx="2772853" cy="17816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31101BF-1E7A-442E-B573-9AFB8DC260DF}"/>
                  </a:ext>
                </a:extLst>
              </p:cNvPr>
              <p:cNvGrpSpPr/>
              <p:nvPr/>
            </p:nvGrpSpPr>
            <p:grpSpPr>
              <a:xfrm>
                <a:off x="955452" y="6071895"/>
                <a:ext cx="2772853" cy="1781690"/>
                <a:chOff x="4146416" y="2155369"/>
                <a:chExt cx="3246539" cy="157221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24E88606-5D3F-46DB-98D7-EFF2F8953027}"/>
                    </a:ext>
                  </a:extLst>
                </p:cNvPr>
                <p:cNvSpPr/>
                <p:nvPr/>
              </p:nvSpPr>
              <p:spPr>
                <a:xfrm>
                  <a:off x="4146416" y="2326617"/>
                  <a:ext cx="3246539" cy="1400962"/>
                </a:xfrm>
                <a:prstGeom prst="roundRect">
                  <a:avLst>
                    <a:gd name="adj" fmla="val 610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  <a:alpha val="91000"/>
                    </a:schemeClr>
                  </a:solidFill>
                </a:ln>
                <a:effectLst>
                  <a:outerShdw blurRad="38100" dist="38100" dir="5400000" algn="t" rotWithShape="0">
                    <a:schemeClr val="accent3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3B26244-733F-470B-B4AE-F982C56FC888}"/>
                    </a:ext>
                  </a:extLst>
                </p:cNvPr>
                <p:cNvSpPr/>
                <p:nvPr/>
              </p:nvSpPr>
              <p:spPr>
                <a:xfrm>
                  <a:off x="4991877" y="2155369"/>
                  <a:ext cx="1614196" cy="3485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A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KJAR</a:t>
                  </a:r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DF66D6B-47D9-4B80-8E09-C1C561097723}"/>
                  </a:ext>
                </a:extLst>
              </p:cNvPr>
              <p:cNvSpPr/>
              <p:nvPr/>
            </p:nvSpPr>
            <p:spPr>
              <a:xfrm>
                <a:off x="1654002" y="6627167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DRL Files</a:t>
                </a:r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4F3B34-954B-439B-9F9B-8DC001C44196}"/>
                  </a:ext>
                </a:extLst>
              </p:cNvPr>
              <p:cNvSpPr/>
              <p:nvPr/>
            </p:nvSpPr>
            <p:spPr>
              <a:xfrm>
                <a:off x="1654002" y="7268552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Other Files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286DB2-EB32-48A5-8EF8-C8B875ED1889}"/>
                </a:ext>
              </a:extLst>
            </p:cNvPr>
            <p:cNvCxnSpPr>
              <a:cxnSpLocks/>
              <a:stCxn id="18" idx="0"/>
              <a:endCxn id="12" idx="3"/>
            </p:cNvCxnSpPr>
            <p:nvPr/>
          </p:nvCxnSpPr>
          <p:spPr>
            <a:xfrm flipH="1" flipV="1">
              <a:off x="4158065" y="4572618"/>
              <a:ext cx="11149" cy="647814"/>
            </a:xfrm>
            <a:prstGeom prst="straightConnector1">
              <a:avLst/>
            </a:prstGeom>
            <a:ln w="3492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A7426F-DCAA-4D0A-A5B3-F5A2BCA97DDD}"/>
              </a:ext>
            </a:extLst>
          </p:cNvPr>
          <p:cNvGrpSpPr/>
          <p:nvPr/>
        </p:nvGrpSpPr>
        <p:grpSpPr>
          <a:xfrm>
            <a:off x="1192992" y="271828"/>
            <a:ext cx="1311021" cy="1449520"/>
            <a:chOff x="5962829" y="3682326"/>
            <a:chExt cx="1311021" cy="1449520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50DB08E0-1471-4A2B-952D-0C61B7000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62829" y="3682326"/>
              <a:ext cx="1311021" cy="131102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07E9C-0F72-4239-9DD3-F31B53BA5F14}"/>
                </a:ext>
              </a:extLst>
            </p:cNvPr>
            <p:cNvSpPr txBox="1"/>
            <p:nvPr/>
          </p:nvSpPr>
          <p:spPr>
            <a:xfrm>
              <a:off x="6420300" y="4854847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DB</a:t>
              </a:r>
              <a:endParaRPr lang="en-US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15834-FA30-40CC-9D17-086934711DF6}"/>
              </a:ext>
            </a:extLst>
          </p:cNvPr>
          <p:cNvGrpSpPr/>
          <p:nvPr/>
        </p:nvGrpSpPr>
        <p:grpSpPr>
          <a:xfrm>
            <a:off x="1314928" y="1847917"/>
            <a:ext cx="1067152" cy="1198548"/>
            <a:chOff x="9303831" y="1674008"/>
            <a:chExt cx="1067152" cy="119854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B51680-8929-47F2-BDF4-55C3730193D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15A308-CAFD-4E91-8373-9BD0B7F8BC2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26E0A2-B9F5-4B5F-8249-E60064C7CAE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5144816" y="2019355"/>
            <a:ext cx="9238" cy="9139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6C58F1-6A4B-474B-9D92-98893E10CD6C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2504013" y="927339"/>
            <a:ext cx="1833705" cy="86961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877BE-67D8-4247-AC97-2C82B63E1CF2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2382080" y="1796949"/>
            <a:ext cx="1955638" cy="65024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BC335F-7509-4FC4-B842-73ED2AA23404}"/>
              </a:ext>
            </a:extLst>
          </p:cNvPr>
          <p:cNvGrpSpPr/>
          <p:nvPr/>
        </p:nvGrpSpPr>
        <p:grpSpPr>
          <a:xfrm>
            <a:off x="7806184" y="1709419"/>
            <a:ext cx="908466" cy="993520"/>
            <a:chOff x="7959966" y="1642006"/>
            <a:chExt cx="1150294" cy="127403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8C4E6E-BE1E-4751-8C7C-87CB090BFD0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EBCEAED-C70E-4A09-8FC2-DF7AC25AD4F9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A23340-1123-460D-9545-1A648BC13FC1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B14C52-1DB1-4FD2-8235-FA275DDE4E60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4F7785E-F2B1-4A78-964E-7F03C1D1EE1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72952A-BE8C-4728-9F40-4A052AA92760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ACF7E-8B6E-450A-84DB-646A717A0A51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5951914" y="1796949"/>
            <a:ext cx="1854270" cy="3797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F8C8F5-BC1F-4A7F-8A15-0AE312030F8D}"/>
              </a:ext>
            </a:extLst>
          </p:cNvPr>
          <p:cNvSpPr txBox="1"/>
          <p:nvPr/>
        </p:nvSpPr>
        <p:spPr>
          <a:xfrm rot="761111">
            <a:off x="6540321" y="169626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1F723-9545-41A9-8530-B5CE1B4748E9}"/>
              </a:ext>
            </a:extLst>
          </p:cNvPr>
          <p:cNvSpPr txBox="1"/>
          <p:nvPr/>
        </p:nvSpPr>
        <p:spPr>
          <a:xfrm>
            <a:off x="5158284" y="2249505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8D0F1A-9317-4E67-8A39-E98728DD5E7E}"/>
              </a:ext>
            </a:extLst>
          </p:cNvPr>
          <p:cNvGrpSpPr/>
          <p:nvPr/>
        </p:nvGrpSpPr>
        <p:grpSpPr>
          <a:xfrm>
            <a:off x="7740521" y="430578"/>
            <a:ext cx="908466" cy="993520"/>
            <a:chOff x="7959966" y="1642006"/>
            <a:chExt cx="1150294" cy="12740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35C1A3-58DE-47CB-8CD3-152B1CF1EB7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F0F85D8-8FF7-485B-AA4F-606FDE84818A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809D-45AE-4E6D-89FD-36E03481DC99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AAA61F-9C62-47F4-8EF5-90C2B98D088F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909CA0C-706C-4B56-A935-A3F2E219D2E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7EF5D-3C28-4DAD-9C85-80939C7908DD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11EB9-01CF-413A-9AF2-723743B5F9AD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 flipV="1">
            <a:off x="5951914" y="897905"/>
            <a:ext cx="1788607" cy="89904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65608-894C-4EE0-8ECF-F5D35F046E60}"/>
              </a:ext>
            </a:extLst>
          </p:cNvPr>
          <p:cNvSpPr txBox="1"/>
          <p:nvPr/>
        </p:nvSpPr>
        <p:spPr>
          <a:xfrm rot="20028865">
            <a:off x="6796676" y="888513"/>
            <a:ext cx="661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07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4;p13">
            <a:extLst>
              <a:ext uri="{FF2B5EF4-FFF2-40B4-BE49-F238E27FC236}">
                <a16:creationId xmlns:a16="http://schemas.microsoft.com/office/drawing/2014/main" id="{4FA5465C-6202-4641-88CE-F988D9A3D189}"/>
              </a:ext>
            </a:extLst>
          </p:cNvPr>
          <p:cNvSpPr/>
          <p:nvPr/>
        </p:nvSpPr>
        <p:spPr>
          <a:xfrm>
            <a:off x="634862" y="1627464"/>
            <a:ext cx="9515817" cy="2692866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B048BF-2880-4C23-ADCE-772FDBA6E84C}"/>
              </a:ext>
            </a:extLst>
          </p:cNvPr>
          <p:cNvGrpSpPr/>
          <p:nvPr/>
        </p:nvGrpSpPr>
        <p:grpSpPr>
          <a:xfrm>
            <a:off x="812644" y="2472591"/>
            <a:ext cx="1647347" cy="705831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68C1AEB-C4C2-41D0-98F9-8610A91A7E74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A1833-BDC2-4EB8-A6AA-390DB5AB17DA}"/>
                </a:ext>
              </a:extLst>
            </p:cNvPr>
            <p:cNvSpPr txBox="1"/>
            <p:nvPr/>
          </p:nvSpPr>
          <p:spPr>
            <a:xfrm>
              <a:off x="9410117" y="2043703"/>
              <a:ext cx="854579" cy="470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 Workbench</a:t>
              </a:r>
              <a:endParaRPr lang="en-US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83E338-33B9-4C6B-ACCF-7FECA8931D6E}"/>
              </a:ext>
            </a:extLst>
          </p:cNvPr>
          <p:cNvGrpSpPr/>
          <p:nvPr/>
        </p:nvGrpSpPr>
        <p:grpSpPr>
          <a:xfrm>
            <a:off x="3289501" y="2489070"/>
            <a:ext cx="1194000" cy="698139"/>
            <a:chOff x="3427048" y="2473686"/>
            <a:chExt cx="1064850" cy="6981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E109BD9A-99F4-4204-A3C5-1951FBB966B4}"/>
                </a:ext>
              </a:extLst>
            </p:cNvPr>
            <p:cNvSpPr/>
            <p:nvPr/>
          </p:nvSpPr>
          <p:spPr>
            <a:xfrm rot="5400000">
              <a:off x="3654241" y="2334169"/>
              <a:ext cx="698139" cy="977173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56A1D-8C2C-4085-BF44-83E9A2DBF196}"/>
                </a:ext>
              </a:extLst>
            </p:cNvPr>
            <p:cNvSpPr txBox="1"/>
            <p:nvPr/>
          </p:nvSpPr>
          <p:spPr>
            <a:xfrm>
              <a:off x="3427048" y="2683709"/>
              <a:ext cx="1064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48CBC-97E3-4FBB-93F4-266D8E11FD05}"/>
              </a:ext>
            </a:extLst>
          </p:cNvPr>
          <p:cNvGrpSpPr/>
          <p:nvPr/>
        </p:nvGrpSpPr>
        <p:grpSpPr>
          <a:xfrm>
            <a:off x="5361950" y="2481378"/>
            <a:ext cx="1811419" cy="832245"/>
            <a:chOff x="5272326" y="2481378"/>
            <a:chExt cx="1811419" cy="8322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C52E98-AB81-4E76-9B39-130E7CBF7DE1}"/>
                </a:ext>
              </a:extLst>
            </p:cNvPr>
            <p:cNvGrpSpPr/>
            <p:nvPr/>
          </p:nvGrpSpPr>
          <p:grpSpPr>
            <a:xfrm>
              <a:off x="5272326" y="2481378"/>
              <a:ext cx="1647347" cy="705831"/>
              <a:chOff x="9303831" y="1674008"/>
              <a:chExt cx="1067152" cy="119854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289932-AA5B-4CE9-AAF2-CF5E097F0BB3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68CB17-56AD-4CA5-B192-A7F199C9E67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D46469-9869-4061-B96B-1091BEF89E25}"/>
                </a:ext>
              </a:extLst>
            </p:cNvPr>
            <p:cNvGrpSpPr/>
            <p:nvPr/>
          </p:nvGrpSpPr>
          <p:grpSpPr>
            <a:xfrm>
              <a:off x="5436398" y="2607792"/>
              <a:ext cx="1647347" cy="705831"/>
              <a:chOff x="9303831" y="1674008"/>
              <a:chExt cx="1067152" cy="119854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62978B0-961B-4530-B426-50347D7ADFE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DFD1A-2B6C-4422-B23D-CFA12B60C14F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F7AF5-955A-47C8-B383-B9568D9B0B92}"/>
              </a:ext>
            </a:extLst>
          </p:cNvPr>
          <p:cNvGrpSpPr/>
          <p:nvPr/>
        </p:nvGrpSpPr>
        <p:grpSpPr>
          <a:xfrm>
            <a:off x="8054419" y="3065581"/>
            <a:ext cx="1799747" cy="858231"/>
            <a:chOff x="7804168" y="2488259"/>
            <a:chExt cx="1799747" cy="8582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31E7-DE28-4445-91B6-720267183BFB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3345026-9578-4C90-8903-E7A137B96561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550F8E-FEE5-41B6-B05F-8D8596030D0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FB224D-8D6E-477C-8B21-347AA0B5576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D5C0336-5147-4510-8638-D5A97E3FFBA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BDB828-71F0-450A-8DAB-008291C77646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DAA6B8-D56F-4358-AFE0-CD1501EF584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59991" y="2825507"/>
            <a:ext cx="829510" cy="1208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2D3F-866F-4C87-8D6B-C4676E2E4A2E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flipH="1">
            <a:off x="4483500" y="2834294"/>
            <a:ext cx="878450" cy="384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2E0256-D217-4D90-829B-A72538815836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7173369" y="2960708"/>
            <a:ext cx="881050" cy="45778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002654-E2E0-4F90-9484-7817871136E3}"/>
              </a:ext>
            </a:extLst>
          </p:cNvPr>
          <p:cNvSpPr txBox="1"/>
          <p:nvPr/>
        </p:nvSpPr>
        <p:spPr>
          <a:xfrm>
            <a:off x="4601469" y="2514227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2DA9E-5243-45FC-87E4-0DCE847F44C2}"/>
              </a:ext>
            </a:extLst>
          </p:cNvPr>
          <p:cNvSpPr txBox="1"/>
          <p:nvPr/>
        </p:nvSpPr>
        <p:spPr>
          <a:xfrm rot="1900908">
            <a:off x="7173486" y="327511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E03641-ADBA-43C8-88DF-4AA154C1AAA9}"/>
              </a:ext>
            </a:extLst>
          </p:cNvPr>
          <p:cNvSpPr txBox="1"/>
          <p:nvPr/>
        </p:nvSpPr>
        <p:spPr>
          <a:xfrm>
            <a:off x="2471663" y="2225931"/>
            <a:ext cx="1067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Definitions</a:t>
            </a:r>
            <a:endParaRPr lang="en-US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826E95B-BCCB-4647-876C-E2A01306D3CC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16200000" flipH="1">
            <a:off x="3925407" y="889333"/>
            <a:ext cx="135201" cy="4713378"/>
          </a:xfrm>
          <a:prstGeom prst="bentConnector3">
            <a:avLst>
              <a:gd name="adj1" fmla="val 269082"/>
            </a:avLst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DF6162-7A27-4800-ABC1-61F1EE1E8005}"/>
              </a:ext>
            </a:extLst>
          </p:cNvPr>
          <p:cNvSpPr txBox="1"/>
          <p:nvPr/>
        </p:nvSpPr>
        <p:spPr>
          <a:xfrm>
            <a:off x="3274451" y="3235649"/>
            <a:ext cx="1648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Runtimes</a:t>
            </a:r>
            <a:endParaRPr lang="en-US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91481F-E69D-44A6-99D8-E7976B7AECE2}"/>
              </a:ext>
            </a:extLst>
          </p:cNvPr>
          <p:cNvGrpSpPr/>
          <p:nvPr/>
        </p:nvGrpSpPr>
        <p:grpSpPr>
          <a:xfrm>
            <a:off x="7978217" y="1911127"/>
            <a:ext cx="1799747" cy="858231"/>
            <a:chOff x="7804168" y="2488259"/>
            <a:chExt cx="1799747" cy="8582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60285B-0A1D-43E4-ACE4-1CC28726FB2E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D4CE23A-C26D-4B68-A4E8-CAE7D694833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982CB-7212-45C2-B942-6EA76E7AD94D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61A625-F5DE-4D4B-81E4-8CF74D0E625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04B366B-2651-4573-9EFC-253E235437AB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8862D-2F12-4670-88DE-84B7FA15D581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777D5-FA2F-4899-93FF-EE27DE709878}"/>
              </a:ext>
            </a:extLst>
          </p:cNvPr>
          <p:cNvCxnSpPr>
            <a:cxnSpLocks/>
            <a:stCxn id="41" idx="1"/>
            <a:endCxn id="13" idx="3"/>
          </p:cNvCxnSpPr>
          <p:nvPr/>
        </p:nvCxnSpPr>
        <p:spPr>
          <a:xfrm flipH="1">
            <a:off x="7173369" y="2264043"/>
            <a:ext cx="804848" cy="696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66A09B-7335-42E4-8DC2-8CFD33A4DE2D}"/>
              </a:ext>
            </a:extLst>
          </p:cNvPr>
          <p:cNvSpPr txBox="1"/>
          <p:nvPr/>
        </p:nvSpPr>
        <p:spPr>
          <a:xfrm rot="19002149">
            <a:off x="7189478" y="2254436"/>
            <a:ext cx="648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5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4;p13">
            <a:extLst>
              <a:ext uri="{FF2B5EF4-FFF2-40B4-BE49-F238E27FC236}">
                <a16:creationId xmlns:a16="http://schemas.microsoft.com/office/drawing/2014/main" id="{C8B6085D-47B2-49B4-9B7A-C62AEDF6D1CE}"/>
              </a:ext>
            </a:extLst>
          </p:cNvPr>
          <p:cNvSpPr/>
          <p:nvPr/>
        </p:nvSpPr>
        <p:spPr>
          <a:xfrm>
            <a:off x="2265750" y="3005538"/>
            <a:ext cx="5569995" cy="1777652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lang="en-US"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46E1FA9F-9556-4862-BE40-0FC383D9D9B7}"/>
              </a:ext>
            </a:extLst>
          </p:cNvPr>
          <p:cNvSpPr/>
          <p:nvPr/>
        </p:nvSpPr>
        <p:spPr>
          <a:xfrm>
            <a:off x="2265750" y="469231"/>
            <a:ext cx="5569995" cy="1777652"/>
          </a:xfrm>
          <a:prstGeom prst="roundRect">
            <a:avLst>
              <a:gd name="adj" fmla="val 6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CCA2F3-CC2E-4231-9F38-30BBDB864B71}"/>
              </a:ext>
            </a:extLst>
          </p:cNvPr>
          <p:cNvGrpSpPr/>
          <p:nvPr/>
        </p:nvGrpSpPr>
        <p:grpSpPr>
          <a:xfrm>
            <a:off x="6129476" y="758783"/>
            <a:ext cx="1371600" cy="1198548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183C267-6409-407E-A154-54A41C2594B8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B21CC1-C0F5-4654-95A3-7859EB12DEE4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B62873-DD08-4336-BE12-5F6314628F94}"/>
              </a:ext>
            </a:extLst>
          </p:cNvPr>
          <p:cNvGrpSpPr/>
          <p:nvPr/>
        </p:nvGrpSpPr>
        <p:grpSpPr>
          <a:xfrm>
            <a:off x="2538011" y="758783"/>
            <a:ext cx="1371600" cy="1198548"/>
            <a:chOff x="9303831" y="1674008"/>
            <a:chExt cx="1067152" cy="11985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E935FD-A7B4-426A-8887-7425F9C8F89F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F5935-4A1F-46D6-94D6-F2311E7D5DFC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Spring Boot Application</a:t>
              </a:r>
              <a:endParaRPr lang="en-US" b="1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1A338E-D440-4AB7-8192-E4B3D539EF2A}"/>
              </a:ext>
            </a:extLst>
          </p:cNvPr>
          <p:cNvSpPr/>
          <p:nvPr/>
        </p:nvSpPr>
        <p:spPr>
          <a:xfrm rot="5400000">
            <a:off x="2270775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8080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5386AB-87A8-4DFC-8AAF-03891A0A4119}"/>
              </a:ext>
            </a:extLst>
          </p:cNvPr>
          <p:cNvSpPr/>
          <p:nvPr/>
        </p:nvSpPr>
        <p:spPr>
          <a:xfrm rot="5400000">
            <a:off x="5862240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68028-9775-4B98-A016-2A4AE466EFFC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909611" y="1358057"/>
            <a:ext cx="2219863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6E257-FC00-4084-9C73-8FAE9D53FFCF}"/>
              </a:ext>
            </a:extLst>
          </p:cNvPr>
          <p:cNvSpPr txBox="1"/>
          <p:nvPr/>
        </p:nvSpPr>
        <p:spPr>
          <a:xfrm>
            <a:off x="4680942" y="1030580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D54A5B-C074-40B1-8F8F-72004BFA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5" y="3413588"/>
            <a:ext cx="961553" cy="961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F8D93-01CC-45DB-9D46-5A1AE481E1E3}"/>
              </a:ext>
            </a:extLst>
          </p:cNvPr>
          <p:cNvGrpSpPr/>
          <p:nvPr/>
        </p:nvGrpSpPr>
        <p:grpSpPr>
          <a:xfrm>
            <a:off x="6000187" y="3295092"/>
            <a:ext cx="1371600" cy="1198548"/>
            <a:chOff x="9303831" y="1674008"/>
            <a:chExt cx="1067152" cy="11985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666891-5720-4F32-BF94-B804FE5992B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D2282C-5A19-4937-B9BF-C9873E9FC515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70E9C1-3305-419E-95AE-A917C3E13BF9}"/>
              </a:ext>
            </a:extLst>
          </p:cNvPr>
          <p:cNvSpPr/>
          <p:nvPr/>
        </p:nvSpPr>
        <p:spPr>
          <a:xfrm rot="5400000">
            <a:off x="5732951" y="3794389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74F561-C289-449F-9BD1-6004AA7FD436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>
            <a:off x="3712018" y="3894365"/>
            <a:ext cx="2288167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C207ED-DD4C-4AF1-B844-D1120FA0193B}"/>
              </a:ext>
            </a:extLst>
          </p:cNvPr>
          <p:cNvSpPr txBox="1"/>
          <p:nvPr/>
        </p:nvSpPr>
        <p:spPr>
          <a:xfrm>
            <a:off x="4506708" y="3586587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4F3512-FFA2-49B1-B43F-E336C2EB502E}"/>
              </a:ext>
            </a:extLst>
          </p:cNvPr>
          <p:cNvSpPr txBox="1"/>
          <p:nvPr/>
        </p:nvSpPr>
        <p:spPr>
          <a:xfrm>
            <a:off x="2762938" y="4339751"/>
            <a:ext cx="87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Postman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72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0DC9CD7D-F7F0-4434-B171-36E93732B1E2}"/>
              </a:ext>
            </a:extLst>
          </p:cNvPr>
          <p:cNvSpPr/>
          <p:nvPr/>
        </p:nvSpPr>
        <p:spPr>
          <a:xfrm>
            <a:off x="2265750" y="469231"/>
            <a:ext cx="5569995" cy="1777652"/>
          </a:xfrm>
          <a:prstGeom prst="roundRect">
            <a:avLst>
              <a:gd name="adj" fmla="val 6209"/>
            </a:avLst>
          </a:prstGeom>
          <a:solidFill>
            <a:srgbClr val="FFFFA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74EF7-2272-4FB4-AAD3-39899990DAB9}"/>
              </a:ext>
            </a:extLst>
          </p:cNvPr>
          <p:cNvGrpSpPr/>
          <p:nvPr/>
        </p:nvGrpSpPr>
        <p:grpSpPr>
          <a:xfrm>
            <a:off x="6129476" y="758783"/>
            <a:ext cx="1371600" cy="1198548"/>
            <a:chOff x="9303831" y="1674008"/>
            <a:chExt cx="1067152" cy="1198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E4F066-8387-4264-A4C4-7A62DC0FA390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EBED4F-476B-4022-AC04-7521C9212BB7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22FF7-C26A-4583-8D76-B82A4F6743B7}"/>
              </a:ext>
            </a:extLst>
          </p:cNvPr>
          <p:cNvGrpSpPr/>
          <p:nvPr/>
        </p:nvGrpSpPr>
        <p:grpSpPr>
          <a:xfrm>
            <a:off x="2538011" y="758783"/>
            <a:ext cx="1371600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F6276E-E9A2-4244-92FE-72122B0B37C7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E05B-6B92-48B6-B3F5-793041A88F0E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Business Central</a:t>
              </a:r>
              <a:endParaRPr lang="en-US" b="1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B81369-3118-4C98-B513-FCB7E5B5AB69}"/>
              </a:ext>
            </a:extLst>
          </p:cNvPr>
          <p:cNvSpPr/>
          <p:nvPr/>
        </p:nvSpPr>
        <p:spPr>
          <a:xfrm rot="5400000">
            <a:off x="2270775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8080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0E650B-30DA-48CB-AB1A-BD16BFF03F31}"/>
              </a:ext>
            </a:extLst>
          </p:cNvPr>
          <p:cNvSpPr/>
          <p:nvPr/>
        </p:nvSpPr>
        <p:spPr>
          <a:xfrm rot="5400000">
            <a:off x="5862240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7B00C-82F3-49E8-979A-ACFB9B4E1382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3909611" y="1358057"/>
            <a:ext cx="2219863" cy="0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triangl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40FBBA-C85F-4297-9C47-609E0DE0057E}"/>
              </a:ext>
            </a:extLst>
          </p:cNvPr>
          <p:cNvSpPr txBox="1"/>
          <p:nvPr/>
        </p:nvSpPr>
        <p:spPr>
          <a:xfrm>
            <a:off x="4680942" y="1030580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436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272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Mohammad</dc:creator>
  <cp:lastModifiedBy>Nadeem Mohammad</cp:lastModifiedBy>
  <cp:revision>18</cp:revision>
  <dcterms:created xsi:type="dcterms:W3CDTF">2021-05-09T07:24:42Z</dcterms:created>
  <dcterms:modified xsi:type="dcterms:W3CDTF">2021-05-26T17:12:17Z</dcterms:modified>
</cp:coreProperties>
</file>