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3" r:id="rId5"/>
    <p:sldId id="275" r:id="rId6"/>
    <p:sldId id="260" r:id="rId7"/>
    <p:sldId id="274" r:id="rId8"/>
    <p:sldId id="261" r:id="rId9"/>
    <p:sldId id="265" r:id="rId10"/>
    <p:sldId id="263" r:id="rId11"/>
    <p:sldId id="270" r:id="rId12"/>
    <p:sldId id="268" r:id="rId13"/>
    <p:sldId id="267" r:id="rId14"/>
    <p:sldId id="277" r:id="rId15"/>
    <p:sldId id="278" r:id="rId16"/>
    <p:sldId id="279" r:id="rId17"/>
    <p:sldId id="280" r:id="rId18"/>
    <p:sldId id="281" r:id="rId19"/>
    <p:sldId id="271" r:id="rId20"/>
    <p:sldId id="262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14A59E-1C09-4D3B-84F3-215DC0607941}" v="2" dt="2023-05-07T22:38:06.643"/>
    <p1510:client id="{48593D87-23D7-40FF-B7DF-8C4D0BBAFB71}" v="12" dt="2023-05-09T10:55:46.106"/>
    <p1510:client id="{5BD0EE0D-41EC-462D-B9AC-D12A81957038}" v="1226" dt="2023-05-09T10:53:31.274"/>
    <p1510:client id="{B2C53DA5-F504-4836-A31D-6549745C233B}" v="16" dt="2023-05-05T02:06:02.207"/>
    <p1510:client id="{BA864876-C666-40C1-9494-B942A9443332}" v="60" dt="2023-05-05T02:19:35.258"/>
    <p1510:client id="{CC55FE68-53E4-4522-84AE-CDFA2E2179DE}" v="2" dt="2023-05-04T23:45:49.371"/>
    <p1510:client id="{CE8C6BE6-BE26-464A-8E81-80C5CFC60762}" v="3" dt="2023-05-04T22:18:39.756"/>
    <p1510:client id="{FE2FDA3D-8CA0-486E-A729-8A14690094B8}" v="1051" dt="2023-05-05T04:27:31.3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48593D87-23D7-40FF-B7DF-8C4D0BBAFB71}"/>
    <pc:docChg chg="modSld">
      <pc:chgData name="Guest User" userId="" providerId="Windows Live" clId="Web-{48593D87-23D7-40FF-B7DF-8C4D0BBAFB71}" dt="2023-05-09T10:55:46.106" v="10" actId="14100"/>
      <pc:docMkLst>
        <pc:docMk/>
      </pc:docMkLst>
      <pc:sldChg chg="modSp">
        <pc:chgData name="Guest User" userId="" providerId="Windows Live" clId="Web-{48593D87-23D7-40FF-B7DF-8C4D0BBAFB71}" dt="2023-05-09T10:55:46.106" v="10" actId="14100"/>
        <pc:sldMkLst>
          <pc:docMk/>
          <pc:sldMk cId="4122761241" sldId="278"/>
        </pc:sldMkLst>
        <pc:spChg chg="mod">
          <ac:chgData name="Guest User" userId="" providerId="Windows Live" clId="Web-{48593D87-23D7-40FF-B7DF-8C4D0BBAFB71}" dt="2023-05-09T10:55:17.433" v="7" actId="20577"/>
          <ac:spMkLst>
            <pc:docMk/>
            <pc:sldMk cId="4122761241" sldId="278"/>
            <ac:spMk id="17" creationId="{27FE48BB-0FF9-BE30-2A1F-2EEAF3401BAC}"/>
          </ac:spMkLst>
        </pc:spChg>
        <pc:picChg chg="mod">
          <ac:chgData name="Guest User" userId="" providerId="Windows Live" clId="Web-{48593D87-23D7-40FF-B7DF-8C4D0BBAFB71}" dt="2023-05-09T10:55:26.527" v="8" actId="14100"/>
          <ac:picMkLst>
            <pc:docMk/>
            <pc:sldMk cId="4122761241" sldId="278"/>
            <ac:picMk id="15" creationId="{5B9892F4-31D4-84AA-C648-8BC4FC496571}"/>
          </ac:picMkLst>
        </pc:picChg>
        <pc:picChg chg="mod">
          <ac:chgData name="Guest User" userId="" providerId="Windows Live" clId="Web-{48593D87-23D7-40FF-B7DF-8C4D0BBAFB71}" dt="2023-05-09T10:55:46.106" v="10" actId="14100"/>
          <ac:picMkLst>
            <pc:docMk/>
            <pc:sldMk cId="4122761241" sldId="278"/>
            <ac:picMk id="16" creationId="{FF2E2BA2-E77C-9626-FD10-A901C843344C}"/>
          </ac:picMkLst>
        </pc:picChg>
      </pc:sldChg>
    </pc:docChg>
  </pc:docChgLst>
  <pc:docChgLst>
    <pc:chgData name="Mary Hills" userId="3eab31e853fb4120" providerId="Windows Live" clId="Web-{B2C53DA5-F504-4836-A31D-6549745C233B}"/>
    <pc:docChg chg="modSld">
      <pc:chgData name="Mary Hills" userId="3eab31e853fb4120" providerId="Windows Live" clId="Web-{B2C53DA5-F504-4836-A31D-6549745C233B}" dt="2023-05-05T02:06:01.801" v="14" actId="20577"/>
      <pc:docMkLst>
        <pc:docMk/>
      </pc:docMkLst>
      <pc:sldChg chg="modSp">
        <pc:chgData name="Mary Hills" userId="3eab31e853fb4120" providerId="Windows Live" clId="Web-{B2C53DA5-F504-4836-A31D-6549745C233B}" dt="2023-05-05T02:06:01.801" v="14" actId="20577"/>
        <pc:sldMkLst>
          <pc:docMk/>
          <pc:sldMk cId="985658930" sldId="273"/>
        </pc:sldMkLst>
        <pc:spChg chg="mod">
          <ac:chgData name="Mary Hills" userId="3eab31e853fb4120" providerId="Windows Live" clId="Web-{B2C53DA5-F504-4836-A31D-6549745C233B}" dt="2023-05-05T02:06:01.801" v="14" actId="20577"/>
          <ac:spMkLst>
            <pc:docMk/>
            <pc:sldMk cId="985658930" sldId="273"/>
            <ac:spMk id="3" creationId="{08175F87-A9E4-8744-8F61-8823906C1CE3}"/>
          </ac:spMkLst>
        </pc:spChg>
      </pc:sldChg>
    </pc:docChg>
  </pc:docChgLst>
  <pc:docChgLst>
    <pc:chgData name="Guest User" providerId="Windows Live" clId="Web-{BA864876-C666-40C1-9494-B942A9443332}"/>
    <pc:docChg chg="addSld modSld">
      <pc:chgData name="Guest User" userId="" providerId="Windows Live" clId="Web-{BA864876-C666-40C1-9494-B942A9443332}" dt="2023-05-05T02:19:31.258" v="58" actId="20577"/>
      <pc:docMkLst>
        <pc:docMk/>
      </pc:docMkLst>
      <pc:sldChg chg="addSp delSp modSp new">
        <pc:chgData name="Guest User" userId="" providerId="Windows Live" clId="Web-{BA864876-C666-40C1-9494-B942A9443332}" dt="2023-05-05T02:19:31.258" v="58" actId="20577"/>
        <pc:sldMkLst>
          <pc:docMk/>
          <pc:sldMk cId="2311212738" sldId="274"/>
        </pc:sldMkLst>
        <pc:spChg chg="mod">
          <ac:chgData name="Guest User" userId="" providerId="Windows Live" clId="Web-{BA864876-C666-40C1-9494-B942A9443332}" dt="2023-05-05T02:19:31.258" v="58" actId="20577"/>
          <ac:spMkLst>
            <pc:docMk/>
            <pc:sldMk cId="2311212738" sldId="274"/>
            <ac:spMk id="2" creationId="{E1FC6EA6-24D7-659C-5F50-F1739E72DAF5}"/>
          </ac:spMkLst>
        </pc:spChg>
        <pc:spChg chg="del">
          <ac:chgData name="Guest User" userId="" providerId="Windows Live" clId="Web-{BA864876-C666-40C1-9494-B942A9443332}" dt="2023-05-05T02:14:28.359" v="1"/>
          <ac:spMkLst>
            <pc:docMk/>
            <pc:sldMk cId="2311212738" sldId="274"/>
            <ac:spMk id="3" creationId="{B158B158-0299-EC4E-9C87-D4520D148593}"/>
          </ac:spMkLst>
        </pc:spChg>
        <pc:spChg chg="add del mod">
          <ac:chgData name="Guest User" userId="" providerId="Windows Live" clId="Web-{BA864876-C666-40C1-9494-B942A9443332}" dt="2023-05-05T02:16:01.159" v="5"/>
          <ac:spMkLst>
            <pc:docMk/>
            <pc:sldMk cId="2311212738" sldId="274"/>
            <ac:spMk id="8" creationId="{B2A389EE-1F02-A670-BCE8-B1738331FF09}"/>
          </ac:spMkLst>
        </pc:spChg>
        <pc:graphicFrameChg chg="add del mod ord modGraphic">
          <ac:chgData name="Guest User" userId="" providerId="Windows Live" clId="Web-{BA864876-C666-40C1-9494-B942A9443332}" dt="2023-05-05T02:15:46.752" v="4"/>
          <ac:graphicFrameMkLst>
            <pc:docMk/>
            <pc:sldMk cId="2311212738" sldId="274"/>
            <ac:graphicFrameMk id="6" creationId="{0638DD5D-27AB-DD3F-A467-489E15324EE7}"/>
          </ac:graphicFrameMkLst>
        </pc:graphicFrameChg>
        <pc:graphicFrameChg chg="add mod ord modGraphic">
          <ac:chgData name="Guest User" userId="" providerId="Windows Live" clId="Web-{BA864876-C666-40C1-9494-B942A9443332}" dt="2023-05-05T02:16:41.878" v="11"/>
          <ac:graphicFrameMkLst>
            <pc:docMk/>
            <pc:sldMk cId="2311212738" sldId="274"/>
            <ac:graphicFrameMk id="10" creationId="{8401AB88-A2AD-8044-B872-70B58C84BC0D}"/>
          </ac:graphicFrameMkLst>
        </pc:graphicFrameChg>
      </pc:sldChg>
    </pc:docChg>
  </pc:docChgLst>
  <pc:docChgLst>
    <pc:chgData name="sarahmclain0602@gmail.com" userId="7cf5164fe9743f08" providerId="LiveId" clId="{FE2FDA3D-8CA0-486E-A729-8A14690094B8}"/>
    <pc:docChg chg="undo custSel addSld delSld modSld sldOrd">
      <pc:chgData name="sarahmclain0602@gmail.com" userId="7cf5164fe9743f08" providerId="LiveId" clId="{FE2FDA3D-8CA0-486E-A729-8A14690094B8}" dt="2023-05-05T04:33:29.167" v="2777" actId="478"/>
      <pc:docMkLst>
        <pc:docMk/>
      </pc:docMkLst>
      <pc:sldChg chg="addSp delSp modSp mod setBg delDesignElem">
        <pc:chgData name="sarahmclain0602@gmail.com" userId="7cf5164fe9743f08" providerId="LiveId" clId="{FE2FDA3D-8CA0-486E-A729-8A14690094B8}" dt="2023-05-05T02:49:56.594" v="2459" actId="20577"/>
        <pc:sldMkLst>
          <pc:docMk/>
          <pc:sldMk cId="1235016768" sldId="256"/>
        </pc:sldMkLst>
        <pc:spChg chg="mod">
          <ac:chgData name="sarahmclain0602@gmail.com" userId="7cf5164fe9743f08" providerId="LiveId" clId="{FE2FDA3D-8CA0-486E-A729-8A14690094B8}" dt="2023-05-05T02:49:56.594" v="2459" actId="20577"/>
          <ac:spMkLst>
            <pc:docMk/>
            <pc:sldMk cId="1235016768" sldId="256"/>
            <ac:spMk id="2" creationId="{A923F54B-6EB2-2808-465E-79F7CA20816A}"/>
          </ac:spMkLst>
        </pc:spChg>
        <pc:spChg chg="mod ord">
          <ac:chgData name="sarahmclain0602@gmail.com" userId="7cf5164fe9743f08" providerId="LiveId" clId="{FE2FDA3D-8CA0-486E-A729-8A14690094B8}" dt="2023-05-04T03:39:17.195" v="1133" actId="26606"/>
          <ac:spMkLst>
            <pc:docMk/>
            <pc:sldMk cId="1235016768" sldId="256"/>
            <ac:spMk id="3" creationId="{28ADEE6D-82E6-D31F-E4B7-D998ACF64E3D}"/>
          </ac:spMkLst>
        </pc:spChg>
        <pc:spChg chg="add mod">
          <ac:chgData name="sarahmclain0602@gmail.com" userId="7cf5164fe9743f08" providerId="LiveId" clId="{FE2FDA3D-8CA0-486E-A729-8A14690094B8}" dt="2023-05-04T03:39:17.195" v="1133" actId="26606"/>
          <ac:spMkLst>
            <pc:docMk/>
            <pc:sldMk cId="1235016768" sldId="256"/>
            <ac:spMk id="4" creationId="{C650441A-1697-08C2-3469-AF81F3E3F9FC}"/>
          </ac:spMkLst>
        </pc:spChg>
        <pc:spChg chg="add del">
          <ac:chgData name="sarahmclain0602@gmail.com" userId="7cf5164fe9743f08" providerId="LiveId" clId="{FE2FDA3D-8CA0-486E-A729-8A14690094B8}" dt="2023-05-04T03:26:47.904" v="980" actId="26606"/>
          <ac:spMkLst>
            <pc:docMk/>
            <pc:sldMk cId="1235016768" sldId="256"/>
            <ac:spMk id="6" creationId="{6CCA5F87-1D1E-45CB-8D83-FC7EEFAD9935}"/>
          </ac:spMkLst>
        </pc:spChg>
        <pc:spChg chg="add del">
          <ac:chgData name="sarahmclain0602@gmail.com" userId="7cf5164fe9743f08" providerId="LiveId" clId="{FE2FDA3D-8CA0-486E-A729-8A14690094B8}" dt="2023-05-04T03:26:10.771" v="973" actId="26606"/>
          <ac:spMkLst>
            <pc:docMk/>
            <pc:sldMk cId="1235016768" sldId="256"/>
            <ac:spMk id="9" creationId="{E58348C3-6249-4952-AA86-C63DB35EA9F2}"/>
          </ac:spMkLst>
        </pc:spChg>
        <pc:spChg chg="add del">
          <ac:chgData name="sarahmclain0602@gmail.com" userId="7cf5164fe9743f08" providerId="LiveId" clId="{FE2FDA3D-8CA0-486E-A729-8A14690094B8}" dt="2023-05-04T03:26:47.904" v="980" actId="26606"/>
          <ac:spMkLst>
            <pc:docMk/>
            <pc:sldMk cId="1235016768" sldId="256"/>
            <ac:spMk id="10" creationId="{7CCFC2C6-6238-4A2F-93DE-2ADF74AF635E}"/>
          </ac:spMkLst>
        </pc:spChg>
        <pc:spChg chg="add del">
          <ac:chgData name="sarahmclain0602@gmail.com" userId="7cf5164fe9743f08" providerId="LiveId" clId="{FE2FDA3D-8CA0-486E-A729-8A14690094B8}" dt="2023-05-04T03:30:33.742" v="1047" actId="26606"/>
          <ac:spMkLst>
            <pc:docMk/>
            <pc:sldMk cId="1235016768" sldId="256"/>
            <ac:spMk id="12" creationId="{08C9B587-E65E-4B52-B37C-ABEBB6E87928}"/>
          </ac:spMkLst>
        </pc:spChg>
        <pc:spChg chg="add del">
          <ac:chgData name="sarahmclain0602@gmail.com" userId="7cf5164fe9743f08" providerId="LiveId" clId="{FE2FDA3D-8CA0-486E-A729-8A14690094B8}" dt="2023-05-04T03:30:33.742" v="1047" actId="26606"/>
          <ac:spMkLst>
            <pc:docMk/>
            <pc:sldMk cId="1235016768" sldId="256"/>
            <ac:spMk id="13" creationId="{E91DC736-0EF8-4F87-9146-EBF1D2EE4D3D}"/>
          </ac:spMkLst>
        </pc:spChg>
        <pc:spChg chg="add">
          <ac:chgData name="sarahmclain0602@gmail.com" userId="7cf5164fe9743f08" providerId="LiveId" clId="{FE2FDA3D-8CA0-486E-A729-8A14690094B8}" dt="2023-05-04T03:39:17.195" v="1133" actId="26606"/>
          <ac:spMkLst>
            <pc:docMk/>
            <pc:sldMk cId="1235016768" sldId="256"/>
            <ac:spMk id="14" creationId="{01E688E0-C729-4E49-9E7B-4697607DBE19}"/>
          </ac:spMkLst>
        </pc:spChg>
        <pc:spChg chg="add del">
          <ac:chgData name="sarahmclain0602@gmail.com" userId="7cf5164fe9743f08" providerId="LiveId" clId="{FE2FDA3D-8CA0-486E-A729-8A14690094B8}" dt="2023-05-04T03:30:33.742" v="1047" actId="26606"/>
          <ac:spMkLst>
            <pc:docMk/>
            <pc:sldMk cId="1235016768" sldId="256"/>
            <ac:spMk id="15" creationId="{097CD68E-23E3-4007-8847-CD0944C4F7BE}"/>
          </ac:spMkLst>
        </pc:spChg>
        <pc:spChg chg="add del">
          <ac:chgData name="sarahmclain0602@gmail.com" userId="7cf5164fe9743f08" providerId="LiveId" clId="{FE2FDA3D-8CA0-486E-A729-8A14690094B8}" dt="2023-05-04T03:30:33.742" v="1047" actId="26606"/>
          <ac:spMkLst>
            <pc:docMk/>
            <pc:sldMk cId="1235016768" sldId="256"/>
            <ac:spMk id="17" creationId="{AF2F604E-43BE-4DC3-B983-E071523364F8}"/>
          </ac:spMkLst>
        </pc:spChg>
        <pc:spChg chg="add del">
          <ac:chgData name="sarahmclain0602@gmail.com" userId="7cf5164fe9743f08" providerId="LiveId" clId="{FE2FDA3D-8CA0-486E-A729-8A14690094B8}" dt="2023-05-04T03:26:47.904" v="980" actId="26606"/>
          <ac:spMkLst>
            <pc:docMk/>
            <pc:sldMk cId="1235016768" sldId="256"/>
            <ac:spMk id="18" creationId="{AF2F604E-43BE-4DC3-B983-E071523364F8}"/>
          </ac:spMkLst>
        </pc:spChg>
        <pc:spChg chg="add del">
          <ac:chgData name="sarahmclain0602@gmail.com" userId="7cf5164fe9743f08" providerId="LiveId" clId="{FE2FDA3D-8CA0-486E-A729-8A14690094B8}" dt="2023-05-04T03:26:47.904" v="980" actId="26606"/>
          <ac:spMkLst>
            <pc:docMk/>
            <pc:sldMk cId="1235016768" sldId="256"/>
            <ac:spMk id="19" creationId="{08C9B587-E65E-4B52-B37C-ABEBB6E87928}"/>
          </ac:spMkLst>
        </pc:spChg>
        <pc:spChg chg="add del">
          <ac:chgData name="sarahmclain0602@gmail.com" userId="7cf5164fe9743f08" providerId="LiveId" clId="{FE2FDA3D-8CA0-486E-A729-8A14690094B8}" dt="2023-05-04T03:33:09.707" v="1077"/>
          <ac:spMkLst>
            <pc:docMk/>
            <pc:sldMk cId="1235016768" sldId="256"/>
            <ac:spMk id="24" creationId="{E91DC736-0EF8-4F87-9146-EBF1D2EE4D3D}"/>
          </ac:spMkLst>
        </pc:spChg>
        <pc:spChg chg="add del">
          <ac:chgData name="sarahmclain0602@gmail.com" userId="7cf5164fe9743f08" providerId="LiveId" clId="{FE2FDA3D-8CA0-486E-A729-8A14690094B8}" dt="2023-05-04T03:33:09.707" v="1077"/>
          <ac:spMkLst>
            <pc:docMk/>
            <pc:sldMk cId="1235016768" sldId="256"/>
            <ac:spMk id="26" creationId="{097CD68E-23E3-4007-8847-CD0944C4F7BE}"/>
          </ac:spMkLst>
        </pc:spChg>
        <pc:spChg chg="add del">
          <ac:chgData name="sarahmclain0602@gmail.com" userId="7cf5164fe9743f08" providerId="LiveId" clId="{FE2FDA3D-8CA0-486E-A729-8A14690094B8}" dt="2023-05-04T03:33:09.707" v="1077"/>
          <ac:spMkLst>
            <pc:docMk/>
            <pc:sldMk cId="1235016768" sldId="256"/>
            <ac:spMk id="28" creationId="{AF2F604E-43BE-4DC3-B983-E071523364F8}"/>
          </ac:spMkLst>
        </pc:spChg>
        <pc:spChg chg="add del">
          <ac:chgData name="sarahmclain0602@gmail.com" userId="7cf5164fe9743f08" providerId="LiveId" clId="{FE2FDA3D-8CA0-486E-A729-8A14690094B8}" dt="2023-05-04T03:33:09.707" v="1077"/>
          <ac:spMkLst>
            <pc:docMk/>
            <pc:sldMk cId="1235016768" sldId="256"/>
            <ac:spMk id="30" creationId="{08C9B587-E65E-4B52-B37C-ABEBB6E87928}"/>
          </ac:spMkLst>
        </pc:spChg>
        <pc:grpChg chg="add del">
          <ac:chgData name="sarahmclain0602@gmail.com" userId="7cf5164fe9743f08" providerId="LiveId" clId="{FE2FDA3D-8CA0-486E-A729-8A14690094B8}" dt="2023-05-04T03:26:10.771" v="973" actId="26606"/>
          <ac:grpSpMkLst>
            <pc:docMk/>
            <pc:sldMk cId="1235016768" sldId="256"/>
            <ac:grpSpMk id="11" creationId="{DE6174AD-DBB0-43E6-98C2-738DB3A15244}"/>
          </ac:grpSpMkLst>
        </pc:grpChg>
        <pc:grpChg chg="add">
          <ac:chgData name="sarahmclain0602@gmail.com" userId="7cf5164fe9743f08" providerId="LiveId" clId="{FE2FDA3D-8CA0-486E-A729-8A14690094B8}" dt="2023-05-04T03:39:17.195" v="1133" actId="26606"/>
          <ac:grpSpMkLst>
            <pc:docMk/>
            <pc:sldMk cId="1235016768" sldId="256"/>
            <ac:grpSpMk id="21" creationId="{AAD89D74-79DD-4BE2-AA8C-8672382F2520}"/>
          </ac:grpSpMkLst>
        </pc:grpChg>
        <pc:picChg chg="add del">
          <ac:chgData name="sarahmclain0602@gmail.com" userId="7cf5164fe9743f08" providerId="LiveId" clId="{FE2FDA3D-8CA0-486E-A729-8A14690094B8}" dt="2023-05-04T03:24:51.104" v="961" actId="26606"/>
          <ac:picMkLst>
            <pc:docMk/>
            <pc:sldMk cId="1235016768" sldId="256"/>
            <ac:picMk id="5" creationId="{B52F1442-0F77-7C8E-AC4E-061A5CC7607D}"/>
          </ac:picMkLst>
        </pc:picChg>
        <pc:picChg chg="add del mod">
          <ac:chgData name="sarahmclain0602@gmail.com" userId="7cf5164fe9743f08" providerId="LiveId" clId="{FE2FDA3D-8CA0-486E-A729-8A14690094B8}" dt="2023-05-04T03:26:10.771" v="973" actId="26606"/>
          <ac:picMkLst>
            <pc:docMk/>
            <pc:sldMk cId="1235016768" sldId="256"/>
            <ac:picMk id="7" creationId="{86AFF6A9-0D22-75FB-8F4F-7B4058DF030B}"/>
          </ac:picMkLst>
        </pc:picChg>
        <pc:picChg chg="add mod">
          <ac:chgData name="sarahmclain0602@gmail.com" userId="7cf5164fe9743f08" providerId="LiveId" clId="{FE2FDA3D-8CA0-486E-A729-8A14690094B8}" dt="2023-05-04T03:39:17.195" v="1133" actId="26606"/>
          <ac:picMkLst>
            <pc:docMk/>
            <pc:sldMk cId="1235016768" sldId="256"/>
            <ac:picMk id="8" creationId="{4F1CF173-08AC-FA95-D80D-321B372F773A}"/>
          </ac:picMkLst>
        </pc:picChg>
      </pc:sldChg>
      <pc:sldChg chg="addSp delSp modSp mod setBg delDesignElem">
        <pc:chgData name="sarahmclain0602@gmail.com" userId="7cf5164fe9743f08" providerId="LiveId" clId="{FE2FDA3D-8CA0-486E-A729-8A14690094B8}" dt="2023-05-05T01:38:38.521" v="2215" actId="6549"/>
        <pc:sldMkLst>
          <pc:docMk/>
          <pc:sldMk cId="2636308805" sldId="257"/>
        </pc:sldMkLst>
        <pc:spChg chg="mod">
          <ac:chgData name="sarahmclain0602@gmail.com" userId="7cf5164fe9743f08" providerId="LiveId" clId="{FE2FDA3D-8CA0-486E-A729-8A14690094B8}" dt="2023-05-04T03:33:24.356" v="1081" actId="1076"/>
          <ac:spMkLst>
            <pc:docMk/>
            <pc:sldMk cId="2636308805" sldId="257"/>
            <ac:spMk id="2" creationId="{BA546558-2351-D563-1101-43CC8249E9BE}"/>
          </ac:spMkLst>
        </pc:spChg>
        <pc:spChg chg="mod">
          <ac:chgData name="sarahmclain0602@gmail.com" userId="7cf5164fe9743f08" providerId="LiveId" clId="{FE2FDA3D-8CA0-486E-A729-8A14690094B8}" dt="2023-05-05T01:38:38.521" v="2215" actId="6549"/>
          <ac:spMkLst>
            <pc:docMk/>
            <pc:sldMk cId="2636308805" sldId="257"/>
            <ac:spMk id="3" creationId="{121E77AC-5968-6EDC-A3E0-F2F29A2E813C}"/>
          </ac:spMkLst>
        </pc:spChg>
        <pc:spChg chg="add del">
          <ac:chgData name="sarahmclain0602@gmail.com" userId="7cf5164fe9743f08" providerId="LiveId" clId="{FE2FDA3D-8CA0-486E-A729-8A14690094B8}" dt="2023-05-04T03:39:05.826" v="1132"/>
          <ac:spMkLst>
            <pc:docMk/>
            <pc:sldMk cId="2636308805" sldId="257"/>
            <ac:spMk id="9" creationId="{B9403C7F-76AE-4587-92A2-D4E41EBE68BD}"/>
          </ac:spMkLst>
        </pc:spChg>
        <pc:grpChg chg="add del">
          <ac:chgData name="sarahmclain0602@gmail.com" userId="7cf5164fe9743f08" providerId="LiveId" clId="{FE2FDA3D-8CA0-486E-A729-8A14690094B8}" dt="2023-05-04T03:39:05.826" v="1132"/>
          <ac:grpSpMkLst>
            <pc:docMk/>
            <pc:sldMk cId="2636308805" sldId="257"/>
            <ac:grpSpMk id="11" creationId="{D6C71778-3DDA-4748-AEBB-2A4B75016325}"/>
          </ac:grpSpMkLst>
        </pc:grpChg>
        <pc:picChg chg="add">
          <ac:chgData name="sarahmclain0602@gmail.com" userId="7cf5164fe9743f08" providerId="LiveId" clId="{FE2FDA3D-8CA0-486E-A729-8A14690094B8}" dt="2023-05-04T03:33:18.021" v="1080" actId="26606"/>
          <ac:picMkLst>
            <pc:docMk/>
            <pc:sldMk cId="2636308805" sldId="257"/>
            <ac:picMk id="5" creationId="{D741CB22-DA78-3CE7-35FE-06A59A37B11E}"/>
          </ac:picMkLst>
        </pc:picChg>
      </pc:sldChg>
      <pc:sldChg chg="modSp mod">
        <pc:chgData name="sarahmclain0602@gmail.com" userId="7cf5164fe9743f08" providerId="LiveId" clId="{FE2FDA3D-8CA0-486E-A729-8A14690094B8}" dt="2023-05-05T02:52:01.304" v="2492" actId="27636"/>
        <pc:sldMkLst>
          <pc:docMk/>
          <pc:sldMk cId="1490388776" sldId="258"/>
        </pc:sldMkLst>
        <pc:spChg chg="mod">
          <ac:chgData name="sarahmclain0602@gmail.com" userId="7cf5164fe9743f08" providerId="LiveId" clId="{FE2FDA3D-8CA0-486E-A729-8A14690094B8}" dt="2023-05-04T23:14:19.371" v="2127" actId="20577"/>
          <ac:spMkLst>
            <pc:docMk/>
            <pc:sldMk cId="1490388776" sldId="258"/>
            <ac:spMk id="2" creationId="{1AFB17B8-B1C2-0C43-FD06-475AF8A33D4A}"/>
          </ac:spMkLst>
        </pc:spChg>
        <pc:spChg chg="mod">
          <ac:chgData name="sarahmclain0602@gmail.com" userId="7cf5164fe9743f08" providerId="LiveId" clId="{FE2FDA3D-8CA0-486E-A729-8A14690094B8}" dt="2023-05-05T02:52:01.304" v="2492" actId="27636"/>
          <ac:spMkLst>
            <pc:docMk/>
            <pc:sldMk cId="1490388776" sldId="258"/>
            <ac:spMk id="3" creationId="{08B9363C-D469-B478-5DF8-04D059EE6114}"/>
          </ac:spMkLst>
        </pc:spChg>
      </pc:sldChg>
      <pc:sldChg chg="addSp delSp modSp new del mod">
        <pc:chgData name="sarahmclain0602@gmail.com" userId="7cf5164fe9743f08" providerId="LiveId" clId="{FE2FDA3D-8CA0-486E-A729-8A14690094B8}" dt="2023-05-04T23:10:35.696" v="2119" actId="47"/>
        <pc:sldMkLst>
          <pc:docMk/>
          <pc:sldMk cId="862268833" sldId="259"/>
        </pc:sldMkLst>
        <pc:spChg chg="mod">
          <ac:chgData name="sarahmclain0602@gmail.com" userId="7cf5164fe9743f08" providerId="LiveId" clId="{FE2FDA3D-8CA0-486E-A729-8A14690094B8}" dt="2023-05-04T21:42:03.708" v="1588" actId="14100"/>
          <ac:spMkLst>
            <pc:docMk/>
            <pc:sldMk cId="862268833" sldId="259"/>
            <ac:spMk id="2" creationId="{F9A3F43D-5E9E-D9EE-AF38-B87897E13158}"/>
          </ac:spMkLst>
        </pc:spChg>
        <pc:spChg chg="del">
          <ac:chgData name="sarahmclain0602@gmail.com" userId="7cf5164fe9743f08" providerId="LiveId" clId="{FE2FDA3D-8CA0-486E-A729-8A14690094B8}" dt="2023-05-03T23:03:36.944" v="64" actId="931"/>
          <ac:spMkLst>
            <pc:docMk/>
            <pc:sldMk cId="862268833" sldId="259"/>
            <ac:spMk id="3" creationId="{CF39E129-84D3-3DAB-8D30-BAF8F5A48B86}"/>
          </ac:spMkLst>
        </pc:spChg>
        <pc:spChg chg="add del mod">
          <ac:chgData name="sarahmclain0602@gmail.com" userId="7cf5164fe9743f08" providerId="LiveId" clId="{FE2FDA3D-8CA0-486E-A729-8A14690094B8}" dt="2023-05-04T21:40:27.043" v="1563" actId="931"/>
          <ac:spMkLst>
            <pc:docMk/>
            <pc:sldMk cId="862268833" sldId="259"/>
            <ac:spMk id="4" creationId="{F8C763D0-1CF0-0C77-4C44-9520381C130B}"/>
          </ac:spMkLst>
        </pc:spChg>
        <pc:spChg chg="add del mod">
          <ac:chgData name="sarahmclain0602@gmail.com" userId="7cf5164fe9743f08" providerId="LiveId" clId="{FE2FDA3D-8CA0-486E-A729-8A14690094B8}" dt="2023-05-03T23:45:20.706" v="157" actId="931"/>
          <ac:spMkLst>
            <pc:docMk/>
            <pc:sldMk cId="862268833" sldId="259"/>
            <ac:spMk id="7" creationId="{EDB3D0A2-07AA-AD65-A019-5D6ACFEFEBBE}"/>
          </ac:spMkLst>
        </pc:spChg>
        <pc:spChg chg="add del mod">
          <ac:chgData name="sarahmclain0602@gmail.com" userId="7cf5164fe9743f08" providerId="LiveId" clId="{FE2FDA3D-8CA0-486E-A729-8A14690094B8}" dt="2023-05-04T21:41:32.385" v="1572" actId="931"/>
          <ac:spMkLst>
            <pc:docMk/>
            <pc:sldMk cId="862268833" sldId="259"/>
            <ac:spMk id="8" creationId="{874C1A35-B0D2-29CF-8C49-F0A7A08CC94B}"/>
          </ac:spMkLst>
        </pc:spChg>
        <pc:spChg chg="add del mod">
          <ac:chgData name="sarahmclain0602@gmail.com" userId="7cf5164fe9743f08" providerId="LiveId" clId="{FE2FDA3D-8CA0-486E-A729-8A14690094B8}" dt="2023-05-04T00:00:20.961" v="166" actId="931"/>
          <ac:spMkLst>
            <pc:docMk/>
            <pc:sldMk cId="862268833" sldId="259"/>
            <ac:spMk id="11" creationId="{78BFC5C8-21BE-E9B8-6F88-D12E37EA23AA}"/>
          </ac:spMkLst>
        </pc:spChg>
        <pc:picChg chg="add del mod">
          <ac:chgData name="sarahmclain0602@gmail.com" userId="7cf5164fe9743f08" providerId="LiveId" clId="{FE2FDA3D-8CA0-486E-A729-8A14690094B8}" dt="2023-05-03T23:03:51.543" v="67" actId="478"/>
          <ac:picMkLst>
            <pc:docMk/>
            <pc:sldMk cId="862268833" sldId="259"/>
            <ac:picMk id="5" creationId="{F5AE2592-2671-4D0D-41B7-85AC702718DB}"/>
          </ac:picMkLst>
        </pc:picChg>
        <pc:picChg chg="add del mod">
          <ac:chgData name="sarahmclain0602@gmail.com" userId="7cf5164fe9743f08" providerId="LiveId" clId="{FE2FDA3D-8CA0-486E-A729-8A14690094B8}" dt="2023-05-04T21:41:25.720" v="1571" actId="478"/>
          <ac:picMkLst>
            <pc:docMk/>
            <pc:sldMk cId="862268833" sldId="259"/>
            <ac:picMk id="6" creationId="{174405E8-515F-9108-195A-E22DA32F8950}"/>
          </ac:picMkLst>
        </pc:picChg>
        <pc:picChg chg="add del mod">
          <ac:chgData name="sarahmclain0602@gmail.com" userId="7cf5164fe9743f08" providerId="LiveId" clId="{FE2FDA3D-8CA0-486E-A729-8A14690094B8}" dt="2023-05-03T23:59:07.571" v="165" actId="478"/>
          <ac:picMkLst>
            <pc:docMk/>
            <pc:sldMk cId="862268833" sldId="259"/>
            <ac:picMk id="9" creationId="{C012A285-B532-84D1-7688-DCBFC45BF99F}"/>
          </ac:picMkLst>
        </pc:picChg>
        <pc:picChg chg="add mod">
          <ac:chgData name="sarahmclain0602@gmail.com" userId="7cf5164fe9743f08" providerId="LiveId" clId="{FE2FDA3D-8CA0-486E-A729-8A14690094B8}" dt="2023-05-04T21:41:42.374" v="1578" actId="1076"/>
          <ac:picMkLst>
            <pc:docMk/>
            <pc:sldMk cId="862268833" sldId="259"/>
            <ac:picMk id="10" creationId="{617CBD14-EC72-C0BD-0D15-D7B20CB5617E}"/>
          </ac:picMkLst>
        </pc:picChg>
        <pc:picChg chg="add del mod">
          <ac:chgData name="sarahmclain0602@gmail.com" userId="7cf5164fe9743f08" providerId="LiveId" clId="{FE2FDA3D-8CA0-486E-A729-8A14690094B8}" dt="2023-05-04T21:39:53.011" v="1562" actId="478"/>
          <ac:picMkLst>
            <pc:docMk/>
            <pc:sldMk cId="862268833" sldId="259"/>
            <ac:picMk id="13" creationId="{F10AF05F-4599-9731-BB77-C799B25DD0CB}"/>
          </ac:picMkLst>
        </pc:picChg>
      </pc:sldChg>
      <pc:sldChg chg="addSp delSp modSp new mod ord modClrScheme chgLayout">
        <pc:chgData name="sarahmclain0602@gmail.com" userId="7cf5164fe9743f08" providerId="LiveId" clId="{FE2FDA3D-8CA0-486E-A729-8A14690094B8}" dt="2023-05-05T04:33:29.167" v="2777" actId="478"/>
        <pc:sldMkLst>
          <pc:docMk/>
          <pc:sldMk cId="4045169378" sldId="260"/>
        </pc:sldMkLst>
        <pc:spChg chg="mod ord">
          <ac:chgData name="sarahmclain0602@gmail.com" userId="7cf5164fe9743f08" providerId="LiveId" clId="{FE2FDA3D-8CA0-486E-A729-8A14690094B8}" dt="2023-05-05T04:25:28.815" v="2767" actId="1076"/>
          <ac:spMkLst>
            <pc:docMk/>
            <pc:sldMk cId="4045169378" sldId="260"/>
            <ac:spMk id="2" creationId="{C87FEBA6-A360-E337-C35A-1EDE5591E7BF}"/>
          </ac:spMkLst>
        </pc:spChg>
        <pc:spChg chg="mod ord">
          <ac:chgData name="sarahmclain0602@gmail.com" userId="7cf5164fe9743f08" providerId="LiveId" clId="{FE2FDA3D-8CA0-486E-A729-8A14690094B8}" dt="2023-05-05T04:27:31.314" v="2776" actId="255"/>
          <ac:spMkLst>
            <pc:docMk/>
            <pc:sldMk cId="4045169378" sldId="260"/>
            <ac:spMk id="3" creationId="{7B419FE1-4EE2-2DC9-19D5-9CCC61F176E2}"/>
          </ac:spMkLst>
        </pc:spChg>
        <pc:spChg chg="mod ord">
          <ac:chgData name="sarahmclain0602@gmail.com" userId="7cf5164fe9743f08" providerId="LiveId" clId="{FE2FDA3D-8CA0-486E-A729-8A14690094B8}" dt="2023-05-04T03:16:33.663" v="659" actId="5793"/>
          <ac:spMkLst>
            <pc:docMk/>
            <pc:sldMk cId="4045169378" sldId="260"/>
            <ac:spMk id="4" creationId="{C6A21C9B-B352-1379-FB70-60F1D06C62C2}"/>
          </ac:spMkLst>
        </pc:spChg>
        <pc:picChg chg="add del mod ord">
          <ac:chgData name="sarahmclain0602@gmail.com" userId="7cf5164fe9743f08" providerId="LiveId" clId="{FE2FDA3D-8CA0-486E-A729-8A14690094B8}" dt="2023-05-05T04:33:29.167" v="2777" actId="478"/>
          <ac:picMkLst>
            <pc:docMk/>
            <pc:sldMk cId="4045169378" sldId="260"/>
            <ac:picMk id="6" creationId="{7185F196-AA7C-027D-C664-84278226DDE2}"/>
          </ac:picMkLst>
        </pc:picChg>
      </pc:sldChg>
      <pc:sldChg chg="addSp delSp modSp new mod ord">
        <pc:chgData name="sarahmclain0602@gmail.com" userId="7cf5164fe9743f08" providerId="LiveId" clId="{FE2FDA3D-8CA0-486E-A729-8A14690094B8}" dt="2023-05-05T02:45:33.452" v="2403"/>
        <pc:sldMkLst>
          <pc:docMk/>
          <pc:sldMk cId="3695028449" sldId="261"/>
        </pc:sldMkLst>
        <pc:spChg chg="mod">
          <ac:chgData name="sarahmclain0602@gmail.com" userId="7cf5164fe9743f08" providerId="LiveId" clId="{FE2FDA3D-8CA0-486E-A729-8A14690094B8}" dt="2023-05-04T21:45:05.034" v="1603" actId="1076"/>
          <ac:spMkLst>
            <pc:docMk/>
            <pc:sldMk cId="3695028449" sldId="261"/>
            <ac:spMk id="2" creationId="{C10D41AA-B96A-FFDF-886E-51F41AC88888}"/>
          </ac:spMkLst>
        </pc:spChg>
        <pc:spChg chg="del">
          <ac:chgData name="sarahmclain0602@gmail.com" userId="7cf5164fe9743f08" providerId="LiveId" clId="{FE2FDA3D-8CA0-486E-A729-8A14690094B8}" dt="2023-05-04T00:03:16.966" v="307" actId="931"/>
          <ac:spMkLst>
            <pc:docMk/>
            <pc:sldMk cId="3695028449" sldId="261"/>
            <ac:spMk id="3" creationId="{841C1274-2F02-D461-444F-4582B6DCF6E6}"/>
          </ac:spMkLst>
        </pc:spChg>
        <pc:spChg chg="add del mod">
          <ac:chgData name="sarahmclain0602@gmail.com" userId="7cf5164fe9743f08" providerId="LiveId" clId="{FE2FDA3D-8CA0-486E-A729-8A14690094B8}" dt="2023-05-04T21:44:35.612" v="1593" actId="931"/>
          <ac:spMkLst>
            <pc:docMk/>
            <pc:sldMk cId="3695028449" sldId="261"/>
            <ac:spMk id="4" creationId="{13DDF582-7CAC-173E-3F40-75AB4C4F9619}"/>
          </ac:spMkLst>
        </pc:spChg>
        <pc:spChg chg="add del mod">
          <ac:chgData name="sarahmclain0602@gmail.com" userId="7cf5164fe9743f08" providerId="LiveId" clId="{FE2FDA3D-8CA0-486E-A729-8A14690094B8}" dt="2023-05-04T00:04:03.324" v="310" actId="931"/>
          <ac:spMkLst>
            <pc:docMk/>
            <pc:sldMk cId="3695028449" sldId="261"/>
            <ac:spMk id="7" creationId="{8000515F-8096-CCE5-C0FD-F86C94A2DC00}"/>
          </ac:spMkLst>
        </pc:spChg>
        <pc:picChg chg="add del mod">
          <ac:chgData name="sarahmclain0602@gmail.com" userId="7cf5164fe9743f08" providerId="LiveId" clId="{FE2FDA3D-8CA0-486E-A729-8A14690094B8}" dt="2023-05-04T00:03:48.608" v="309" actId="478"/>
          <ac:picMkLst>
            <pc:docMk/>
            <pc:sldMk cId="3695028449" sldId="261"/>
            <ac:picMk id="5" creationId="{B6F33911-2546-AE0B-4596-C4A1472D2268}"/>
          </ac:picMkLst>
        </pc:picChg>
        <pc:picChg chg="add mod">
          <ac:chgData name="sarahmclain0602@gmail.com" userId="7cf5164fe9743f08" providerId="LiveId" clId="{FE2FDA3D-8CA0-486E-A729-8A14690094B8}" dt="2023-05-04T21:45:01.585" v="1602" actId="1076"/>
          <ac:picMkLst>
            <pc:docMk/>
            <pc:sldMk cId="3695028449" sldId="261"/>
            <ac:picMk id="6" creationId="{C6368086-BC56-CEBD-7B73-D0D23186BC4B}"/>
          </ac:picMkLst>
        </pc:picChg>
        <pc:picChg chg="add del mod">
          <ac:chgData name="sarahmclain0602@gmail.com" userId="7cf5164fe9743f08" providerId="LiveId" clId="{FE2FDA3D-8CA0-486E-A729-8A14690094B8}" dt="2023-05-04T21:44:27.210" v="1592" actId="478"/>
          <ac:picMkLst>
            <pc:docMk/>
            <pc:sldMk cId="3695028449" sldId="261"/>
            <ac:picMk id="9" creationId="{FC78C4E0-20E8-44D5-F513-79B04EACFA25}"/>
          </ac:picMkLst>
        </pc:picChg>
      </pc:sldChg>
      <pc:sldChg chg="addSp delSp modSp new mod">
        <pc:chgData name="sarahmclain0602@gmail.com" userId="7cf5164fe9743f08" providerId="LiveId" clId="{FE2FDA3D-8CA0-486E-A729-8A14690094B8}" dt="2023-05-05T02:52:57.896" v="2493" actId="1076"/>
        <pc:sldMkLst>
          <pc:docMk/>
          <pc:sldMk cId="3315293787" sldId="262"/>
        </pc:sldMkLst>
        <pc:spChg chg="mod">
          <ac:chgData name="sarahmclain0602@gmail.com" userId="7cf5164fe9743f08" providerId="LiveId" clId="{FE2FDA3D-8CA0-486E-A729-8A14690094B8}" dt="2023-05-05T02:52:57.896" v="2493" actId="1076"/>
          <ac:spMkLst>
            <pc:docMk/>
            <pc:sldMk cId="3315293787" sldId="262"/>
            <ac:spMk id="2" creationId="{1AAC651E-F900-85C8-82C0-5FB3C6F28BC6}"/>
          </ac:spMkLst>
        </pc:spChg>
        <pc:spChg chg="del mod">
          <ac:chgData name="sarahmclain0602@gmail.com" userId="7cf5164fe9743f08" providerId="LiveId" clId="{FE2FDA3D-8CA0-486E-A729-8A14690094B8}" dt="2023-05-04T21:45:17.119" v="1604" actId="931"/>
          <ac:spMkLst>
            <pc:docMk/>
            <pc:sldMk cId="3315293787" sldId="262"/>
            <ac:spMk id="3" creationId="{E4E2E042-93B2-9B7D-684E-08224AE95C0B}"/>
          </ac:spMkLst>
        </pc:spChg>
        <pc:picChg chg="add mod">
          <ac:chgData name="sarahmclain0602@gmail.com" userId="7cf5164fe9743f08" providerId="LiveId" clId="{FE2FDA3D-8CA0-486E-A729-8A14690094B8}" dt="2023-05-04T22:45:37.117" v="1761" actId="1076"/>
          <ac:picMkLst>
            <pc:docMk/>
            <pc:sldMk cId="3315293787" sldId="262"/>
            <ac:picMk id="5" creationId="{075E97F0-DB0E-F61A-F238-FCBFCD00366B}"/>
          </ac:picMkLst>
        </pc:picChg>
      </pc:sldChg>
      <pc:sldChg chg="new del">
        <pc:chgData name="sarahmclain0602@gmail.com" userId="7cf5164fe9743f08" providerId="LiveId" clId="{FE2FDA3D-8CA0-486E-A729-8A14690094B8}" dt="2023-05-04T00:04:30.485" v="313" actId="47"/>
        <pc:sldMkLst>
          <pc:docMk/>
          <pc:sldMk cId="3439695020" sldId="262"/>
        </pc:sldMkLst>
      </pc:sldChg>
      <pc:sldChg chg="addSp delSp modSp new mod ord">
        <pc:chgData name="sarahmclain0602@gmail.com" userId="7cf5164fe9743f08" providerId="LiveId" clId="{FE2FDA3D-8CA0-486E-A729-8A14690094B8}" dt="2023-05-04T23:07:00.242" v="2118" actId="1076"/>
        <pc:sldMkLst>
          <pc:docMk/>
          <pc:sldMk cId="3443264720" sldId="263"/>
        </pc:sldMkLst>
        <pc:spChg chg="mod">
          <ac:chgData name="sarahmclain0602@gmail.com" userId="7cf5164fe9743f08" providerId="LiveId" clId="{FE2FDA3D-8CA0-486E-A729-8A14690094B8}" dt="2023-05-04T03:36:29.912" v="1116" actId="1076"/>
          <ac:spMkLst>
            <pc:docMk/>
            <pc:sldMk cId="3443264720" sldId="263"/>
            <ac:spMk id="2" creationId="{BC7F4320-0920-3E5C-936F-8E7B98F6F3FE}"/>
          </ac:spMkLst>
        </pc:spChg>
        <pc:spChg chg="del">
          <ac:chgData name="sarahmclain0602@gmail.com" userId="7cf5164fe9743f08" providerId="LiveId" clId="{FE2FDA3D-8CA0-486E-A729-8A14690094B8}" dt="2023-05-04T00:06:15.414" v="444" actId="931"/>
          <ac:spMkLst>
            <pc:docMk/>
            <pc:sldMk cId="3443264720" sldId="263"/>
            <ac:spMk id="3" creationId="{4E8EDB9C-5F52-DCA9-F678-CA6A2BBDCF1F}"/>
          </ac:spMkLst>
        </pc:spChg>
        <pc:spChg chg="add del mod">
          <ac:chgData name="sarahmclain0602@gmail.com" userId="7cf5164fe9743f08" providerId="LiveId" clId="{FE2FDA3D-8CA0-486E-A729-8A14690094B8}" dt="2023-05-04T19:46:08.742" v="1140" actId="931"/>
          <ac:spMkLst>
            <pc:docMk/>
            <pc:sldMk cId="3443264720" sldId="263"/>
            <ac:spMk id="4" creationId="{A5D50458-61CB-5572-ECC6-05E6A523D70A}"/>
          </ac:spMkLst>
        </pc:spChg>
        <pc:spChg chg="add del mod">
          <ac:chgData name="sarahmclain0602@gmail.com" userId="7cf5164fe9743f08" providerId="LiveId" clId="{FE2FDA3D-8CA0-486E-A729-8A14690094B8}" dt="2023-05-04T19:51:57.050" v="1148" actId="931"/>
          <ac:spMkLst>
            <pc:docMk/>
            <pc:sldMk cId="3443264720" sldId="263"/>
            <ac:spMk id="9" creationId="{4306A513-669B-2A15-733E-2EE63265AFFD}"/>
          </ac:spMkLst>
        </pc:spChg>
        <pc:spChg chg="add del mod">
          <ac:chgData name="sarahmclain0602@gmail.com" userId="7cf5164fe9743f08" providerId="LiveId" clId="{FE2FDA3D-8CA0-486E-A729-8A14690094B8}" dt="2023-05-04T19:52:53.472" v="1153" actId="931"/>
          <ac:spMkLst>
            <pc:docMk/>
            <pc:sldMk cId="3443264720" sldId="263"/>
            <ac:spMk id="13" creationId="{CA973B26-D17D-9688-3BBF-5864B7FAEEB2}"/>
          </ac:spMkLst>
        </pc:spChg>
        <pc:spChg chg="add del mod">
          <ac:chgData name="sarahmclain0602@gmail.com" userId="7cf5164fe9743f08" providerId="LiveId" clId="{FE2FDA3D-8CA0-486E-A729-8A14690094B8}" dt="2023-05-04T19:58:15.771" v="1161" actId="931"/>
          <ac:spMkLst>
            <pc:docMk/>
            <pc:sldMk cId="3443264720" sldId="263"/>
            <ac:spMk id="17" creationId="{27427A1E-4BFB-63E4-8798-7C948849042D}"/>
          </ac:spMkLst>
        </pc:spChg>
        <pc:spChg chg="add del mod">
          <ac:chgData name="sarahmclain0602@gmail.com" userId="7cf5164fe9743f08" providerId="LiveId" clId="{FE2FDA3D-8CA0-486E-A729-8A14690094B8}" dt="2023-05-04T19:59:10.800" v="1165" actId="931"/>
          <ac:spMkLst>
            <pc:docMk/>
            <pc:sldMk cId="3443264720" sldId="263"/>
            <ac:spMk id="21" creationId="{7BFD402D-FCCE-34D6-B130-631152650647}"/>
          </ac:spMkLst>
        </pc:spChg>
        <pc:spChg chg="add del mod">
          <ac:chgData name="sarahmclain0602@gmail.com" userId="7cf5164fe9743f08" providerId="LiveId" clId="{FE2FDA3D-8CA0-486E-A729-8A14690094B8}" dt="2023-05-04T19:59:38.151" v="1171" actId="931"/>
          <ac:spMkLst>
            <pc:docMk/>
            <pc:sldMk cId="3443264720" sldId="263"/>
            <ac:spMk id="25" creationId="{AAA00FA0-7392-37F5-8BE2-C871EA25F3BC}"/>
          </ac:spMkLst>
        </pc:spChg>
        <pc:spChg chg="add del mod">
          <ac:chgData name="sarahmclain0602@gmail.com" userId="7cf5164fe9743f08" providerId="LiveId" clId="{FE2FDA3D-8CA0-486E-A729-8A14690094B8}" dt="2023-05-04T21:20:43.392" v="1319" actId="931"/>
          <ac:spMkLst>
            <pc:docMk/>
            <pc:sldMk cId="3443264720" sldId="263"/>
            <ac:spMk id="29" creationId="{874127E2-3F4F-3347-C764-BB02752D8A58}"/>
          </ac:spMkLst>
        </pc:spChg>
        <pc:spChg chg="add del mod">
          <ac:chgData name="sarahmclain0602@gmail.com" userId="7cf5164fe9743f08" providerId="LiveId" clId="{FE2FDA3D-8CA0-486E-A729-8A14690094B8}" dt="2023-05-04T21:21:20.594" v="1323" actId="931"/>
          <ac:spMkLst>
            <pc:docMk/>
            <pc:sldMk cId="3443264720" sldId="263"/>
            <ac:spMk id="33" creationId="{185E8F33-5A64-5BD1-BFA8-FC1A0EFB2384}"/>
          </ac:spMkLst>
        </pc:spChg>
        <pc:spChg chg="add del mod">
          <ac:chgData name="sarahmclain0602@gmail.com" userId="7cf5164fe9743f08" providerId="LiveId" clId="{FE2FDA3D-8CA0-486E-A729-8A14690094B8}" dt="2023-05-04T23:06:50.707" v="2113" actId="931"/>
          <ac:spMkLst>
            <pc:docMk/>
            <pc:sldMk cId="3443264720" sldId="263"/>
            <ac:spMk id="37" creationId="{8129AFFC-DC93-C059-D069-0FC89AA19086}"/>
          </ac:spMkLst>
        </pc:spChg>
        <pc:picChg chg="add del mod">
          <ac:chgData name="sarahmclain0602@gmail.com" userId="7cf5164fe9743f08" providerId="LiveId" clId="{FE2FDA3D-8CA0-486E-A729-8A14690094B8}" dt="2023-05-04T19:45:40.358" v="1139" actId="478"/>
          <ac:picMkLst>
            <pc:docMk/>
            <pc:sldMk cId="3443264720" sldId="263"/>
            <ac:picMk id="5" creationId="{C216FC5E-4883-C0F2-2DE6-BE48A476C61B}"/>
          </ac:picMkLst>
        </pc:picChg>
        <pc:picChg chg="add del mod">
          <ac:chgData name="sarahmclain0602@gmail.com" userId="7cf5164fe9743f08" providerId="LiveId" clId="{FE2FDA3D-8CA0-486E-A729-8A14690094B8}" dt="2023-05-04T19:51:17.687" v="1147" actId="478"/>
          <ac:picMkLst>
            <pc:docMk/>
            <pc:sldMk cId="3443264720" sldId="263"/>
            <ac:picMk id="7" creationId="{DD9E58BA-BA08-4FDE-BC58-489E92B783A4}"/>
          </ac:picMkLst>
        </pc:picChg>
        <pc:picChg chg="add del mod">
          <ac:chgData name="sarahmclain0602@gmail.com" userId="7cf5164fe9743f08" providerId="LiveId" clId="{FE2FDA3D-8CA0-486E-A729-8A14690094B8}" dt="2023-05-04T19:52:04.061" v="1152" actId="478"/>
          <ac:picMkLst>
            <pc:docMk/>
            <pc:sldMk cId="3443264720" sldId="263"/>
            <ac:picMk id="11" creationId="{9D3AEEB1-F3F0-17AE-A1BF-5B50CD5C47F5}"/>
          </ac:picMkLst>
        </pc:picChg>
        <pc:picChg chg="add del mod">
          <ac:chgData name="sarahmclain0602@gmail.com" userId="7cf5164fe9743f08" providerId="LiveId" clId="{FE2FDA3D-8CA0-486E-A729-8A14690094B8}" dt="2023-05-04T19:53:05.302" v="1160" actId="478"/>
          <ac:picMkLst>
            <pc:docMk/>
            <pc:sldMk cId="3443264720" sldId="263"/>
            <ac:picMk id="15" creationId="{AC3D4169-543F-5DA2-5A55-CA555E721276}"/>
          </ac:picMkLst>
        </pc:picChg>
        <pc:picChg chg="add del mod">
          <ac:chgData name="sarahmclain0602@gmail.com" userId="7cf5164fe9743f08" providerId="LiveId" clId="{FE2FDA3D-8CA0-486E-A729-8A14690094B8}" dt="2023-05-04T19:58:18.556" v="1164" actId="478"/>
          <ac:picMkLst>
            <pc:docMk/>
            <pc:sldMk cId="3443264720" sldId="263"/>
            <ac:picMk id="19" creationId="{E16EBD93-DC20-8543-798C-7A9E527100BC}"/>
          </ac:picMkLst>
        </pc:picChg>
        <pc:picChg chg="add del mod">
          <ac:chgData name="sarahmclain0602@gmail.com" userId="7cf5164fe9743f08" providerId="LiveId" clId="{FE2FDA3D-8CA0-486E-A729-8A14690094B8}" dt="2023-05-04T19:59:23.228" v="1170" actId="478"/>
          <ac:picMkLst>
            <pc:docMk/>
            <pc:sldMk cId="3443264720" sldId="263"/>
            <ac:picMk id="23" creationId="{ACD2C0B9-BDCC-6C68-E14B-59C08C7E93D4}"/>
          </ac:picMkLst>
        </pc:picChg>
        <pc:picChg chg="add del mod">
          <ac:chgData name="sarahmclain0602@gmail.com" userId="7cf5164fe9743f08" providerId="LiveId" clId="{FE2FDA3D-8CA0-486E-A729-8A14690094B8}" dt="2023-05-04T21:19:19.042" v="1310" actId="478"/>
          <ac:picMkLst>
            <pc:docMk/>
            <pc:sldMk cId="3443264720" sldId="263"/>
            <ac:picMk id="27" creationId="{E256F02E-1AA1-E32A-DE3B-1323DAAE0902}"/>
          </ac:picMkLst>
        </pc:picChg>
        <pc:picChg chg="add del mod">
          <ac:chgData name="sarahmclain0602@gmail.com" userId="7cf5164fe9743f08" providerId="LiveId" clId="{FE2FDA3D-8CA0-486E-A729-8A14690094B8}" dt="2023-05-04T21:20:47.959" v="1322" actId="478"/>
          <ac:picMkLst>
            <pc:docMk/>
            <pc:sldMk cId="3443264720" sldId="263"/>
            <ac:picMk id="31" creationId="{F93C8983-0EB7-C209-AE2F-9052DF720486}"/>
          </ac:picMkLst>
        </pc:picChg>
        <pc:picChg chg="add del mod">
          <ac:chgData name="sarahmclain0602@gmail.com" userId="7cf5164fe9743f08" providerId="LiveId" clId="{FE2FDA3D-8CA0-486E-A729-8A14690094B8}" dt="2023-05-04T23:06:43.772" v="2112" actId="478"/>
          <ac:picMkLst>
            <pc:docMk/>
            <pc:sldMk cId="3443264720" sldId="263"/>
            <ac:picMk id="35" creationId="{5F29A5E0-B343-24AA-227B-4D69873DF7B9}"/>
          </ac:picMkLst>
        </pc:picChg>
        <pc:picChg chg="add mod">
          <ac:chgData name="sarahmclain0602@gmail.com" userId="7cf5164fe9743f08" providerId="LiveId" clId="{FE2FDA3D-8CA0-486E-A729-8A14690094B8}" dt="2023-05-04T23:07:00.242" v="2118" actId="1076"/>
          <ac:picMkLst>
            <pc:docMk/>
            <pc:sldMk cId="3443264720" sldId="263"/>
            <ac:picMk id="39" creationId="{8407430E-589C-85B3-E5D2-81C0554FC05C}"/>
          </ac:picMkLst>
        </pc:picChg>
      </pc:sldChg>
      <pc:sldChg chg="addSp delSp modSp new del mod">
        <pc:chgData name="sarahmclain0602@gmail.com" userId="7cf5164fe9743f08" providerId="LiveId" clId="{FE2FDA3D-8CA0-486E-A729-8A14690094B8}" dt="2023-05-04T21:19:24.491" v="1311" actId="47"/>
        <pc:sldMkLst>
          <pc:docMk/>
          <pc:sldMk cId="1799348734" sldId="264"/>
        </pc:sldMkLst>
        <pc:spChg chg="mod">
          <ac:chgData name="sarahmclain0602@gmail.com" userId="7cf5164fe9743f08" providerId="LiveId" clId="{FE2FDA3D-8CA0-486E-A729-8A14690094B8}" dt="2023-05-04T20:06:16.888" v="1190" actId="1076"/>
          <ac:spMkLst>
            <pc:docMk/>
            <pc:sldMk cId="1799348734" sldId="264"/>
            <ac:spMk id="2" creationId="{8254499D-B404-443C-45C2-B257963ECDB5}"/>
          </ac:spMkLst>
        </pc:spChg>
        <pc:spChg chg="del mod">
          <ac:chgData name="sarahmclain0602@gmail.com" userId="7cf5164fe9743f08" providerId="LiveId" clId="{FE2FDA3D-8CA0-486E-A729-8A14690094B8}" dt="2023-05-04T20:05:34.783" v="1176" actId="931"/>
          <ac:spMkLst>
            <pc:docMk/>
            <pc:sldMk cId="1799348734" sldId="264"/>
            <ac:spMk id="3" creationId="{0B3AE874-766C-83F5-188C-96C7E3686EFF}"/>
          </ac:spMkLst>
        </pc:spChg>
        <pc:spChg chg="add del mod">
          <ac:chgData name="sarahmclain0602@gmail.com" userId="7cf5164fe9743f08" providerId="LiveId" clId="{FE2FDA3D-8CA0-486E-A729-8A14690094B8}" dt="2023-05-04T20:05:58.033" v="1181" actId="931"/>
          <ac:spMkLst>
            <pc:docMk/>
            <pc:sldMk cId="1799348734" sldId="264"/>
            <ac:spMk id="7" creationId="{D58A01A6-2CD4-2607-B4F6-958736E5E8B7}"/>
          </ac:spMkLst>
        </pc:spChg>
        <pc:spChg chg="add del mod">
          <ac:chgData name="sarahmclain0602@gmail.com" userId="7cf5164fe9743f08" providerId="LiveId" clId="{FE2FDA3D-8CA0-486E-A729-8A14690094B8}" dt="2023-05-04T21:00:11.796" v="1303" actId="931"/>
          <ac:spMkLst>
            <pc:docMk/>
            <pc:sldMk cId="1799348734" sldId="264"/>
            <ac:spMk id="11" creationId="{B9F502C6-C944-DED3-F25C-8FF700137BEB}"/>
          </ac:spMkLst>
        </pc:spChg>
        <pc:picChg chg="add del mod">
          <ac:chgData name="sarahmclain0602@gmail.com" userId="7cf5164fe9743f08" providerId="LiveId" clId="{FE2FDA3D-8CA0-486E-A729-8A14690094B8}" dt="2023-05-04T20:05:53.700" v="1180" actId="478"/>
          <ac:picMkLst>
            <pc:docMk/>
            <pc:sldMk cId="1799348734" sldId="264"/>
            <ac:picMk id="5" creationId="{E64BF038-5E1E-0A8A-FD6B-12964523555B}"/>
          </ac:picMkLst>
        </pc:picChg>
        <pc:picChg chg="add del mod">
          <ac:chgData name="sarahmclain0602@gmail.com" userId="7cf5164fe9743f08" providerId="LiveId" clId="{FE2FDA3D-8CA0-486E-A729-8A14690094B8}" dt="2023-05-04T21:00:06.059" v="1302" actId="478"/>
          <ac:picMkLst>
            <pc:docMk/>
            <pc:sldMk cId="1799348734" sldId="264"/>
            <ac:picMk id="9" creationId="{8A3A814B-1B62-0A57-104C-15880768AC91}"/>
          </ac:picMkLst>
        </pc:picChg>
        <pc:picChg chg="add mod">
          <ac:chgData name="sarahmclain0602@gmail.com" userId="7cf5164fe9743f08" providerId="LiveId" clId="{FE2FDA3D-8CA0-486E-A729-8A14690094B8}" dt="2023-05-04T21:00:22.805" v="1309" actId="14100"/>
          <ac:picMkLst>
            <pc:docMk/>
            <pc:sldMk cId="1799348734" sldId="264"/>
            <ac:picMk id="13" creationId="{DED09827-AA63-099A-E3DF-A2555AE2D85B}"/>
          </ac:picMkLst>
        </pc:picChg>
      </pc:sldChg>
      <pc:sldChg chg="addSp delSp modSp new mod ord">
        <pc:chgData name="sarahmclain0602@gmail.com" userId="7cf5164fe9743f08" providerId="LiveId" clId="{FE2FDA3D-8CA0-486E-A729-8A14690094B8}" dt="2023-05-05T02:45:41.877" v="2405"/>
        <pc:sldMkLst>
          <pc:docMk/>
          <pc:sldMk cId="175658526" sldId="265"/>
        </pc:sldMkLst>
        <pc:spChg chg="mod">
          <ac:chgData name="sarahmclain0602@gmail.com" userId="7cf5164fe9743f08" providerId="LiveId" clId="{FE2FDA3D-8CA0-486E-A729-8A14690094B8}" dt="2023-05-04T03:37:13.257" v="1125" actId="1076"/>
          <ac:spMkLst>
            <pc:docMk/>
            <pc:sldMk cId="175658526" sldId="265"/>
            <ac:spMk id="2" creationId="{4B7A97BC-B954-61C4-4363-08A07AFB6946}"/>
          </ac:spMkLst>
        </pc:spChg>
        <pc:spChg chg="del">
          <ac:chgData name="sarahmclain0602@gmail.com" userId="7cf5164fe9743f08" providerId="LiveId" clId="{FE2FDA3D-8CA0-486E-A729-8A14690094B8}" dt="2023-05-04T00:08:14.504" v="483" actId="931"/>
          <ac:spMkLst>
            <pc:docMk/>
            <pc:sldMk cId="175658526" sldId="265"/>
            <ac:spMk id="3" creationId="{65A5BA45-F37E-07F9-DF95-0D550434F887}"/>
          </ac:spMkLst>
        </pc:spChg>
        <pc:spChg chg="del">
          <ac:chgData name="sarahmclain0602@gmail.com" userId="7cf5164fe9743f08" providerId="LiveId" clId="{FE2FDA3D-8CA0-486E-A729-8A14690094B8}" dt="2023-05-04T00:09:50.313" v="494" actId="931"/>
          <ac:spMkLst>
            <pc:docMk/>
            <pc:sldMk cId="175658526" sldId="265"/>
            <ac:spMk id="4" creationId="{9666F2A4-D255-F51A-0102-23D1DBDE5496}"/>
          </ac:spMkLst>
        </pc:spChg>
        <pc:spChg chg="add del mod">
          <ac:chgData name="sarahmclain0602@gmail.com" userId="7cf5164fe9743f08" providerId="LiveId" clId="{FE2FDA3D-8CA0-486E-A729-8A14690094B8}" dt="2023-05-04T00:09:13.846" v="491" actId="931"/>
          <ac:spMkLst>
            <pc:docMk/>
            <pc:sldMk cId="175658526" sldId="265"/>
            <ac:spMk id="8" creationId="{13B8D91D-6D59-FB2A-29FB-E29FA54A0999}"/>
          </ac:spMkLst>
        </pc:spChg>
        <pc:picChg chg="add del mod">
          <ac:chgData name="sarahmclain0602@gmail.com" userId="7cf5164fe9743f08" providerId="LiveId" clId="{FE2FDA3D-8CA0-486E-A729-8A14690094B8}" dt="2023-05-04T00:08:41.555" v="490" actId="478"/>
          <ac:picMkLst>
            <pc:docMk/>
            <pc:sldMk cId="175658526" sldId="265"/>
            <ac:picMk id="6" creationId="{E2F84599-697A-305D-736C-64651F6BDA69}"/>
          </ac:picMkLst>
        </pc:picChg>
        <pc:picChg chg="add mod">
          <ac:chgData name="sarahmclain0602@gmail.com" userId="7cf5164fe9743f08" providerId="LiveId" clId="{FE2FDA3D-8CA0-486E-A729-8A14690094B8}" dt="2023-05-04T20:36:43.840" v="1300" actId="1076"/>
          <ac:picMkLst>
            <pc:docMk/>
            <pc:sldMk cId="175658526" sldId="265"/>
            <ac:picMk id="10" creationId="{35EC0E70-9398-9352-367A-F70799C5B406}"/>
          </ac:picMkLst>
        </pc:picChg>
        <pc:picChg chg="add mod">
          <ac:chgData name="sarahmclain0602@gmail.com" userId="7cf5164fe9743f08" providerId="LiveId" clId="{FE2FDA3D-8CA0-486E-A729-8A14690094B8}" dt="2023-05-04T20:36:46.212" v="1301" actId="1076"/>
          <ac:picMkLst>
            <pc:docMk/>
            <pc:sldMk cId="175658526" sldId="265"/>
            <ac:picMk id="12" creationId="{DFB4EEE6-3BE0-1B36-03EA-37B29EF9563F}"/>
          </ac:picMkLst>
        </pc:picChg>
      </pc:sldChg>
      <pc:sldChg chg="new del">
        <pc:chgData name="sarahmclain0602@gmail.com" userId="7cf5164fe9743f08" providerId="LiveId" clId="{FE2FDA3D-8CA0-486E-A729-8A14690094B8}" dt="2023-05-04T00:07:58.017" v="481" actId="47"/>
        <pc:sldMkLst>
          <pc:docMk/>
          <pc:sldMk cId="3932594035" sldId="265"/>
        </pc:sldMkLst>
      </pc:sldChg>
      <pc:sldChg chg="new del">
        <pc:chgData name="sarahmclain0602@gmail.com" userId="7cf5164fe9743f08" providerId="LiveId" clId="{FE2FDA3D-8CA0-486E-A729-8A14690094B8}" dt="2023-05-04T00:11:36.093" v="593" actId="47"/>
        <pc:sldMkLst>
          <pc:docMk/>
          <pc:sldMk cId="458522228" sldId="266"/>
        </pc:sldMkLst>
      </pc:sldChg>
      <pc:sldChg chg="modSp new del mod">
        <pc:chgData name="sarahmclain0602@gmail.com" userId="7cf5164fe9743f08" providerId="LiveId" clId="{FE2FDA3D-8CA0-486E-A729-8A14690094B8}" dt="2023-05-04T21:20:26.179" v="1318" actId="47"/>
        <pc:sldMkLst>
          <pc:docMk/>
          <pc:sldMk cId="2766184951" sldId="266"/>
        </pc:sldMkLst>
        <pc:spChg chg="mod">
          <ac:chgData name="sarahmclain0602@gmail.com" userId="7cf5164fe9743f08" providerId="LiveId" clId="{FE2FDA3D-8CA0-486E-A729-8A14690094B8}" dt="2023-05-04T03:35:17.044" v="1105" actId="1076"/>
          <ac:spMkLst>
            <pc:docMk/>
            <pc:sldMk cId="2766184951" sldId="266"/>
            <ac:spMk id="2" creationId="{45799F13-C3E3-2493-6D36-ED90AD48BFF4}"/>
          </ac:spMkLst>
        </pc:spChg>
      </pc:sldChg>
      <pc:sldChg chg="addSp delSp modSp new mod ord">
        <pc:chgData name="sarahmclain0602@gmail.com" userId="7cf5164fe9743f08" providerId="LiveId" clId="{FE2FDA3D-8CA0-486E-A729-8A14690094B8}" dt="2023-05-04T21:36:47.185" v="1561" actId="1076"/>
        <pc:sldMkLst>
          <pc:docMk/>
          <pc:sldMk cId="2167423603" sldId="267"/>
        </pc:sldMkLst>
        <pc:spChg chg="mod">
          <ac:chgData name="sarahmclain0602@gmail.com" userId="7cf5164fe9743f08" providerId="LiveId" clId="{FE2FDA3D-8CA0-486E-A729-8A14690094B8}" dt="2023-05-04T21:36:41.652" v="1558" actId="20577"/>
          <ac:spMkLst>
            <pc:docMk/>
            <pc:sldMk cId="2167423603" sldId="267"/>
            <ac:spMk id="2" creationId="{1D3105B8-A88E-ACBF-33C0-6BDF24564443}"/>
          </ac:spMkLst>
        </pc:spChg>
        <pc:spChg chg="add del mod">
          <ac:chgData name="sarahmclain0602@gmail.com" userId="7cf5164fe9743f08" providerId="LiveId" clId="{FE2FDA3D-8CA0-486E-A729-8A14690094B8}" dt="2023-05-04T21:36:42.699" v="1560"/>
          <ac:spMkLst>
            <pc:docMk/>
            <pc:sldMk cId="2167423603" sldId="267"/>
            <ac:spMk id="3" creationId="{0FE760A9-E168-0605-CB52-DD6E4CBEE65B}"/>
          </ac:spMkLst>
        </pc:spChg>
        <pc:picChg chg="add mod">
          <ac:chgData name="sarahmclain0602@gmail.com" userId="7cf5164fe9743f08" providerId="LiveId" clId="{FE2FDA3D-8CA0-486E-A729-8A14690094B8}" dt="2023-05-04T21:36:47.185" v="1561" actId="1076"/>
          <ac:picMkLst>
            <pc:docMk/>
            <pc:sldMk cId="2167423603" sldId="267"/>
            <ac:picMk id="5" creationId="{B4247BCF-680D-5092-95DD-22226AF0432D}"/>
          </ac:picMkLst>
        </pc:picChg>
      </pc:sldChg>
      <pc:sldChg chg="addSp delSp modSp new mod ord">
        <pc:chgData name="sarahmclain0602@gmail.com" userId="7cf5164fe9743f08" providerId="LiveId" clId="{FE2FDA3D-8CA0-486E-A729-8A14690094B8}" dt="2023-05-04T21:20:18.187" v="1315"/>
        <pc:sldMkLst>
          <pc:docMk/>
          <pc:sldMk cId="4171092952" sldId="268"/>
        </pc:sldMkLst>
        <pc:spChg chg="mod">
          <ac:chgData name="sarahmclain0602@gmail.com" userId="7cf5164fe9743f08" providerId="LiveId" clId="{FE2FDA3D-8CA0-486E-A729-8A14690094B8}" dt="2023-05-04T20:35:48.241" v="1272" actId="14100"/>
          <ac:spMkLst>
            <pc:docMk/>
            <pc:sldMk cId="4171092952" sldId="268"/>
            <ac:spMk id="2" creationId="{5857C1F9-67D8-C731-6367-19997DBDA82A}"/>
          </ac:spMkLst>
        </pc:spChg>
        <pc:spChg chg="del mod">
          <ac:chgData name="sarahmclain0602@gmail.com" userId="7cf5164fe9743f08" providerId="LiveId" clId="{FE2FDA3D-8CA0-486E-A729-8A14690094B8}" dt="2023-05-04T20:35:10.659" v="1222" actId="931"/>
          <ac:spMkLst>
            <pc:docMk/>
            <pc:sldMk cId="4171092952" sldId="268"/>
            <ac:spMk id="3" creationId="{DE2E3884-5E37-D2B9-056B-45DC98D59FB1}"/>
          </ac:spMkLst>
        </pc:spChg>
        <pc:spChg chg="del mod">
          <ac:chgData name="sarahmclain0602@gmail.com" userId="7cf5164fe9743f08" providerId="LiveId" clId="{FE2FDA3D-8CA0-486E-A729-8A14690094B8}" dt="2023-05-04T20:35:01.568" v="1220" actId="478"/>
          <ac:spMkLst>
            <pc:docMk/>
            <pc:sldMk cId="4171092952" sldId="268"/>
            <ac:spMk id="4" creationId="{73618714-C02A-8AE1-966A-1B017DCE38F1}"/>
          </ac:spMkLst>
        </pc:spChg>
        <pc:picChg chg="add mod">
          <ac:chgData name="sarahmclain0602@gmail.com" userId="7cf5164fe9743f08" providerId="LiveId" clId="{FE2FDA3D-8CA0-486E-A729-8A14690094B8}" dt="2023-05-04T20:35:54.164" v="1273" actId="1076"/>
          <ac:picMkLst>
            <pc:docMk/>
            <pc:sldMk cId="4171092952" sldId="268"/>
            <ac:picMk id="6" creationId="{2F84559C-9432-54F1-2577-D8608309FF36}"/>
          </ac:picMkLst>
        </pc:picChg>
      </pc:sldChg>
      <pc:sldChg chg="modSp new del mod">
        <pc:chgData name="sarahmclain0602@gmail.com" userId="7cf5164fe9743f08" providerId="LiveId" clId="{FE2FDA3D-8CA0-486E-A729-8A14690094B8}" dt="2023-05-04T21:43:11.419" v="1591" actId="47"/>
        <pc:sldMkLst>
          <pc:docMk/>
          <pc:sldMk cId="797166751" sldId="269"/>
        </pc:sldMkLst>
        <pc:spChg chg="mod">
          <ac:chgData name="sarahmclain0602@gmail.com" userId="7cf5164fe9743f08" providerId="LiveId" clId="{FE2FDA3D-8CA0-486E-A729-8A14690094B8}" dt="2023-05-04T20:36:21.631" v="1293" actId="14100"/>
          <ac:spMkLst>
            <pc:docMk/>
            <pc:sldMk cId="797166751" sldId="269"/>
            <ac:spMk id="2" creationId="{FECEA161-70C0-74B9-078F-C98DCD35BC5D}"/>
          </ac:spMkLst>
        </pc:spChg>
      </pc:sldChg>
      <pc:sldChg chg="addSp delSp modSp new mod setBg setClrOvrMap">
        <pc:chgData name="sarahmclain0602@gmail.com" userId="7cf5164fe9743f08" providerId="LiveId" clId="{FE2FDA3D-8CA0-486E-A729-8A14690094B8}" dt="2023-05-05T01:52:20.812" v="2372" actId="1076"/>
        <pc:sldMkLst>
          <pc:docMk/>
          <pc:sldMk cId="2962529003" sldId="270"/>
        </pc:sldMkLst>
        <pc:spChg chg="mod">
          <ac:chgData name="sarahmclain0602@gmail.com" userId="7cf5164fe9743f08" providerId="LiveId" clId="{FE2FDA3D-8CA0-486E-A729-8A14690094B8}" dt="2023-05-05T01:52:20.812" v="2372" actId="1076"/>
          <ac:spMkLst>
            <pc:docMk/>
            <pc:sldMk cId="2962529003" sldId="270"/>
            <ac:spMk id="2" creationId="{1EBB8772-D2FD-3E7E-7111-91E55F6AD709}"/>
          </ac:spMkLst>
        </pc:spChg>
        <pc:spChg chg="del">
          <ac:chgData name="sarahmclain0602@gmail.com" userId="7cf5164fe9743f08" providerId="LiveId" clId="{FE2FDA3D-8CA0-486E-A729-8A14690094B8}" dt="2023-05-04T21:22:27.213" v="1331" actId="931"/>
          <ac:spMkLst>
            <pc:docMk/>
            <pc:sldMk cId="2962529003" sldId="270"/>
            <ac:spMk id="3" creationId="{3AC46FF7-9099-D18F-90B3-5A1FE4CE71BB}"/>
          </ac:spMkLst>
        </pc:spChg>
        <pc:spChg chg="add del mod">
          <ac:chgData name="sarahmclain0602@gmail.com" userId="7cf5164fe9743f08" providerId="LiveId" clId="{FE2FDA3D-8CA0-486E-A729-8A14690094B8}" dt="2023-05-04T23:06:36.876" v="2111" actId="478"/>
          <ac:spMkLst>
            <pc:docMk/>
            <pc:sldMk cId="2962529003" sldId="270"/>
            <ac:spMk id="7" creationId="{65612A44-C23A-1468-EC11-B168972C2CE4}"/>
          </ac:spMkLst>
        </pc:spChg>
        <pc:spChg chg="add del mod">
          <ac:chgData name="sarahmclain0602@gmail.com" userId="7cf5164fe9743f08" providerId="LiveId" clId="{FE2FDA3D-8CA0-486E-A729-8A14690094B8}" dt="2023-05-04T23:48:19.981" v="2129" actId="931"/>
          <ac:spMkLst>
            <pc:docMk/>
            <pc:sldMk cId="2962529003" sldId="270"/>
            <ac:spMk id="11" creationId="{1328BE44-6643-8EBE-178F-C9A62FFFA269}"/>
          </ac:spMkLst>
        </pc:spChg>
        <pc:spChg chg="add del">
          <ac:chgData name="sarahmclain0602@gmail.com" userId="7cf5164fe9743f08" providerId="LiveId" clId="{FE2FDA3D-8CA0-486E-A729-8A14690094B8}" dt="2023-05-04T23:06:20.092" v="2106" actId="26606"/>
          <ac:spMkLst>
            <pc:docMk/>
            <pc:sldMk cId="2962529003" sldId="270"/>
            <ac:spMk id="13" creationId="{7A98308C-1FC8-9BAE-8E61-7C5F6BA70C01}"/>
          </ac:spMkLst>
        </pc:spChg>
        <pc:spChg chg="add del">
          <ac:chgData name="sarahmclain0602@gmail.com" userId="7cf5164fe9743f08" providerId="LiveId" clId="{FE2FDA3D-8CA0-486E-A729-8A14690094B8}" dt="2023-05-04T23:06:20.092" v="2106" actId="26606"/>
          <ac:spMkLst>
            <pc:docMk/>
            <pc:sldMk cId="2962529003" sldId="270"/>
            <ac:spMk id="16" creationId="{D6F819BF-BEC4-454B-82CF-C7F1926407F9}"/>
          </ac:spMkLst>
        </pc:spChg>
        <pc:spChg chg="add del">
          <ac:chgData name="sarahmclain0602@gmail.com" userId="7cf5164fe9743f08" providerId="LiveId" clId="{FE2FDA3D-8CA0-486E-A729-8A14690094B8}" dt="2023-05-04T23:06:20.092" v="2106" actId="26606"/>
          <ac:spMkLst>
            <pc:docMk/>
            <pc:sldMk cId="2962529003" sldId="270"/>
            <ac:spMk id="18" creationId="{79D5C3D0-88DD-405B-A549-4B5C3712E181}"/>
          </ac:spMkLst>
        </pc:spChg>
        <pc:spChg chg="add del mod">
          <ac:chgData name="sarahmclain0602@gmail.com" userId="7cf5164fe9743f08" providerId="LiveId" clId="{FE2FDA3D-8CA0-486E-A729-8A14690094B8}" dt="2023-05-04T23:51:58.573" v="2135" actId="931"/>
          <ac:spMkLst>
            <pc:docMk/>
            <pc:sldMk cId="2962529003" sldId="270"/>
            <ac:spMk id="19" creationId="{143DDFE7-F1EE-5E8C-223B-9967EBCE8B37}"/>
          </ac:spMkLst>
        </pc:spChg>
        <pc:spChg chg="add del">
          <ac:chgData name="sarahmclain0602@gmail.com" userId="7cf5164fe9743f08" providerId="LiveId" clId="{FE2FDA3D-8CA0-486E-A729-8A14690094B8}" dt="2023-05-04T23:06:30.819" v="2108" actId="26606"/>
          <ac:spMkLst>
            <pc:docMk/>
            <pc:sldMk cId="2962529003" sldId="270"/>
            <ac:spMk id="24" creationId="{58A973E8-C2D4-4C81-8ADE-C5C021A615E7}"/>
          </ac:spMkLst>
        </pc:spChg>
        <pc:spChg chg="add del">
          <ac:chgData name="sarahmclain0602@gmail.com" userId="7cf5164fe9743f08" providerId="LiveId" clId="{FE2FDA3D-8CA0-486E-A729-8A14690094B8}" dt="2023-05-04T23:06:30.819" v="2108" actId="26606"/>
          <ac:spMkLst>
            <pc:docMk/>
            <pc:sldMk cId="2962529003" sldId="270"/>
            <ac:spMk id="33" creationId="{E05CABE9-5E7C-4773-BFCD-24B199FA1AE3}"/>
          </ac:spMkLst>
        </pc:spChg>
        <pc:spChg chg="add del mod">
          <ac:chgData name="sarahmclain0602@gmail.com" userId="7cf5164fe9743f08" providerId="LiveId" clId="{FE2FDA3D-8CA0-486E-A729-8A14690094B8}" dt="2023-05-04T23:54:15.630" v="2142" actId="931"/>
          <ac:spMkLst>
            <pc:docMk/>
            <pc:sldMk cId="2962529003" sldId="270"/>
            <ac:spMk id="39" creationId="{C5C8A47C-66F8-29D5-1B9B-B7A10ECF2D61}"/>
          </ac:spMkLst>
        </pc:spChg>
        <pc:grpChg chg="add del">
          <ac:chgData name="sarahmclain0602@gmail.com" userId="7cf5164fe9743f08" providerId="LiveId" clId="{FE2FDA3D-8CA0-486E-A729-8A14690094B8}" dt="2023-05-04T23:06:20.092" v="2106" actId="26606"/>
          <ac:grpSpMkLst>
            <pc:docMk/>
            <pc:sldMk cId="2962529003" sldId="270"/>
            <ac:grpSpMk id="20" creationId="{B29E1950-A366-48B7-8DAB-726C0DE58072}"/>
          </ac:grpSpMkLst>
        </pc:grpChg>
        <pc:grpChg chg="add del">
          <ac:chgData name="sarahmclain0602@gmail.com" userId="7cf5164fe9743f08" providerId="LiveId" clId="{FE2FDA3D-8CA0-486E-A729-8A14690094B8}" dt="2023-05-04T23:06:30.819" v="2108" actId="26606"/>
          <ac:grpSpMkLst>
            <pc:docMk/>
            <pc:sldMk cId="2962529003" sldId="270"/>
            <ac:grpSpMk id="26" creationId="{A08E251A-5371-4E82-A0F3-2CA0C15AB09C}"/>
          </ac:grpSpMkLst>
        </pc:grpChg>
        <pc:picChg chg="add del mod">
          <ac:chgData name="sarahmclain0602@gmail.com" userId="7cf5164fe9743f08" providerId="LiveId" clId="{FE2FDA3D-8CA0-486E-A729-8A14690094B8}" dt="2023-05-04T23:48:07.635" v="2128" actId="478"/>
          <ac:picMkLst>
            <pc:docMk/>
            <pc:sldMk cId="2962529003" sldId="270"/>
            <ac:picMk id="5" creationId="{B2022AEF-88E3-E673-214E-07D510E48816}"/>
          </ac:picMkLst>
        </pc:picChg>
        <pc:picChg chg="add del mod">
          <ac:chgData name="sarahmclain0602@gmail.com" userId="7cf5164fe9743f08" providerId="LiveId" clId="{FE2FDA3D-8CA0-486E-A729-8A14690094B8}" dt="2023-05-04T23:06:36.012" v="2110" actId="931"/>
          <ac:picMkLst>
            <pc:docMk/>
            <pc:sldMk cId="2962529003" sldId="270"/>
            <ac:picMk id="9" creationId="{D12B2D37-510A-0D75-C0D2-D88CBB1BA8D1}"/>
          </ac:picMkLst>
        </pc:picChg>
        <pc:picChg chg="add del mod">
          <ac:chgData name="sarahmclain0602@gmail.com" userId="7cf5164fe9743f08" providerId="LiveId" clId="{FE2FDA3D-8CA0-486E-A729-8A14690094B8}" dt="2023-05-04T23:48:30.726" v="2134" actId="478"/>
          <ac:picMkLst>
            <pc:docMk/>
            <pc:sldMk cId="2962529003" sldId="270"/>
            <ac:picMk id="15" creationId="{A62C6B38-6578-9CD8-6C61-00EA1AADFC58}"/>
          </ac:picMkLst>
        </pc:picChg>
        <pc:picChg chg="add del mod">
          <ac:chgData name="sarahmclain0602@gmail.com" userId="7cf5164fe9743f08" providerId="LiveId" clId="{FE2FDA3D-8CA0-486E-A729-8A14690094B8}" dt="2023-05-04T23:54:06.499" v="2141" actId="478"/>
          <ac:picMkLst>
            <pc:docMk/>
            <pc:sldMk cId="2962529003" sldId="270"/>
            <ac:picMk id="37" creationId="{D9762B9B-7DF7-B379-A973-7090C9DDFB05}"/>
          </ac:picMkLst>
        </pc:picChg>
        <pc:picChg chg="add mod">
          <ac:chgData name="sarahmclain0602@gmail.com" userId="7cf5164fe9743f08" providerId="LiveId" clId="{FE2FDA3D-8CA0-486E-A729-8A14690094B8}" dt="2023-05-05T01:51:54.055" v="2354" actId="1076"/>
          <ac:picMkLst>
            <pc:docMk/>
            <pc:sldMk cId="2962529003" sldId="270"/>
            <ac:picMk id="41" creationId="{1BDD821E-685B-21A0-AFBA-689AD22CC632}"/>
          </ac:picMkLst>
        </pc:picChg>
        <pc:cxnChg chg="add del">
          <ac:chgData name="sarahmclain0602@gmail.com" userId="7cf5164fe9743f08" providerId="LiveId" clId="{FE2FDA3D-8CA0-486E-A729-8A14690094B8}" dt="2023-05-04T23:06:30.819" v="2108" actId="26606"/>
          <ac:cxnSpMkLst>
            <pc:docMk/>
            <pc:sldMk cId="2962529003" sldId="270"/>
            <ac:cxnSpMk id="14" creationId="{8FD48FB1-66D8-4676-B0AA-C139A1DB78D1}"/>
          </ac:cxnSpMkLst>
        </pc:cxnChg>
        <pc:cxnChg chg="add del">
          <ac:chgData name="sarahmclain0602@gmail.com" userId="7cf5164fe9743f08" providerId="LiveId" clId="{FE2FDA3D-8CA0-486E-A729-8A14690094B8}" dt="2023-05-04T23:06:30.819" v="2108" actId="26606"/>
          <ac:cxnSpMkLst>
            <pc:docMk/>
            <pc:sldMk cId="2962529003" sldId="270"/>
            <ac:cxnSpMk id="22" creationId="{2A35DB53-42BE-460E-9CA1-1294C98463CB}"/>
          </ac:cxnSpMkLst>
        </pc:cxnChg>
        <pc:cxnChg chg="add del">
          <ac:chgData name="sarahmclain0602@gmail.com" userId="7cf5164fe9743f08" providerId="LiveId" clId="{FE2FDA3D-8CA0-486E-A729-8A14690094B8}" dt="2023-05-04T23:06:30.819" v="2108" actId="26606"/>
          <ac:cxnSpMkLst>
            <pc:docMk/>
            <pc:sldMk cId="2962529003" sldId="270"/>
            <ac:cxnSpMk id="32" creationId="{F033F5AE-6728-4F19-8DED-658E674B31B9}"/>
          </ac:cxnSpMkLst>
        </pc:cxnChg>
        <pc:cxnChg chg="add del">
          <ac:chgData name="sarahmclain0602@gmail.com" userId="7cf5164fe9743f08" providerId="LiveId" clId="{FE2FDA3D-8CA0-486E-A729-8A14690094B8}" dt="2023-05-04T23:06:30.819" v="2108" actId="26606"/>
          <ac:cxnSpMkLst>
            <pc:docMk/>
            <pc:sldMk cId="2962529003" sldId="270"/>
            <ac:cxnSpMk id="34" creationId="{82C7D74A-18BA-4709-A808-44E8815C4430}"/>
          </ac:cxnSpMkLst>
        </pc:cxnChg>
        <pc:cxnChg chg="add del">
          <ac:chgData name="sarahmclain0602@gmail.com" userId="7cf5164fe9743f08" providerId="LiveId" clId="{FE2FDA3D-8CA0-486E-A729-8A14690094B8}" dt="2023-05-04T23:06:30.819" v="2108" actId="26606"/>
          <ac:cxnSpMkLst>
            <pc:docMk/>
            <pc:sldMk cId="2962529003" sldId="270"/>
            <ac:cxnSpMk id="35" creationId="{B5164A3F-1561-4039-8185-AB0EEB713EA7}"/>
          </ac:cxnSpMkLst>
        </pc:cxnChg>
      </pc:sldChg>
      <pc:sldChg chg="addSp modSp new mod setBg setClrOvrMap">
        <pc:chgData name="sarahmclain0602@gmail.com" userId="7cf5164fe9743f08" providerId="LiveId" clId="{FE2FDA3D-8CA0-486E-A729-8A14690094B8}" dt="2023-05-04T21:59:25.910" v="1757" actId="1076"/>
        <pc:sldMkLst>
          <pc:docMk/>
          <pc:sldMk cId="3265426498" sldId="271"/>
        </pc:sldMkLst>
        <pc:spChg chg="mod">
          <ac:chgData name="sarahmclain0602@gmail.com" userId="7cf5164fe9743f08" providerId="LiveId" clId="{FE2FDA3D-8CA0-486E-A729-8A14690094B8}" dt="2023-05-04T21:59:21.191" v="1756" actId="1076"/>
          <ac:spMkLst>
            <pc:docMk/>
            <pc:sldMk cId="3265426498" sldId="271"/>
            <ac:spMk id="2" creationId="{4F291F61-3FF3-F04C-A1E4-E7DC8D5035B1}"/>
          </ac:spMkLst>
        </pc:spChg>
        <pc:spChg chg="mod">
          <ac:chgData name="sarahmclain0602@gmail.com" userId="7cf5164fe9743f08" providerId="LiveId" clId="{FE2FDA3D-8CA0-486E-A729-8A14690094B8}" dt="2023-05-04T21:59:25.910" v="1757" actId="1076"/>
          <ac:spMkLst>
            <pc:docMk/>
            <pc:sldMk cId="3265426498" sldId="271"/>
            <ac:spMk id="3" creationId="{4E778582-716F-4142-B898-F111AB7C322C}"/>
          </ac:spMkLst>
        </pc:spChg>
        <pc:spChg chg="add">
          <ac:chgData name="sarahmclain0602@gmail.com" userId="7cf5164fe9743f08" providerId="LiveId" clId="{FE2FDA3D-8CA0-486E-A729-8A14690094B8}" dt="2023-05-04T21:58:09.295" v="1649" actId="26606"/>
          <ac:spMkLst>
            <pc:docMk/>
            <pc:sldMk cId="3265426498" sldId="271"/>
            <ac:spMk id="10" creationId="{991E317B-75E3-4171-A07A-B263C1D6DCA5}"/>
          </ac:spMkLst>
        </pc:spChg>
        <pc:spChg chg="add">
          <ac:chgData name="sarahmclain0602@gmail.com" userId="7cf5164fe9743f08" providerId="LiveId" clId="{FE2FDA3D-8CA0-486E-A729-8A14690094B8}" dt="2023-05-04T21:58:09.295" v="1649" actId="26606"/>
          <ac:spMkLst>
            <pc:docMk/>
            <pc:sldMk cId="3265426498" sldId="271"/>
            <ac:spMk id="12" creationId="{4A9B19C2-B29A-4924-9E7E-6FBF17F5854E}"/>
          </ac:spMkLst>
        </pc:spChg>
        <pc:grpChg chg="add">
          <ac:chgData name="sarahmclain0602@gmail.com" userId="7cf5164fe9743f08" providerId="LiveId" clId="{FE2FDA3D-8CA0-486E-A729-8A14690094B8}" dt="2023-05-04T21:58:09.295" v="1649" actId="26606"/>
          <ac:grpSpMkLst>
            <pc:docMk/>
            <pc:sldMk cId="3265426498" sldId="271"/>
            <ac:grpSpMk id="14" creationId="{34C85634-D5F5-4047-8F35-F4B1F50AB1A7}"/>
          </ac:grpSpMkLst>
        </pc:grpChg>
        <pc:picChg chg="add mod">
          <ac:chgData name="sarahmclain0602@gmail.com" userId="7cf5164fe9743f08" providerId="LiveId" clId="{FE2FDA3D-8CA0-486E-A729-8A14690094B8}" dt="2023-05-04T21:58:09.295" v="1649" actId="26606"/>
          <ac:picMkLst>
            <pc:docMk/>
            <pc:sldMk cId="3265426498" sldId="271"/>
            <ac:picMk id="5" creationId="{AA37478B-2B50-FDEC-9EA2-BF9A2F2C7A52}"/>
          </ac:picMkLst>
        </pc:picChg>
      </pc:sldChg>
      <pc:sldChg chg="new del">
        <pc:chgData name="sarahmclain0602@gmail.com" userId="7cf5164fe9743f08" providerId="LiveId" clId="{FE2FDA3D-8CA0-486E-A729-8A14690094B8}" dt="2023-05-04T21:51:57.728" v="1610" actId="47"/>
        <pc:sldMkLst>
          <pc:docMk/>
          <pc:sldMk cId="3335871731" sldId="271"/>
        </pc:sldMkLst>
      </pc:sldChg>
      <pc:sldChg chg="addSp delSp modSp new mod ord modTransition">
        <pc:chgData name="sarahmclain0602@gmail.com" userId="7cf5164fe9743f08" providerId="LiveId" clId="{FE2FDA3D-8CA0-486E-A729-8A14690094B8}" dt="2023-05-05T02:31:10.678" v="2401"/>
        <pc:sldMkLst>
          <pc:docMk/>
          <pc:sldMk cId="3538873987" sldId="272"/>
        </pc:sldMkLst>
        <pc:spChg chg="mod">
          <ac:chgData name="sarahmclain0602@gmail.com" userId="7cf5164fe9743f08" providerId="LiveId" clId="{FE2FDA3D-8CA0-486E-A729-8A14690094B8}" dt="2023-05-05T01:50:50.347" v="2322" actId="20577"/>
          <ac:spMkLst>
            <pc:docMk/>
            <pc:sldMk cId="3538873987" sldId="272"/>
            <ac:spMk id="2" creationId="{A7902BA2-BF11-BC2F-E0FD-AE07E66D9246}"/>
          </ac:spMkLst>
        </pc:spChg>
        <pc:spChg chg="mod">
          <ac:chgData name="sarahmclain0602@gmail.com" userId="7cf5164fe9743f08" providerId="LiveId" clId="{FE2FDA3D-8CA0-486E-A729-8A14690094B8}" dt="2023-05-04T22:59:29.811" v="2098" actId="20577"/>
          <ac:spMkLst>
            <pc:docMk/>
            <pc:sldMk cId="3538873987" sldId="272"/>
            <ac:spMk id="3" creationId="{BBA7F187-AA40-10CC-8C07-620232C99FF9}"/>
          </ac:spMkLst>
        </pc:spChg>
        <pc:spChg chg="add mod">
          <ac:chgData name="sarahmclain0602@gmail.com" userId="7cf5164fe9743f08" providerId="LiveId" clId="{FE2FDA3D-8CA0-486E-A729-8A14690094B8}" dt="2023-05-04T22:47:44.212" v="1814"/>
          <ac:spMkLst>
            <pc:docMk/>
            <pc:sldMk cId="3538873987" sldId="272"/>
            <ac:spMk id="5" creationId="{590EE145-CF14-4D13-D301-AE7FEB705B33}"/>
          </ac:spMkLst>
        </pc:spChg>
        <pc:spChg chg="add del mod">
          <ac:chgData name="sarahmclain0602@gmail.com" userId="7cf5164fe9743f08" providerId="LiveId" clId="{FE2FDA3D-8CA0-486E-A729-8A14690094B8}" dt="2023-05-04T22:47:49.715" v="1816" actId="478"/>
          <ac:spMkLst>
            <pc:docMk/>
            <pc:sldMk cId="3538873987" sldId="272"/>
            <ac:spMk id="7" creationId="{4551D5C6-AE6D-8E97-6E26-47DBC060994E}"/>
          </ac:spMkLst>
        </pc:spChg>
        <pc:spChg chg="add del mod">
          <ac:chgData name="sarahmclain0602@gmail.com" userId="7cf5164fe9743f08" providerId="LiveId" clId="{FE2FDA3D-8CA0-486E-A729-8A14690094B8}" dt="2023-05-04T22:48:00.093" v="1822" actId="478"/>
          <ac:spMkLst>
            <pc:docMk/>
            <pc:sldMk cId="3538873987" sldId="272"/>
            <ac:spMk id="9" creationId="{297CB3E1-E130-2E20-A26B-970422ED63E6}"/>
          </ac:spMkLst>
        </pc:spChg>
        <pc:spChg chg="add del mod">
          <ac:chgData name="sarahmclain0602@gmail.com" userId="7cf5164fe9743f08" providerId="LiveId" clId="{FE2FDA3D-8CA0-486E-A729-8A14690094B8}" dt="2023-05-04T22:48:11.174" v="1825" actId="478"/>
          <ac:spMkLst>
            <pc:docMk/>
            <pc:sldMk cId="3538873987" sldId="272"/>
            <ac:spMk id="11" creationId="{ED8B3D75-1895-CECD-765F-DA54F92B013B}"/>
          </ac:spMkLst>
        </pc:spChg>
        <pc:spChg chg="add del mod">
          <ac:chgData name="sarahmclain0602@gmail.com" userId="7cf5164fe9743f08" providerId="LiveId" clId="{FE2FDA3D-8CA0-486E-A729-8A14690094B8}" dt="2023-05-04T22:50:57.274" v="1882" actId="478"/>
          <ac:spMkLst>
            <pc:docMk/>
            <pc:sldMk cId="3538873987" sldId="272"/>
            <ac:spMk id="13" creationId="{88387CF3-421D-4349-DA9A-8690F843B6D7}"/>
          </ac:spMkLst>
        </pc:spChg>
        <pc:spChg chg="add del mod">
          <ac:chgData name="sarahmclain0602@gmail.com" userId="7cf5164fe9743f08" providerId="LiveId" clId="{FE2FDA3D-8CA0-486E-A729-8A14690094B8}" dt="2023-05-04T22:52:31.096" v="1893" actId="478"/>
          <ac:spMkLst>
            <pc:docMk/>
            <pc:sldMk cId="3538873987" sldId="272"/>
            <ac:spMk id="15" creationId="{2FE6B12D-28A3-96DC-649A-F60DE1F1376C}"/>
          </ac:spMkLst>
        </pc:spChg>
        <pc:spChg chg="add del mod">
          <ac:chgData name="sarahmclain0602@gmail.com" userId="7cf5164fe9743f08" providerId="LiveId" clId="{FE2FDA3D-8CA0-486E-A729-8A14690094B8}" dt="2023-05-04T22:53:07.933" v="1908" actId="478"/>
          <ac:spMkLst>
            <pc:docMk/>
            <pc:sldMk cId="3538873987" sldId="272"/>
            <ac:spMk id="17" creationId="{F944A3B1-583E-2435-5BAB-FB555E62ED77}"/>
          </ac:spMkLst>
        </pc:spChg>
        <pc:spChg chg="add del mod">
          <ac:chgData name="sarahmclain0602@gmail.com" userId="7cf5164fe9743f08" providerId="LiveId" clId="{FE2FDA3D-8CA0-486E-A729-8A14690094B8}" dt="2023-05-04T22:58:39.747" v="2082" actId="478"/>
          <ac:spMkLst>
            <pc:docMk/>
            <pc:sldMk cId="3538873987" sldId="272"/>
            <ac:spMk id="18" creationId="{40E498D1-931F-8CC9-9AB2-92091C57D8CE}"/>
          </ac:spMkLst>
        </pc:spChg>
        <pc:spChg chg="add mod">
          <ac:chgData name="sarahmclain0602@gmail.com" userId="7cf5164fe9743f08" providerId="LiveId" clId="{FE2FDA3D-8CA0-486E-A729-8A14690094B8}" dt="2023-05-05T01:46:51.903" v="2313" actId="20577"/>
          <ac:spMkLst>
            <pc:docMk/>
            <pc:sldMk cId="3538873987" sldId="272"/>
            <ac:spMk id="19" creationId="{3228ED5B-1384-7995-5083-AC75A141270C}"/>
          </ac:spMkLst>
        </pc:spChg>
        <pc:graphicFrameChg chg="add del mod">
          <ac:chgData name="sarahmclain0602@gmail.com" userId="7cf5164fe9743f08" providerId="LiveId" clId="{FE2FDA3D-8CA0-486E-A729-8A14690094B8}" dt="2023-05-04T22:47:51.611" v="1817" actId="478"/>
          <ac:graphicFrameMkLst>
            <pc:docMk/>
            <pc:sldMk cId="3538873987" sldId="272"/>
            <ac:graphicFrameMk id="4" creationId="{879639C3-BFE5-72DC-AE9D-63B783EED64F}"/>
          </ac:graphicFrameMkLst>
        </pc:graphicFrameChg>
        <pc:graphicFrameChg chg="add del mod">
          <ac:chgData name="sarahmclain0602@gmail.com" userId="7cf5164fe9743f08" providerId="LiveId" clId="{FE2FDA3D-8CA0-486E-A729-8A14690094B8}" dt="2023-05-04T22:47:49.715" v="1816" actId="478"/>
          <ac:graphicFrameMkLst>
            <pc:docMk/>
            <pc:sldMk cId="3538873987" sldId="272"/>
            <ac:graphicFrameMk id="6" creationId="{F1E4EB49-AE79-F208-14E8-E5D22CF3F263}"/>
          </ac:graphicFrameMkLst>
        </pc:graphicFrameChg>
        <pc:graphicFrameChg chg="add del mod">
          <ac:chgData name="sarahmclain0602@gmail.com" userId="7cf5164fe9743f08" providerId="LiveId" clId="{FE2FDA3D-8CA0-486E-A729-8A14690094B8}" dt="2023-05-04T22:48:00.093" v="1822" actId="478"/>
          <ac:graphicFrameMkLst>
            <pc:docMk/>
            <pc:sldMk cId="3538873987" sldId="272"/>
            <ac:graphicFrameMk id="8" creationId="{05F10DC6-E733-CD3A-0DDA-D81DEB445F59}"/>
          </ac:graphicFrameMkLst>
        </pc:graphicFrameChg>
        <pc:graphicFrameChg chg="add del mod">
          <ac:chgData name="sarahmclain0602@gmail.com" userId="7cf5164fe9743f08" providerId="LiveId" clId="{FE2FDA3D-8CA0-486E-A729-8A14690094B8}" dt="2023-05-04T22:48:11.174" v="1825" actId="478"/>
          <ac:graphicFrameMkLst>
            <pc:docMk/>
            <pc:sldMk cId="3538873987" sldId="272"/>
            <ac:graphicFrameMk id="10" creationId="{670D8932-42B2-FD60-EF1A-B8BA1D64EA9A}"/>
          </ac:graphicFrameMkLst>
        </pc:graphicFrameChg>
        <pc:graphicFrameChg chg="add del mod">
          <ac:chgData name="sarahmclain0602@gmail.com" userId="7cf5164fe9743f08" providerId="LiveId" clId="{FE2FDA3D-8CA0-486E-A729-8A14690094B8}" dt="2023-05-04T22:50:57.274" v="1882" actId="478"/>
          <ac:graphicFrameMkLst>
            <pc:docMk/>
            <pc:sldMk cId="3538873987" sldId="272"/>
            <ac:graphicFrameMk id="12" creationId="{80E3F723-687D-4411-8EA5-CDB3B2119DC9}"/>
          </ac:graphicFrameMkLst>
        </pc:graphicFrameChg>
        <pc:graphicFrameChg chg="add del mod">
          <ac:chgData name="sarahmclain0602@gmail.com" userId="7cf5164fe9743f08" providerId="LiveId" clId="{FE2FDA3D-8CA0-486E-A729-8A14690094B8}" dt="2023-05-04T22:52:31.096" v="1893" actId="478"/>
          <ac:graphicFrameMkLst>
            <pc:docMk/>
            <pc:sldMk cId="3538873987" sldId="272"/>
            <ac:graphicFrameMk id="14" creationId="{2555CD85-AE70-9E19-74F7-7DEA519D1EA4}"/>
          </ac:graphicFrameMkLst>
        </pc:graphicFrameChg>
        <pc:graphicFrameChg chg="add del mod">
          <ac:chgData name="sarahmclain0602@gmail.com" userId="7cf5164fe9743f08" providerId="LiveId" clId="{FE2FDA3D-8CA0-486E-A729-8A14690094B8}" dt="2023-05-04T22:53:07.933" v="1908" actId="478"/>
          <ac:graphicFrameMkLst>
            <pc:docMk/>
            <pc:sldMk cId="3538873987" sldId="272"/>
            <ac:graphicFrameMk id="16" creationId="{73BDF309-8831-B155-14E3-052B231590A9}"/>
          </ac:graphicFrameMkLst>
        </pc:graphicFrameChg>
      </pc:sldChg>
      <pc:sldChg chg="modSp new mod">
        <pc:chgData name="sarahmclain0602@gmail.com" userId="7cf5164fe9743f08" providerId="LiveId" clId="{FE2FDA3D-8CA0-486E-A729-8A14690094B8}" dt="2023-05-05T01:43:58.203" v="2269" actId="27636"/>
        <pc:sldMkLst>
          <pc:docMk/>
          <pc:sldMk cId="985658930" sldId="273"/>
        </pc:sldMkLst>
        <pc:spChg chg="mod">
          <ac:chgData name="sarahmclain0602@gmail.com" userId="7cf5164fe9743f08" providerId="LiveId" clId="{FE2FDA3D-8CA0-486E-A729-8A14690094B8}" dt="2023-05-05T01:43:12.724" v="2260" actId="14100"/>
          <ac:spMkLst>
            <pc:docMk/>
            <pc:sldMk cId="985658930" sldId="273"/>
            <ac:spMk id="2" creationId="{07604033-3230-BDA4-1B59-73066630B977}"/>
          </ac:spMkLst>
        </pc:spChg>
        <pc:spChg chg="mod">
          <ac:chgData name="sarahmclain0602@gmail.com" userId="7cf5164fe9743f08" providerId="LiveId" clId="{FE2FDA3D-8CA0-486E-A729-8A14690094B8}" dt="2023-05-05T01:43:58.203" v="2269" actId="27636"/>
          <ac:spMkLst>
            <pc:docMk/>
            <pc:sldMk cId="985658930" sldId="273"/>
            <ac:spMk id="3" creationId="{08175F87-A9E4-8744-8F61-8823906C1CE3}"/>
          </ac:spMkLst>
        </pc:spChg>
      </pc:sldChg>
      <pc:sldChg chg="addSp delSp modSp new mod setBg addAnim delAnim setClrOvrMap">
        <pc:chgData name="sarahmclain0602@gmail.com" userId="7cf5164fe9743f08" providerId="LiveId" clId="{FE2FDA3D-8CA0-486E-A729-8A14690094B8}" dt="2023-05-05T02:49:50.361" v="2458" actId="478"/>
        <pc:sldMkLst>
          <pc:docMk/>
          <pc:sldMk cId="1253072839" sldId="274"/>
        </pc:sldMkLst>
        <pc:spChg chg="mod">
          <ac:chgData name="sarahmclain0602@gmail.com" userId="7cf5164fe9743f08" providerId="LiveId" clId="{FE2FDA3D-8CA0-486E-A729-8A14690094B8}" dt="2023-05-05T02:49:34.220" v="2456" actId="1076"/>
          <ac:spMkLst>
            <pc:docMk/>
            <pc:sldMk cId="1253072839" sldId="274"/>
            <ac:spMk id="2" creationId="{0BDDF68F-E43A-6ACE-9FE8-BC50AF10BA85}"/>
          </ac:spMkLst>
        </pc:spChg>
        <pc:spChg chg="del mod">
          <ac:chgData name="sarahmclain0602@gmail.com" userId="7cf5164fe9743f08" providerId="LiveId" clId="{FE2FDA3D-8CA0-486E-A729-8A14690094B8}" dt="2023-05-05T02:49:23.769" v="2454" actId="478"/>
          <ac:spMkLst>
            <pc:docMk/>
            <pc:sldMk cId="1253072839" sldId="274"/>
            <ac:spMk id="3" creationId="{72C71C57-99C1-378A-2C6B-4C531E55DCFB}"/>
          </ac:spMkLst>
        </pc:spChg>
        <pc:spChg chg="add del mod">
          <ac:chgData name="sarahmclain0602@gmail.com" userId="7cf5164fe9743f08" providerId="LiveId" clId="{FE2FDA3D-8CA0-486E-A729-8A14690094B8}" dt="2023-05-05T02:49:50.361" v="2458" actId="478"/>
          <ac:spMkLst>
            <pc:docMk/>
            <pc:sldMk cId="1253072839" sldId="274"/>
            <ac:spMk id="7" creationId="{FFBEA149-AA45-315D-B3C0-6B387AD2B282}"/>
          </ac:spMkLst>
        </pc:spChg>
        <pc:spChg chg="add del">
          <ac:chgData name="sarahmclain0602@gmail.com" userId="7cf5164fe9743f08" providerId="LiveId" clId="{FE2FDA3D-8CA0-486E-A729-8A14690094B8}" dt="2023-05-05T02:49:04.459" v="2446" actId="26606"/>
          <ac:spMkLst>
            <pc:docMk/>
            <pc:sldMk cId="1253072839" sldId="274"/>
            <ac:spMk id="10" creationId="{6DCB64DE-FB3A-4D83-9241-A0D26824BE54}"/>
          </ac:spMkLst>
        </pc:spChg>
        <pc:spChg chg="add del">
          <ac:chgData name="sarahmclain0602@gmail.com" userId="7cf5164fe9743f08" providerId="LiveId" clId="{FE2FDA3D-8CA0-486E-A729-8A14690094B8}" dt="2023-05-05T02:49:04.459" v="2446" actId="26606"/>
          <ac:spMkLst>
            <pc:docMk/>
            <pc:sldMk cId="1253072839" sldId="274"/>
            <ac:spMk id="12" creationId="{5E94C64B-831C-45FA-B484-591F4D577C60}"/>
          </ac:spMkLst>
        </pc:spChg>
        <pc:spChg chg="add">
          <ac:chgData name="sarahmclain0602@gmail.com" userId="7cf5164fe9743f08" providerId="LiveId" clId="{FE2FDA3D-8CA0-486E-A729-8A14690094B8}" dt="2023-05-05T02:49:09.433" v="2450" actId="26606"/>
          <ac:spMkLst>
            <pc:docMk/>
            <pc:sldMk cId="1253072839" sldId="274"/>
            <ac:spMk id="19" creationId="{E05CABE9-5E7C-4773-BFCD-24B199FA1AE3}"/>
          </ac:spMkLst>
        </pc:spChg>
        <pc:spChg chg="add del">
          <ac:chgData name="sarahmclain0602@gmail.com" userId="7cf5164fe9743f08" providerId="LiveId" clId="{FE2FDA3D-8CA0-486E-A729-8A14690094B8}" dt="2023-05-05T02:49:09.422" v="2449" actId="26606"/>
          <ac:spMkLst>
            <pc:docMk/>
            <pc:sldMk cId="1253072839" sldId="274"/>
            <ac:spMk id="21" creationId="{211F35AE-7F5A-42E1-B3B2-146E628EED3A}"/>
          </ac:spMkLst>
        </pc:spChg>
        <pc:spChg chg="add">
          <ac:chgData name="sarahmclain0602@gmail.com" userId="7cf5164fe9743f08" providerId="LiveId" clId="{FE2FDA3D-8CA0-486E-A729-8A14690094B8}" dt="2023-05-05T02:49:09.433" v="2450" actId="26606"/>
          <ac:spMkLst>
            <pc:docMk/>
            <pc:sldMk cId="1253072839" sldId="274"/>
            <ac:spMk id="25" creationId="{58A973E8-C2D4-4C81-8ADE-C5C021A615E7}"/>
          </ac:spMkLst>
        </pc:spChg>
        <pc:grpChg chg="add del">
          <ac:chgData name="sarahmclain0602@gmail.com" userId="7cf5164fe9743f08" providerId="LiveId" clId="{FE2FDA3D-8CA0-486E-A729-8A14690094B8}" dt="2023-05-05T02:49:04.459" v="2446" actId="26606"/>
          <ac:grpSpMkLst>
            <pc:docMk/>
            <pc:sldMk cId="1253072839" sldId="274"/>
            <ac:grpSpMk id="14" creationId="{AC96E397-7705-43C9-AC81-FA8EF1951DD2}"/>
          </ac:grpSpMkLst>
        </pc:grpChg>
        <pc:grpChg chg="add del">
          <ac:chgData name="sarahmclain0602@gmail.com" userId="7cf5164fe9743f08" providerId="LiveId" clId="{FE2FDA3D-8CA0-486E-A729-8A14690094B8}" dt="2023-05-05T02:49:09.422" v="2449" actId="26606"/>
          <ac:grpSpMkLst>
            <pc:docMk/>
            <pc:sldMk cId="1253072839" sldId="274"/>
            <ac:grpSpMk id="22" creationId="{A4D0269D-39E2-42E4-AD56-F65D629C9E32}"/>
          </ac:grpSpMkLst>
        </pc:grpChg>
        <pc:grpChg chg="add">
          <ac:chgData name="sarahmclain0602@gmail.com" userId="7cf5164fe9743f08" providerId="LiveId" clId="{FE2FDA3D-8CA0-486E-A729-8A14690094B8}" dt="2023-05-05T02:49:09.433" v="2450" actId="26606"/>
          <ac:grpSpMkLst>
            <pc:docMk/>
            <pc:sldMk cId="1253072839" sldId="274"/>
            <ac:grpSpMk id="26" creationId="{A08E251A-5371-4E82-A0F3-2CA0C15AB09C}"/>
          </ac:grpSpMkLst>
        </pc:grpChg>
        <pc:picChg chg="add mod">
          <ac:chgData name="sarahmclain0602@gmail.com" userId="7cf5164fe9743f08" providerId="LiveId" clId="{FE2FDA3D-8CA0-486E-A729-8A14690094B8}" dt="2023-05-05T02:49:38.374" v="2457" actId="14100"/>
          <ac:picMkLst>
            <pc:docMk/>
            <pc:sldMk cId="1253072839" sldId="274"/>
            <ac:picMk id="5" creationId="{251E30E8-E76C-DBB7-060E-DB5B598817CF}"/>
          </ac:picMkLst>
        </pc:picChg>
      </pc:sldChg>
      <pc:sldChg chg="del">
        <pc:chgData name="sarahmclain0602@gmail.com" userId="7cf5164fe9743f08" providerId="LiveId" clId="{FE2FDA3D-8CA0-486E-A729-8A14690094B8}" dt="2023-05-05T02:24:28.699" v="2373" actId="47"/>
        <pc:sldMkLst>
          <pc:docMk/>
          <pc:sldMk cId="2311212738" sldId="274"/>
        </pc:sldMkLst>
      </pc:sldChg>
      <pc:sldChg chg="modSp new del mod">
        <pc:chgData name="sarahmclain0602@gmail.com" userId="7cf5164fe9743f08" providerId="LiveId" clId="{FE2FDA3D-8CA0-486E-A729-8A14690094B8}" dt="2023-05-05T01:51:35.848" v="2353" actId="47"/>
        <pc:sldMkLst>
          <pc:docMk/>
          <pc:sldMk cId="4229489616" sldId="274"/>
        </pc:sldMkLst>
        <pc:spChg chg="mod">
          <ac:chgData name="sarahmclain0602@gmail.com" userId="7cf5164fe9743f08" providerId="LiveId" clId="{FE2FDA3D-8CA0-486E-A729-8A14690094B8}" dt="2023-05-05T01:51:09.903" v="2352" actId="20577"/>
          <ac:spMkLst>
            <pc:docMk/>
            <pc:sldMk cId="4229489616" sldId="274"/>
            <ac:spMk id="2" creationId="{E262A90E-73EC-8794-3BBF-D8B29B0A6A22}"/>
          </ac:spMkLst>
        </pc:spChg>
      </pc:sldChg>
      <pc:sldChg chg="addSp delSp modSp new mod ord setBg">
        <pc:chgData name="sarahmclain0602@gmail.com" userId="7cf5164fe9743f08" providerId="LiveId" clId="{FE2FDA3D-8CA0-486E-A729-8A14690094B8}" dt="2023-05-05T04:21:00.509" v="2744"/>
        <pc:sldMkLst>
          <pc:docMk/>
          <pc:sldMk cId="1452656267" sldId="275"/>
        </pc:sldMkLst>
        <pc:spChg chg="del mod">
          <ac:chgData name="sarahmclain0602@gmail.com" userId="7cf5164fe9743f08" providerId="LiveId" clId="{FE2FDA3D-8CA0-486E-A729-8A14690094B8}" dt="2023-05-05T04:17:53.497" v="2706" actId="478"/>
          <ac:spMkLst>
            <pc:docMk/>
            <pc:sldMk cId="1452656267" sldId="275"/>
            <ac:spMk id="2" creationId="{1401C56C-F181-C01C-CB7C-5CED74E8E46D}"/>
          </ac:spMkLst>
        </pc:spChg>
        <pc:spChg chg="del mod">
          <ac:chgData name="sarahmclain0602@gmail.com" userId="7cf5164fe9743f08" providerId="LiveId" clId="{FE2FDA3D-8CA0-486E-A729-8A14690094B8}" dt="2023-05-05T04:20:46.130" v="2741" actId="478"/>
          <ac:spMkLst>
            <pc:docMk/>
            <pc:sldMk cId="1452656267" sldId="275"/>
            <ac:spMk id="3" creationId="{9669166B-CA96-10B6-BFBF-60B510232EE9}"/>
          </ac:spMkLst>
        </pc:spChg>
        <pc:spChg chg="add mod">
          <ac:chgData name="sarahmclain0602@gmail.com" userId="7cf5164fe9743f08" providerId="LiveId" clId="{FE2FDA3D-8CA0-486E-A729-8A14690094B8}" dt="2023-05-05T04:20:08.447" v="2738" actId="255"/>
          <ac:spMkLst>
            <pc:docMk/>
            <pc:sldMk cId="1452656267" sldId="275"/>
            <ac:spMk id="4" creationId="{10931415-BC9C-74C1-0C10-EE70E407336E}"/>
          </ac:spMkLst>
        </pc:spChg>
        <pc:spChg chg="add del mod">
          <ac:chgData name="sarahmclain0602@gmail.com" userId="7cf5164fe9743f08" providerId="LiveId" clId="{FE2FDA3D-8CA0-486E-A729-8A14690094B8}" dt="2023-05-05T04:17:11.963" v="2699" actId="478"/>
          <ac:spMkLst>
            <pc:docMk/>
            <pc:sldMk cId="1452656267" sldId="275"/>
            <ac:spMk id="5" creationId="{498162E8-F861-FC4E-F52D-6BADC9BFE130}"/>
          </ac:spMkLst>
        </pc:spChg>
        <pc:spChg chg="add mod">
          <ac:chgData name="sarahmclain0602@gmail.com" userId="7cf5164fe9743f08" providerId="LiveId" clId="{FE2FDA3D-8CA0-486E-A729-8A14690094B8}" dt="2023-05-05T04:19:55.301" v="2736" actId="255"/>
          <ac:spMkLst>
            <pc:docMk/>
            <pc:sldMk cId="1452656267" sldId="275"/>
            <ac:spMk id="8" creationId="{BE887F80-CFC0-B242-5B3B-588F12229E02}"/>
          </ac:spMkLst>
        </pc:spChg>
        <pc:spChg chg="add mod">
          <ac:chgData name="sarahmclain0602@gmail.com" userId="7cf5164fe9743f08" providerId="LiveId" clId="{FE2FDA3D-8CA0-486E-A729-8A14690094B8}" dt="2023-05-05T04:20:00.697" v="2737" actId="255"/>
          <ac:spMkLst>
            <pc:docMk/>
            <pc:sldMk cId="1452656267" sldId="275"/>
            <ac:spMk id="9" creationId="{D7037043-C577-E4A6-A2AE-E34C4A1E407C}"/>
          </ac:spMkLst>
        </pc:spChg>
        <pc:spChg chg="add mod">
          <ac:chgData name="sarahmclain0602@gmail.com" userId="7cf5164fe9743f08" providerId="LiveId" clId="{FE2FDA3D-8CA0-486E-A729-8A14690094B8}" dt="2023-05-05T04:18:20.125" v="2724" actId="14100"/>
          <ac:spMkLst>
            <pc:docMk/>
            <pc:sldMk cId="1452656267" sldId="275"/>
            <ac:spMk id="17" creationId="{6EDC8824-F41B-1F13-92E1-9385BC919CBB}"/>
          </ac:spMkLst>
        </pc:spChg>
        <pc:spChg chg="add">
          <ac:chgData name="sarahmclain0602@gmail.com" userId="7cf5164fe9743f08" providerId="LiveId" clId="{FE2FDA3D-8CA0-486E-A729-8A14690094B8}" dt="2023-05-05T04:12:14.947" v="2639" actId="26606"/>
          <ac:spMkLst>
            <pc:docMk/>
            <pc:sldMk cId="1452656267" sldId="275"/>
            <ac:spMk id="18" creationId="{2C33F367-76E5-4D2A-96B1-4FD443CDD1CF}"/>
          </ac:spMkLst>
        </pc:spChg>
        <pc:spChg chg="add">
          <ac:chgData name="sarahmclain0602@gmail.com" userId="7cf5164fe9743f08" providerId="LiveId" clId="{FE2FDA3D-8CA0-486E-A729-8A14690094B8}" dt="2023-05-05T04:12:14.947" v="2639" actId="26606"/>
          <ac:spMkLst>
            <pc:docMk/>
            <pc:sldMk cId="1452656267" sldId="275"/>
            <ac:spMk id="20" creationId="{6F769419-3E73-449D-B62A-0CDEC946A679}"/>
          </ac:spMkLst>
        </pc:spChg>
        <pc:spChg chg="add del mod">
          <ac:chgData name="sarahmclain0602@gmail.com" userId="7cf5164fe9743f08" providerId="LiveId" clId="{FE2FDA3D-8CA0-486E-A729-8A14690094B8}" dt="2023-05-05T04:20:52.604" v="2742" actId="478"/>
          <ac:spMkLst>
            <pc:docMk/>
            <pc:sldMk cId="1452656267" sldId="275"/>
            <ac:spMk id="21" creationId="{CCF9B346-45ED-1E50-89F0-C2916B7E5167}"/>
          </ac:spMkLst>
        </pc:spChg>
        <pc:grpChg chg="add">
          <ac:chgData name="sarahmclain0602@gmail.com" userId="7cf5164fe9743f08" providerId="LiveId" clId="{FE2FDA3D-8CA0-486E-A729-8A14690094B8}" dt="2023-05-05T04:12:14.947" v="2639" actId="26606"/>
          <ac:grpSpMkLst>
            <pc:docMk/>
            <pc:sldMk cId="1452656267" sldId="275"/>
            <ac:grpSpMk id="11" creationId="{B455B88A-C127-47B3-B317-724BD4EAAD0E}"/>
          </ac:grpSpMkLst>
        </pc:grpChg>
        <pc:grpChg chg="add">
          <ac:chgData name="sarahmclain0602@gmail.com" userId="7cf5164fe9743f08" providerId="LiveId" clId="{FE2FDA3D-8CA0-486E-A729-8A14690094B8}" dt="2023-05-05T04:12:14.947" v="2639" actId="26606"/>
          <ac:grpSpMkLst>
            <pc:docMk/>
            <pc:sldMk cId="1452656267" sldId="275"/>
            <ac:grpSpMk id="22" creationId="{A6515200-42F9-488F-9895-6CDBCD1E87C8}"/>
          </ac:grpSpMkLst>
        </pc:grpChg>
        <pc:picChg chg="add mod ord">
          <ac:chgData name="sarahmclain0602@gmail.com" userId="7cf5164fe9743f08" providerId="LiveId" clId="{FE2FDA3D-8CA0-486E-A729-8A14690094B8}" dt="2023-05-05T04:20:15.102" v="2739" actId="1076"/>
          <ac:picMkLst>
            <pc:docMk/>
            <pc:sldMk cId="1452656267" sldId="275"/>
            <ac:picMk id="7" creationId="{A4EDACEB-E6BE-2AEA-27EC-7382E73A4850}"/>
          </ac:picMkLst>
        </pc:picChg>
      </pc:sldChg>
    </pc:docChg>
  </pc:docChgLst>
  <pc:docChgLst>
    <pc:chgData name="Mary Hills" userId="3eab31e853fb4120" providerId="Windows Live" clId="Web-{CC55FE68-53E4-4522-84AE-CDFA2E2179DE}"/>
    <pc:docChg chg="sldOrd">
      <pc:chgData name="Mary Hills" userId="3eab31e853fb4120" providerId="Windows Live" clId="Web-{CC55FE68-53E4-4522-84AE-CDFA2E2179DE}" dt="2023-05-04T23:45:49.371" v="1"/>
      <pc:docMkLst>
        <pc:docMk/>
      </pc:docMkLst>
      <pc:sldChg chg="ord">
        <pc:chgData name="Mary Hills" userId="3eab31e853fb4120" providerId="Windows Live" clId="Web-{CC55FE68-53E4-4522-84AE-CDFA2E2179DE}" dt="2023-05-04T23:45:49.371" v="1"/>
        <pc:sldMkLst>
          <pc:docMk/>
          <pc:sldMk cId="3538873987" sldId="272"/>
        </pc:sldMkLst>
      </pc:sldChg>
    </pc:docChg>
  </pc:docChgLst>
  <pc:docChgLst>
    <pc:chgData name="Mary Hills" userId="3eab31e853fb4120" providerId="Windows Live" clId="Web-{0614A59E-1C09-4D3B-84F3-215DC0607941}"/>
    <pc:docChg chg="modSld">
      <pc:chgData name="Mary Hills" userId="3eab31e853fb4120" providerId="Windows Live" clId="Web-{0614A59E-1C09-4D3B-84F3-215DC0607941}" dt="2023-05-07T22:38:06.643" v="1"/>
      <pc:docMkLst>
        <pc:docMk/>
      </pc:docMkLst>
      <pc:sldChg chg="addSp delSp">
        <pc:chgData name="Mary Hills" userId="3eab31e853fb4120" providerId="Windows Live" clId="Web-{0614A59E-1C09-4D3B-84F3-215DC0607941}" dt="2023-05-07T22:38:06.643" v="1"/>
        <pc:sldMkLst>
          <pc:docMk/>
          <pc:sldMk cId="3265426498" sldId="271"/>
        </pc:sldMkLst>
        <pc:picChg chg="add del">
          <ac:chgData name="Mary Hills" userId="3eab31e853fb4120" providerId="Windows Live" clId="Web-{0614A59E-1C09-4D3B-84F3-215DC0607941}" dt="2023-05-07T22:38:06.643" v="1"/>
          <ac:picMkLst>
            <pc:docMk/>
            <pc:sldMk cId="3265426498" sldId="271"/>
            <ac:picMk id="5" creationId="{AA37478B-2B50-FDEC-9EA2-BF9A2F2C7A52}"/>
          </ac:picMkLst>
        </pc:picChg>
      </pc:sldChg>
    </pc:docChg>
  </pc:docChgLst>
  <pc:docChgLst>
    <pc:chgData name="Mary Hills" userId="3eab31e853fb4120" providerId="Windows Live" clId="Web-{CE8C6BE6-BE26-464A-8E81-80C5CFC60762}"/>
    <pc:docChg chg="modSld">
      <pc:chgData name="Mary Hills" userId="3eab31e853fb4120" providerId="Windows Live" clId="Web-{CE8C6BE6-BE26-464A-8E81-80C5CFC60762}" dt="2023-05-04T22:18:39.756" v="2" actId="1076"/>
      <pc:docMkLst>
        <pc:docMk/>
      </pc:docMkLst>
      <pc:sldChg chg="modSp">
        <pc:chgData name="Mary Hills" userId="3eab31e853fb4120" providerId="Windows Live" clId="Web-{CE8C6BE6-BE26-464A-8E81-80C5CFC60762}" dt="2023-05-04T22:18:39.756" v="2" actId="1076"/>
        <pc:sldMkLst>
          <pc:docMk/>
          <pc:sldMk cId="2962529003" sldId="270"/>
        </pc:sldMkLst>
        <pc:picChg chg="mod">
          <ac:chgData name="Mary Hills" userId="3eab31e853fb4120" providerId="Windows Live" clId="Web-{CE8C6BE6-BE26-464A-8E81-80C5CFC60762}" dt="2023-05-04T22:18:39.756" v="2" actId="1076"/>
          <ac:picMkLst>
            <pc:docMk/>
            <pc:sldMk cId="2962529003" sldId="270"/>
            <ac:picMk id="5" creationId="{B2022AEF-88E3-E673-214E-07D510E48816}"/>
          </ac:picMkLst>
        </pc:picChg>
      </pc:sldChg>
    </pc:docChg>
  </pc:docChgLst>
  <pc:docChgLst>
    <pc:chgData name="Guest User" providerId="Windows Live" clId="Web-{5BD0EE0D-41EC-462D-B9AC-D12A81957038}"/>
    <pc:docChg chg="addSld delSld modSld sldOrd">
      <pc:chgData name="Guest User" userId="" providerId="Windows Live" clId="Web-{5BD0EE0D-41EC-462D-B9AC-D12A81957038}" dt="2023-05-09T10:53:31.274" v="1067"/>
      <pc:docMkLst>
        <pc:docMk/>
      </pc:docMkLst>
      <pc:sldChg chg="ord">
        <pc:chgData name="Guest User" userId="" providerId="Windows Live" clId="Web-{5BD0EE0D-41EC-462D-B9AC-D12A81957038}" dt="2023-05-09T10:34:45.214" v="568"/>
        <pc:sldMkLst>
          <pc:docMk/>
          <pc:sldMk cId="2167423603" sldId="267"/>
        </pc:sldMkLst>
      </pc:sldChg>
      <pc:sldChg chg="new del">
        <pc:chgData name="Guest User" userId="" providerId="Windows Live" clId="Web-{5BD0EE0D-41EC-462D-B9AC-D12A81957038}" dt="2023-05-09T09:54:04.888" v="2"/>
        <pc:sldMkLst>
          <pc:docMk/>
          <pc:sldMk cId="2774359754" sldId="276"/>
        </pc:sldMkLst>
      </pc:sldChg>
      <pc:sldChg chg="addSp delSp modSp add replId">
        <pc:chgData name="Guest User" userId="" providerId="Windows Live" clId="Web-{5BD0EE0D-41EC-462D-B9AC-D12A81957038}" dt="2023-05-09T10:23:56.065" v="483"/>
        <pc:sldMkLst>
          <pc:docMk/>
          <pc:sldMk cId="631460886" sldId="277"/>
        </pc:sldMkLst>
        <pc:spChg chg="mod">
          <ac:chgData name="Guest User" userId="" providerId="Windows Live" clId="Web-{5BD0EE0D-41EC-462D-B9AC-D12A81957038}" dt="2023-05-09T09:55:58.033" v="30" actId="20577"/>
          <ac:spMkLst>
            <pc:docMk/>
            <pc:sldMk cId="631460886" sldId="277"/>
            <ac:spMk id="2" creationId="{5857C1F9-67D8-C731-6367-19997DBDA82A}"/>
          </ac:spMkLst>
        </pc:spChg>
        <pc:spChg chg="add mod">
          <ac:chgData name="Guest User" userId="" providerId="Windows Live" clId="Web-{5BD0EE0D-41EC-462D-B9AC-D12A81957038}" dt="2023-05-09T10:07:25.919" v="331" actId="1076"/>
          <ac:spMkLst>
            <pc:docMk/>
            <pc:sldMk cId="631460886" sldId="277"/>
            <ac:spMk id="4" creationId="{88ABF170-8748-7F63-AF56-C4CDDDA1A168}"/>
          </ac:spMkLst>
        </pc:spChg>
        <pc:picChg chg="add del mod">
          <ac:chgData name="Guest User" userId="" providerId="Windows Live" clId="Web-{5BD0EE0D-41EC-462D-B9AC-D12A81957038}" dt="2023-05-09T10:23:56.065" v="483"/>
          <ac:picMkLst>
            <pc:docMk/>
            <pc:sldMk cId="631460886" sldId="277"/>
            <ac:picMk id="5" creationId="{552578D5-E22A-9DF4-DD06-DA3F4EDFD883}"/>
          </ac:picMkLst>
        </pc:picChg>
        <pc:picChg chg="del">
          <ac:chgData name="Guest User" userId="" providerId="Windows Live" clId="Web-{5BD0EE0D-41EC-462D-B9AC-D12A81957038}" dt="2023-05-09T09:54:35.671" v="18"/>
          <ac:picMkLst>
            <pc:docMk/>
            <pc:sldMk cId="631460886" sldId="277"/>
            <ac:picMk id="6" creationId="{2F84559C-9432-54F1-2577-D8608309FF36}"/>
          </ac:picMkLst>
        </pc:picChg>
      </pc:sldChg>
      <pc:sldChg chg="addSp delSp modSp add replId">
        <pc:chgData name="Guest User" userId="" providerId="Windows Live" clId="Web-{5BD0EE0D-41EC-462D-B9AC-D12A81957038}" dt="2023-05-09T10:22:26.359" v="479" actId="20577"/>
        <pc:sldMkLst>
          <pc:docMk/>
          <pc:sldMk cId="4122761241" sldId="278"/>
        </pc:sldMkLst>
        <pc:spChg chg="del mod">
          <ac:chgData name="Guest User" userId="" providerId="Windows Live" clId="Web-{5BD0EE0D-41EC-462D-B9AC-D12A81957038}" dt="2023-05-09T10:04:23.787" v="317"/>
          <ac:spMkLst>
            <pc:docMk/>
            <pc:sldMk cId="4122761241" sldId="278"/>
            <ac:spMk id="4" creationId="{88ABF170-8748-7F63-AF56-C4CDDDA1A168}"/>
          </ac:spMkLst>
        </pc:spChg>
        <pc:spChg chg="add del mod">
          <ac:chgData name="Guest User" userId="" providerId="Windows Live" clId="Web-{5BD0EE0D-41EC-462D-B9AC-D12A81957038}" dt="2023-05-09T10:05:15.351" v="318"/>
          <ac:spMkLst>
            <pc:docMk/>
            <pc:sldMk cId="4122761241" sldId="278"/>
            <ac:spMk id="5" creationId="{F1E6955E-6FF7-15DF-6FEB-8E807762D64F}"/>
          </ac:spMkLst>
        </pc:spChg>
        <pc:spChg chg="add del mod">
          <ac:chgData name="Guest User" userId="" providerId="Windows Live" clId="Web-{5BD0EE0D-41EC-462D-B9AC-D12A81957038}" dt="2023-05-09T10:11:59.320" v="333"/>
          <ac:spMkLst>
            <pc:docMk/>
            <pc:sldMk cId="4122761241" sldId="278"/>
            <ac:spMk id="8" creationId="{D48B4EE4-4B8A-D19A-2572-EEE1225DCAC4}"/>
          </ac:spMkLst>
        </pc:spChg>
        <pc:spChg chg="add del mod">
          <ac:chgData name="Guest User" userId="" providerId="Windows Live" clId="Web-{5BD0EE0D-41EC-462D-B9AC-D12A81957038}" dt="2023-05-09T10:14:14.903" v="335"/>
          <ac:spMkLst>
            <pc:docMk/>
            <pc:sldMk cId="4122761241" sldId="278"/>
            <ac:spMk id="11" creationId="{263FF221-ED69-E7F0-A856-043A37A35205}"/>
          </ac:spMkLst>
        </pc:spChg>
        <pc:spChg chg="add del mod">
          <ac:chgData name="Guest User" userId="" providerId="Windows Live" clId="Web-{5BD0EE0D-41EC-462D-B9AC-D12A81957038}" dt="2023-05-09T10:15:36.656" v="337"/>
          <ac:spMkLst>
            <pc:docMk/>
            <pc:sldMk cId="4122761241" sldId="278"/>
            <ac:spMk id="14" creationId="{634C6FBA-1B39-C9C7-6601-2624947F72F4}"/>
          </ac:spMkLst>
        </pc:spChg>
        <pc:spChg chg="add mod">
          <ac:chgData name="Guest User" userId="" providerId="Windows Live" clId="Web-{5BD0EE0D-41EC-462D-B9AC-D12A81957038}" dt="2023-05-09T10:22:26.359" v="479" actId="20577"/>
          <ac:spMkLst>
            <pc:docMk/>
            <pc:sldMk cId="4122761241" sldId="278"/>
            <ac:spMk id="17" creationId="{27FE48BB-0FF9-BE30-2A1F-2EEAF3401BAC}"/>
          </ac:spMkLst>
        </pc:spChg>
        <pc:picChg chg="add del mod ord modCrop">
          <ac:chgData name="Guest User" userId="" providerId="Windows Live" clId="Web-{5BD0EE0D-41EC-462D-B9AC-D12A81957038}" dt="2023-05-09T10:11:43.413" v="332"/>
          <ac:picMkLst>
            <pc:docMk/>
            <pc:sldMk cId="4122761241" sldId="278"/>
            <ac:picMk id="6" creationId="{B572DD64-21F6-B3AD-C8A9-4B607013375F}"/>
          </ac:picMkLst>
        </pc:picChg>
        <pc:picChg chg="add del mod ord">
          <ac:chgData name="Guest User" userId="" providerId="Windows Live" clId="Web-{5BD0EE0D-41EC-462D-B9AC-D12A81957038}" dt="2023-05-09T10:12:03.101" v="334"/>
          <ac:picMkLst>
            <pc:docMk/>
            <pc:sldMk cId="4122761241" sldId="278"/>
            <ac:picMk id="9" creationId="{D5B881B7-4787-7C01-FD91-4C5F03774653}"/>
          </ac:picMkLst>
        </pc:picChg>
        <pc:picChg chg="add del mod ord">
          <ac:chgData name="Guest User" userId="" providerId="Windows Live" clId="Web-{5BD0EE0D-41EC-462D-B9AC-D12A81957038}" dt="2023-05-09T10:15:03.623" v="336"/>
          <ac:picMkLst>
            <pc:docMk/>
            <pc:sldMk cId="4122761241" sldId="278"/>
            <ac:picMk id="12" creationId="{BD04B918-A9A5-5EAB-F08D-991EC53B2BCA}"/>
          </ac:picMkLst>
        </pc:picChg>
        <pc:picChg chg="add mod ord modCrop">
          <ac:chgData name="Guest User" userId="" providerId="Windows Live" clId="Web-{5BD0EE0D-41EC-462D-B9AC-D12A81957038}" dt="2023-05-09T10:19:14.523" v="358" actId="1076"/>
          <ac:picMkLst>
            <pc:docMk/>
            <pc:sldMk cId="4122761241" sldId="278"/>
            <ac:picMk id="15" creationId="{5B9892F4-31D4-84AA-C648-8BC4FC496571}"/>
          </ac:picMkLst>
        </pc:picChg>
        <pc:picChg chg="add mod modCrop">
          <ac:chgData name="Guest User" userId="" providerId="Windows Live" clId="Web-{5BD0EE0D-41EC-462D-B9AC-D12A81957038}" dt="2023-05-09T10:19:14.539" v="359" actId="1076"/>
          <ac:picMkLst>
            <pc:docMk/>
            <pc:sldMk cId="4122761241" sldId="278"/>
            <ac:picMk id="16" creationId="{FF2E2BA2-E77C-9626-FD10-A901C843344C}"/>
          </ac:picMkLst>
        </pc:picChg>
      </pc:sldChg>
      <pc:sldChg chg="addSp delSp modSp add replId">
        <pc:chgData name="Guest User" userId="" providerId="Windows Live" clId="Web-{5BD0EE0D-41EC-462D-B9AC-D12A81957038}" dt="2023-05-09T10:30:46.768" v="546" actId="14100"/>
        <pc:sldMkLst>
          <pc:docMk/>
          <pc:sldMk cId="3391254923" sldId="279"/>
        </pc:sldMkLst>
        <pc:spChg chg="mod">
          <ac:chgData name="Guest User" userId="" providerId="Windows Live" clId="Web-{5BD0EE0D-41EC-462D-B9AC-D12A81957038}" dt="2023-05-09T10:25:22.365" v="494" actId="1076"/>
          <ac:spMkLst>
            <pc:docMk/>
            <pc:sldMk cId="3391254923" sldId="279"/>
            <ac:spMk id="2" creationId="{5857C1F9-67D8-C731-6367-19997DBDA82A}"/>
          </ac:spMkLst>
        </pc:spChg>
        <pc:spChg chg="add del mod">
          <ac:chgData name="Guest User" userId="" providerId="Windows Live" clId="Web-{5BD0EE0D-41EC-462D-B9AC-D12A81957038}" dt="2023-05-09T10:24:46.145" v="487"/>
          <ac:spMkLst>
            <pc:docMk/>
            <pc:sldMk cId="3391254923" sldId="279"/>
            <ac:spMk id="4" creationId="{1D036691-2EFC-0560-31FD-2F8445580808}"/>
          </ac:spMkLst>
        </pc:spChg>
        <pc:spChg chg="mod">
          <ac:chgData name="Guest User" userId="" providerId="Windows Live" clId="Web-{5BD0EE0D-41EC-462D-B9AC-D12A81957038}" dt="2023-05-09T10:28:49.967" v="534" actId="20577"/>
          <ac:spMkLst>
            <pc:docMk/>
            <pc:sldMk cId="3391254923" sldId="279"/>
            <ac:spMk id="17" creationId="{27FE48BB-0FF9-BE30-2A1F-2EEAF3401BAC}"/>
          </ac:spMkLst>
        </pc:spChg>
        <pc:picChg chg="add mod ord">
          <ac:chgData name="Guest User" userId="" providerId="Windows Live" clId="Web-{5BD0EE0D-41EC-462D-B9AC-D12A81957038}" dt="2023-05-09T10:30:46.768" v="546" actId="14100"/>
          <ac:picMkLst>
            <pc:docMk/>
            <pc:sldMk cId="3391254923" sldId="279"/>
            <ac:picMk id="5" creationId="{0893D4A9-6F23-5B60-99C5-0BA3E94137AE}"/>
          </ac:picMkLst>
        </pc:picChg>
        <pc:picChg chg="del">
          <ac:chgData name="Guest User" userId="" providerId="Windows Live" clId="Web-{5BD0EE0D-41EC-462D-B9AC-D12A81957038}" dt="2023-05-09T10:24:26.691" v="485"/>
          <ac:picMkLst>
            <pc:docMk/>
            <pc:sldMk cId="3391254923" sldId="279"/>
            <ac:picMk id="15" creationId="{5B9892F4-31D4-84AA-C648-8BC4FC496571}"/>
          </ac:picMkLst>
        </pc:picChg>
        <pc:picChg chg="del">
          <ac:chgData name="Guest User" userId="" providerId="Windows Live" clId="Web-{5BD0EE0D-41EC-462D-B9AC-D12A81957038}" dt="2023-05-09T10:24:28.394" v="486"/>
          <ac:picMkLst>
            <pc:docMk/>
            <pc:sldMk cId="3391254923" sldId="279"/>
            <ac:picMk id="16" creationId="{FF2E2BA2-E77C-9626-FD10-A901C843344C}"/>
          </ac:picMkLst>
        </pc:picChg>
      </pc:sldChg>
      <pc:sldChg chg="addSp delSp modSp add replId">
        <pc:chgData name="Guest User" userId="" providerId="Windows Live" clId="Web-{5BD0EE0D-41EC-462D-B9AC-D12A81957038}" dt="2023-05-09T10:53:31.274" v="1067"/>
        <pc:sldMkLst>
          <pc:docMk/>
          <pc:sldMk cId="1500730122" sldId="280"/>
        </pc:sldMkLst>
        <pc:spChg chg="add del mod">
          <ac:chgData name="Guest User" userId="" providerId="Windows Live" clId="Web-{5BD0EE0D-41EC-462D-B9AC-D12A81957038}" dt="2023-05-09T10:53:31.274" v="1067"/>
          <ac:spMkLst>
            <pc:docMk/>
            <pc:sldMk cId="1500730122" sldId="280"/>
            <ac:spMk id="6" creationId="{480AE99B-BF31-9019-FDE2-32157F016114}"/>
          </ac:spMkLst>
        </pc:spChg>
        <pc:spChg chg="mod">
          <ac:chgData name="Guest User" userId="" providerId="Windows Live" clId="Web-{5BD0EE0D-41EC-462D-B9AC-D12A81957038}" dt="2023-05-09T10:33:16.508" v="566" actId="20577"/>
          <ac:spMkLst>
            <pc:docMk/>
            <pc:sldMk cId="1500730122" sldId="280"/>
            <ac:spMk id="17" creationId="{27FE48BB-0FF9-BE30-2A1F-2EEAF3401BAC}"/>
          </ac:spMkLst>
        </pc:spChg>
        <pc:picChg chg="add mod ord">
          <ac:chgData name="Guest User" userId="" providerId="Windows Live" clId="Web-{5BD0EE0D-41EC-462D-B9AC-D12A81957038}" dt="2023-05-09T10:30:34.049" v="544" actId="14100"/>
          <ac:picMkLst>
            <pc:docMk/>
            <pc:sldMk cId="1500730122" sldId="280"/>
            <ac:picMk id="3" creationId="{BF668F34-2EA9-0BE8-4129-E457F9B329EE}"/>
          </ac:picMkLst>
        </pc:picChg>
        <pc:picChg chg="del">
          <ac:chgData name="Guest User" userId="" providerId="Windows Live" clId="Web-{5BD0EE0D-41EC-462D-B9AC-D12A81957038}" dt="2023-05-09T10:30:13.376" v="542"/>
          <ac:picMkLst>
            <pc:docMk/>
            <pc:sldMk cId="1500730122" sldId="280"/>
            <ac:picMk id="5" creationId="{0893D4A9-6F23-5B60-99C5-0BA3E94137AE}"/>
          </ac:picMkLst>
        </pc:picChg>
      </pc:sldChg>
      <pc:sldChg chg="delSp modSp add replId">
        <pc:chgData name="Guest User" userId="" providerId="Windows Live" clId="Web-{5BD0EE0D-41EC-462D-B9AC-D12A81957038}" dt="2023-05-09T10:52:17.365" v="1066" actId="1076"/>
        <pc:sldMkLst>
          <pc:docMk/>
          <pc:sldMk cId="1941370181" sldId="281"/>
        </pc:sldMkLst>
        <pc:spChg chg="mod">
          <ac:chgData name="Guest User" userId="" providerId="Windows Live" clId="Web-{5BD0EE0D-41EC-462D-B9AC-D12A81957038}" dt="2023-05-09T10:52:17.365" v="1066" actId="1076"/>
          <ac:spMkLst>
            <pc:docMk/>
            <pc:sldMk cId="1941370181" sldId="281"/>
            <ac:spMk id="6" creationId="{480AE99B-BF31-9019-FDE2-32157F016114}"/>
          </ac:spMkLst>
        </pc:spChg>
        <pc:spChg chg="mod">
          <ac:chgData name="Guest User" userId="" providerId="Windows Live" clId="Web-{5BD0EE0D-41EC-462D-B9AC-D12A81957038}" dt="2023-05-09T10:35:35.591" v="571" actId="20577"/>
          <ac:spMkLst>
            <pc:docMk/>
            <pc:sldMk cId="1941370181" sldId="281"/>
            <ac:spMk id="17" creationId="{27FE48BB-0FF9-BE30-2A1F-2EEAF3401BAC}"/>
          </ac:spMkLst>
        </pc:spChg>
        <pc:picChg chg="del">
          <ac:chgData name="Guest User" userId="" providerId="Windows Live" clId="Web-{5BD0EE0D-41EC-462D-B9AC-D12A81957038}" dt="2023-05-09T10:35:31.482" v="569"/>
          <ac:picMkLst>
            <pc:docMk/>
            <pc:sldMk cId="1941370181" sldId="281"/>
            <ac:picMk id="3" creationId="{BF668F34-2EA9-0BE8-4129-E457F9B329E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605A-EF36-45E7-A91B-6B6F6D1B051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C5A8-CA25-4E43-8A94-185B0A83C9C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97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605A-EF36-45E7-A91B-6B6F6D1B051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C5A8-CA25-4E43-8A94-185B0A83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79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605A-EF36-45E7-A91B-6B6F6D1B051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C5A8-CA25-4E43-8A94-185B0A83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62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605A-EF36-45E7-A91B-6B6F6D1B051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C5A8-CA25-4E43-8A94-185B0A83C9C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7226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605A-EF36-45E7-A91B-6B6F6D1B051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C5A8-CA25-4E43-8A94-185B0A83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38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605A-EF36-45E7-A91B-6B6F6D1B051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C5A8-CA25-4E43-8A94-185B0A83C9C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4529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605A-EF36-45E7-A91B-6B6F6D1B051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C5A8-CA25-4E43-8A94-185B0A83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17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605A-EF36-45E7-A91B-6B6F6D1B051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C5A8-CA25-4E43-8A94-185B0A83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46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605A-EF36-45E7-A91B-6B6F6D1B051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C5A8-CA25-4E43-8A94-185B0A83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0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605A-EF36-45E7-A91B-6B6F6D1B051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C5A8-CA25-4E43-8A94-185B0A83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605A-EF36-45E7-A91B-6B6F6D1B051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C5A8-CA25-4E43-8A94-185B0A83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4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605A-EF36-45E7-A91B-6B6F6D1B051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C5A8-CA25-4E43-8A94-185B0A83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3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605A-EF36-45E7-A91B-6B6F6D1B051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C5A8-CA25-4E43-8A94-185B0A83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3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605A-EF36-45E7-A91B-6B6F6D1B051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C5A8-CA25-4E43-8A94-185B0A83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6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605A-EF36-45E7-A91B-6B6F6D1B051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C5A8-CA25-4E43-8A94-185B0A83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9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605A-EF36-45E7-A91B-6B6F6D1B051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C5A8-CA25-4E43-8A94-185B0A83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2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605A-EF36-45E7-A91B-6B6F6D1B051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C5A8-CA25-4E43-8A94-185B0A83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2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BC5605A-EF36-45E7-A91B-6B6F6D1B051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19BC5A8-CA25-4E43-8A94-185B0A83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0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2">
            <a:extLst>
              <a:ext uri="{FF2B5EF4-FFF2-40B4-BE49-F238E27FC236}">
                <a16:creationId xmlns:a16="http://schemas.microsoft.com/office/drawing/2014/main" id="{01E688E0-C729-4E49-9E7B-4697607D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4F1CF173-08AC-FA95-D80D-321B372F77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1523" b="1420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23F54B-6EB2-2808-465E-79F7CA208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Location Consultation for </a:t>
            </a:r>
            <a:r>
              <a:rPr lang="en-US" b="1" dirty="0" err="1"/>
              <a:t>Py</a:t>
            </a:r>
            <a:r>
              <a:rPr lang="en-US" b="1" dirty="0"/>
              <a:t>-Resorts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DEE6D-82E6-D31F-E4B7-D998ACF64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r>
              <a:rPr lang="en-US"/>
              <a:t> </a:t>
            </a:r>
          </a:p>
        </p:txBody>
      </p:sp>
      <p:grpSp>
        <p:nvGrpSpPr>
          <p:cNvPr id="21" name="Group 14">
            <a:extLst>
              <a:ext uri="{FF2B5EF4-FFF2-40B4-BE49-F238E27FC236}">
                <a16:creationId xmlns:a16="http://schemas.microsoft.com/office/drawing/2014/main" id="{AAD89D74-79DD-4BE2-AA8C-8672382F2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A020D6D-57F1-4846-9467-5E54F5B88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6">
              <a:extLst>
                <a:ext uri="{FF2B5EF4-FFF2-40B4-BE49-F238E27FC236}">
                  <a16:creationId xmlns:a16="http://schemas.microsoft.com/office/drawing/2014/main" id="{FBA67610-3DFA-4B04-A0F3-FFBF2C97E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7">
              <a:extLst>
                <a:ext uri="{FF2B5EF4-FFF2-40B4-BE49-F238E27FC236}">
                  <a16:creationId xmlns:a16="http://schemas.microsoft.com/office/drawing/2014/main" id="{96F9FAA7-B1F5-4E7B-BEC6-00158A5F0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8">
              <a:extLst>
                <a:ext uri="{FF2B5EF4-FFF2-40B4-BE49-F238E27FC236}">
                  <a16:creationId xmlns:a16="http://schemas.microsoft.com/office/drawing/2014/main" id="{64174CF9-D8AD-4A5C-BF99-57B43506D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76B22A1-F450-4EAF-A363-7222D3D52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650441A-1697-08C2-3469-AF81F3E3F9FC}"/>
              </a:ext>
            </a:extLst>
          </p:cNvPr>
          <p:cNvSpPr txBox="1"/>
          <p:nvPr/>
        </p:nvSpPr>
        <p:spPr>
          <a:xfrm>
            <a:off x="660400" y="4744720"/>
            <a:ext cx="455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1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4320-0920-3E5C-936F-8E7B98F6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612" y="-276689"/>
            <a:ext cx="8534400" cy="1507067"/>
          </a:xfrm>
        </p:spPr>
        <p:txBody>
          <a:bodyPr/>
          <a:lstStyle/>
          <a:p>
            <a:r>
              <a:rPr lang="en-US" dirty="0"/>
              <a:t>Number of Cities per Country</a:t>
            </a:r>
          </a:p>
        </p:txBody>
      </p:sp>
      <p:pic>
        <p:nvPicPr>
          <p:cNvPr id="39" name="Content Placeholder 38" descr="Chart, bar chart&#10;&#10;Description automatically generated">
            <a:extLst>
              <a:ext uri="{FF2B5EF4-FFF2-40B4-BE49-F238E27FC236}">
                <a16:creationId xmlns:a16="http://schemas.microsoft.com/office/drawing/2014/main" id="{8407430E-589C-85B3-E5D2-81C0554FC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18" y="941620"/>
            <a:ext cx="11819964" cy="4432485"/>
          </a:xfrm>
        </p:spPr>
      </p:pic>
    </p:spTree>
    <p:extLst>
      <p:ext uri="{BB962C8B-B14F-4D97-AF65-F5344CB8AC3E}">
        <p14:creationId xmlns:p14="http://schemas.microsoft.com/office/powerpoint/2010/main" val="3443264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8772-D2FD-3E7E-7111-91E55F6A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254" y="403291"/>
            <a:ext cx="11369615" cy="1507067"/>
          </a:xfrm>
        </p:spPr>
        <p:txBody>
          <a:bodyPr>
            <a:normAutofit/>
          </a:bodyPr>
          <a:lstStyle/>
          <a:p>
            <a:r>
              <a:rPr lang="en-US" sz="3200" dirty="0"/>
              <a:t>Crime index for each recommended country</a:t>
            </a:r>
          </a:p>
        </p:txBody>
      </p:sp>
      <p:pic>
        <p:nvPicPr>
          <p:cNvPr id="41" name="Content Placeholder 40" descr="Chart, bar chart&#10;&#10;Description automatically generated">
            <a:extLst>
              <a:ext uri="{FF2B5EF4-FFF2-40B4-BE49-F238E27FC236}">
                <a16:creationId xmlns:a16="http://schemas.microsoft.com/office/drawing/2014/main" id="{1BDD821E-685B-21A0-AFBA-689AD22CC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31" y="1451419"/>
            <a:ext cx="11462828" cy="4094481"/>
          </a:xfrm>
        </p:spPr>
      </p:pic>
    </p:spTree>
    <p:extLst>
      <p:ext uri="{BB962C8B-B14F-4D97-AF65-F5344CB8AC3E}">
        <p14:creationId xmlns:p14="http://schemas.microsoft.com/office/powerpoint/2010/main" val="2962529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C1F9-67D8-C731-6367-19997DBD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0" y="0"/>
            <a:ext cx="11355390" cy="1507067"/>
          </a:xfrm>
        </p:spPr>
        <p:txBody>
          <a:bodyPr/>
          <a:lstStyle/>
          <a:p>
            <a:r>
              <a:rPr lang="en-US" dirty="0"/>
              <a:t>Crime Index vs Population in each Country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2F84559C-9432-54F1-2577-D8608309FF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20" y="1280199"/>
            <a:ext cx="9052560" cy="5336505"/>
          </a:xfrm>
        </p:spPr>
      </p:pic>
    </p:spTree>
    <p:extLst>
      <p:ext uri="{BB962C8B-B14F-4D97-AF65-F5344CB8AC3E}">
        <p14:creationId xmlns:p14="http://schemas.microsoft.com/office/powerpoint/2010/main" val="4171092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105B8-A88E-ACBF-33C0-6BDF24564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2" y="270932"/>
            <a:ext cx="8534400" cy="1507067"/>
          </a:xfrm>
        </p:spPr>
        <p:txBody>
          <a:bodyPr/>
          <a:lstStyle/>
          <a:p>
            <a:r>
              <a:rPr lang="en-US" dirty="0"/>
              <a:t>Does Population size predict crime Index?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4247BCF-680D-5092-95DD-22226AF04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948" y="1097280"/>
            <a:ext cx="7369492" cy="560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23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C1F9-67D8-C731-6367-19997DBD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0" y="0"/>
            <a:ext cx="11355390" cy="1507067"/>
          </a:xfrm>
        </p:spPr>
        <p:txBody>
          <a:bodyPr/>
          <a:lstStyle/>
          <a:p>
            <a:r>
              <a:rPr lang="en-US" dirty="0"/>
              <a:t>Compare Crime index to United Nations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BF170-8748-7F63-AF56-C4CDDDA1A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2912" y="2045518"/>
            <a:ext cx="8433890" cy="361526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United Nations Office on Drugs and Crime </a:t>
            </a:r>
          </a:p>
          <a:p>
            <a:pPr lvl="1"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https://dataunodc.un.org/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</a:rPr>
              <a:t>Keeps records on several categories of crime</a:t>
            </a:r>
          </a:p>
          <a:p>
            <a:pPr lvl="1"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</a:rPr>
              <a:t>Data gathered from:</a:t>
            </a:r>
          </a:p>
          <a:p>
            <a:pPr lvl="2"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</a:rPr>
              <a:t>Drug, Firearm, and Human Trafficking</a:t>
            </a:r>
          </a:p>
          <a:p>
            <a:pPr lvl="2"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Homicide, Violent and Sexual Crime</a:t>
            </a:r>
          </a:p>
          <a:p>
            <a:pPr lvl="2"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Corruption and Economic Crime</a:t>
            </a:r>
          </a:p>
          <a:p>
            <a:pPr lvl="2">
              <a:buClr>
                <a:srgbClr val="FFFFFF"/>
              </a:buClr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Is it possible to get a more granular view of global crime?</a:t>
            </a:r>
          </a:p>
          <a:p>
            <a:pPr lvl="1">
              <a:buClr>
                <a:srgbClr val="FFFFFF"/>
              </a:buClr>
            </a:pPr>
            <a:r>
              <a:rPr lang="en-US" sz="1600" dirty="0">
                <a:solidFill>
                  <a:schemeClr val="tx1"/>
                </a:solidFill>
              </a:rPr>
              <a:t>Data is only recorded at the country level</a:t>
            </a:r>
          </a:p>
          <a:p>
            <a:pPr lvl="1">
              <a:buClr>
                <a:srgbClr val="FFFFFF"/>
              </a:buClr>
            </a:pPr>
            <a:r>
              <a:rPr lang="en-US" sz="1600" dirty="0">
                <a:solidFill>
                  <a:schemeClr val="tx1"/>
                </a:solidFill>
              </a:rPr>
              <a:t>Many subcategories listed to understand what types of crime are reported</a:t>
            </a:r>
          </a:p>
        </p:txBody>
      </p:sp>
    </p:spTree>
    <p:extLst>
      <p:ext uri="{BB962C8B-B14F-4D97-AF65-F5344CB8AC3E}">
        <p14:creationId xmlns:p14="http://schemas.microsoft.com/office/powerpoint/2010/main" val="631460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C1F9-67D8-C731-6367-19997DBD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0" y="0"/>
            <a:ext cx="11355390" cy="1507067"/>
          </a:xfrm>
        </p:spPr>
        <p:txBody>
          <a:bodyPr/>
          <a:lstStyle/>
          <a:p>
            <a:r>
              <a:rPr lang="en-US" dirty="0"/>
              <a:t>Compare Crime index to United Nations Data</a:t>
            </a:r>
          </a:p>
        </p:txBody>
      </p:sp>
      <p:pic>
        <p:nvPicPr>
          <p:cNvPr id="15" name="Picture 15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5B9892F4-31D4-84AA-C648-8BC4FC4965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9603" t="14876" r="8113" b="30785"/>
          <a:stretch/>
        </p:blipFill>
        <p:spPr>
          <a:xfrm>
            <a:off x="3291011" y="1079487"/>
            <a:ext cx="8670499" cy="4558420"/>
          </a:xfrm>
          <a:prstGeom prst="rect">
            <a:avLst/>
          </a:prstGeom>
        </p:spPr>
      </p:pic>
      <p:pic>
        <p:nvPicPr>
          <p:cNvPr id="16" name="Picture 16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FF2E2BA2-E77C-9626-FD10-A901C84334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92" t="76482" r="9495" b="14532"/>
          <a:stretch/>
        </p:blipFill>
        <p:spPr>
          <a:xfrm>
            <a:off x="3295897" y="5688575"/>
            <a:ext cx="8658060" cy="10123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FE48BB-0FF9-BE30-2A1F-2EEAF3401BAC}"/>
              </a:ext>
            </a:extLst>
          </p:cNvPr>
          <p:cNvSpPr txBox="1"/>
          <p:nvPr/>
        </p:nvSpPr>
        <p:spPr>
          <a:xfrm>
            <a:off x="344737" y="1439653"/>
            <a:ext cx="2791316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Highlighted countries selected from ideal city candidates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redder the color, the more reported crimes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Why does Libya, Egypt and Madagascar show low crime rates?</a:t>
            </a:r>
          </a:p>
        </p:txBody>
      </p:sp>
    </p:spTree>
    <p:extLst>
      <p:ext uri="{BB962C8B-B14F-4D97-AF65-F5344CB8AC3E}">
        <p14:creationId xmlns:p14="http://schemas.microsoft.com/office/powerpoint/2010/main" val="4122761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C1F9-67D8-C731-6367-19997DBD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0" y="0"/>
            <a:ext cx="11355390" cy="1507067"/>
          </a:xfrm>
        </p:spPr>
        <p:txBody>
          <a:bodyPr/>
          <a:lstStyle/>
          <a:p>
            <a:r>
              <a:rPr lang="en-US" dirty="0"/>
              <a:t>Compare Crime index to United Nations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FE48BB-0FF9-BE30-2A1F-2EEAF3401BAC}"/>
              </a:ext>
            </a:extLst>
          </p:cNvPr>
          <p:cNvSpPr txBox="1"/>
          <p:nvPr/>
        </p:nvSpPr>
        <p:spPr>
          <a:xfrm>
            <a:off x="568854" y="6078888"/>
            <a:ext cx="1059344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Libya, Egypt, Bahrain, and Madagascar have lower than expected reported crimes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0893D4A9-6F23-5B60-99C5-0BA3E94137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4212" y="1222453"/>
            <a:ext cx="10971069" cy="4573608"/>
          </a:xfrm>
        </p:spPr>
      </p:pic>
    </p:spTree>
    <p:extLst>
      <p:ext uri="{BB962C8B-B14F-4D97-AF65-F5344CB8AC3E}">
        <p14:creationId xmlns:p14="http://schemas.microsoft.com/office/powerpoint/2010/main" val="3391254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F668F34-2EA9-0BE8-4129-E457F9B32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77" y="1227525"/>
            <a:ext cx="10969796" cy="4571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7C1F9-67D8-C731-6367-19997DBD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0" y="0"/>
            <a:ext cx="11355390" cy="1507067"/>
          </a:xfrm>
        </p:spPr>
        <p:txBody>
          <a:bodyPr/>
          <a:lstStyle/>
          <a:p>
            <a:r>
              <a:rPr lang="en-US" dirty="0"/>
              <a:t>Compare Crime index to United Nations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FE48BB-0FF9-BE30-2A1F-2EEAF3401BAC}"/>
              </a:ext>
            </a:extLst>
          </p:cNvPr>
          <p:cNvSpPr txBox="1"/>
          <p:nvPr/>
        </p:nvSpPr>
        <p:spPr>
          <a:xfrm>
            <a:off x="568854" y="6078888"/>
            <a:ext cx="1059344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Libya, Egypt, and Madagascar have fewest annual reports filed than over countries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730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C1F9-67D8-C731-6367-19997DBD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0" y="0"/>
            <a:ext cx="11355390" cy="1507067"/>
          </a:xfrm>
        </p:spPr>
        <p:txBody>
          <a:bodyPr/>
          <a:lstStyle/>
          <a:p>
            <a:r>
              <a:rPr lang="en-US" dirty="0"/>
              <a:t>Compare Crime index to United Nations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FE48BB-0FF9-BE30-2A1F-2EEAF3401BAC}"/>
              </a:ext>
            </a:extLst>
          </p:cNvPr>
          <p:cNvSpPr txBox="1"/>
          <p:nvPr/>
        </p:nvSpPr>
        <p:spPr>
          <a:xfrm>
            <a:off x="568854" y="6078888"/>
            <a:ext cx="1059344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0AE99B-BF31-9019-FDE2-32157F016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6976" y="1134035"/>
            <a:ext cx="10585418" cy="554267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Based on the information scraped from the United Nations:</a:t>
            </a:r>
          </a:p>
          <a:p>
            <a:pPr lvl="1"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</a:rPr>
              <a:t>The safest country is Bahrain</a:t>
            </a:r>
          </a:p>
          <a:p>
            <a:pPr lvl="1"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</a:rPr>
              <a:t>Brazil and Argentina are just as dangerous as the United States</a:t>
            </a:r>
          </a:p>
          <a:p>
            <a:pPr lvl="1"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</a:rPr>
              <a:t>Avoid Chile and Uruguay</a:t>
            </a:r>
          </a:p>
          <a:p>
            <a:pPr lvl="1">
              <a:buClr>
                <a:srgbClr val="FFFFFF"/>
              </a:buClr>
            </a:pP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</a:rPr>
              <a:t>Considering United Nations Data</a:t>
            </a:r>
          </a:p>
          <a:p>
            <a:pPr lvl="1"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</a:rPr>
              <a:t>Requires countries to record and report crime</a:t>
            </a:r>
          </a:p>
          <a:p>
            <a:pPr lvl="1"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</a:rPr>
              <a:t>Vast repository for historical country crime statistics from at least 1980</a:t>
            </a:r>
          </a:p>
          <a:p>
            <a:pPr lvl="1"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</a:rPr>
              <a:t>Categorical listing of crime counts by category </a:t>
            </a:r>
          </a:p>
          <a:p>
            <a:pPr lvl="1">
              <a:buClr>
                <a:srgbClr val="FFFFFF"/>
              </a:buClr>
            </a:pP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</a:rPr>
              <a:t>Considering Crime Index</a:t>
            </a:r>
          </a:p>
          <a:p>
            <a:pPr lvl="1"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</a:rPr>
              <a:t>Data represents only one year</a:t>
            </a:r>
          </a:p>
          <a:p>
            <a:pPr lvl="1"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</a:rPr>
              <a:t>Only covers 137 international cities</a:t>
            </a:r>
          </a:p>
          <a:p>
            <a:pPr lvl="1"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</a:rPr>
              <a:t>Summary crime index calculations are not disclosed</a:t>
            </a:r>
          </a:p>
        </p:txBody>
      </p:sp>
    </p:spTree>
    <p:extLst>
      <p:ext uri="{BB962C8B-B14F-4D97-AF65-F5344CB8AC3E}">
        <p14:creationId xmlns:p14="http://schemas.microsoft.com/office/powerpoint/2010/main" val="1941370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91F61-3FF3-F04C-A1E4-E7DC8D503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44062" y="485726"/>
            <a:ext cx="3971902" cy="302898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Locations on the 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78582-716F-4142-B898-F111AB7C3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5313" y="3709990"/>
            <a:ext cx="4110651" cy="15647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F496F"/>
                </a:solidFill>
              </a:rPr>
              <a:t>Suitable locations based on climate, crime index &amp; number of hotels</a:t>
            </a:r>
          </a:p>
        </p:txBody>
      </p:sp>
      <p:sp useBgFill="1">
        <p:nvSpPr>
          <p:cNvPr id="12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AA37478B-2B50-FDEC-9EA2-BF9A2F2C7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27" y="1097060"/>
            <a:ext cx="5054416" cy="433416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5426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6558-2351-D563-1101-43CC8249E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34" y="304214"/>
            <a:ext cx="5627158" cy="1507067"/>
          </a:xfrm>
        </p:spPr>
        <p:txBody>
          <a:bodyPr>
            <a:normAutofit/>
          </a:bodyPr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E77AC-5968-6EDC-A3E0-F2F29A2E8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039" y="1985192"/>
            <a:ext cx="7979993" cy="2887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firm, </a:t>
            </a:r>
            <a:r>
              <a:rPr lang="en-US" sz="32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PyConsult</a:t>
            </a:r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has been hired by a high-end luxury resorts company, </a:t>
            </a:r>
            <a:r>
              <a:rPr lang="en-US" sz="32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PyResorts</a:t>
            </a:r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to research locations and advise them on potential places to build a new resort.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are looking for tropical and safe destinations.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5" name="Picture 4" descr="Top view of boats in the shore">
            <a:extLst>
              <a:ext uri="{FF2B5EF4-FFF2-40B4-BE49-F238E27FC236}">
                <a16:creationId xmlns:a16="http://schemas.microsoft.com/office/drawing/2014/main" id="{D741CB22-DA78-3CE7-35FE-06A59A37B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33" r="35543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36308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651E-F900-85C8-82C0-5FB3C6F2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7273" y="444610"/>
            <a:ext cx="9536748" cy="1507067"/>
          </a:xfrm>
        </p:spPr>
        <p:txBody>
          <a:bodyPr/>
          <a:lstStyle/>
          <a:p>
            <a:r>
              <a:rPr lang="en-US" dirty="0"/>
              <a:t>Data-frame of final locations 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75E97F0-DB0E-F61A-F238-FCBFCD003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79" y="1609079"/>
            <a:ext cx="9849249" cy="4688587"/>
          </a:xfrm>
        </p:spPr>
      </p:pic>
    </p:spTree>
    <p:extLst>
      <p:ext uri="{BB962C8B-B14F-4D97-AF65-F5344CB8AC3E}">
        <p14:creationId xmlns:p14="http://schemas.microsoft.com/office/powerpoint/2010/main" val="3315293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BA2-BF11-BC2F-E0FD-AE07E66D9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53" y="0"/>
            <a:ext cx="10909691" cy="1194759"/>
          </a:xfrm>
        </p:spPr>
        <p:txBody>
          <a:bodyPr>
            <a:normAutofit/>
          </a:bodyPr>
          <a:lstStyle/>
          <a:p>
            <a:r>
              <a:rPr lang="en-US" dirty="0"/>
              <a:t>Top 10 city Recommendations: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7F187-AA40-10CC-8C07-620232C99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311215"/>
            <a:ext cx="10823575" cy="4479985"/>
          </a:xfrm>
        </p:spPr>
        <p:txBody>
          <a:bodyPr numCol="2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1.) Al </a:t>
            </a:r>
            <a:r>
              <a:rPr lang="en-US" sz="3200" dirty="0" err="1">
                <a:solidFill>
                  <a:schemeClr val="bg1"/>
                </a:solidFill>
              </a:rPr>
              <a:t>kharijah</a:t>
            </a:r>
            <a:r>
              <a:rPr lang="en-US" sz="3200" dirty="0">
                <a:solidFill>
                  <a:schemeClr val="bg1"/>
                </a:solidFill>
              </a:rPr>
              <a:t>, Egypt	</a:t>
            </a:r>
          </a:p>
          <a:p>
            <a:r>
              <a:rPr lang="en-US" sz="3200" dirty="0">
                <a:solidFill>
                  <a:schemeClr val="bg1"/>
                </a:solidFill>
              </a:rPr>
              <a:t>2.) Brownwood, US</a:t>
            </a:r>
          </a:p>
          <a:p>
            <a:r>
              <a:rPr lang="en-US" sz="3200" dirty="0">
                <a:solidFill>
                  <a:schemeClr val="bg1"/>
                </a:solidFill>
              </a:rPr>
              <a:t>3.) Zachary, US</a:t>
            </a:r>
          </a:p>
          <a:p>
            <a:r>
              <a:rPr lang="en-US" sz="3200" dirty="0">
                <a:solidFill>
                  <a:schemeClr val="bg1"/>
                </a:solidFill>
              </a:rPr>
              <a:t>4.) Patterson, US</a:t>
            </a:r>
          </a:p>
          <a:p>
            <a:r>
              <a:rPr lang="en-US" sz="3200" dirty="0">
                <a:solidFill>
                  <a:schemeClr val="bg1"/>
                </a:solidFill>
              </a:rPr>
              <a:t>5.) Nacogdoches, US	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6.) Diboll, US	</a:t>
            </a:r>
          </a:p>
          <a:p>
            <a:r>
              <a:rPr lang="en-US" sz="3200" dirty="0">
                <a:solidFill>
                  <a:schemeClr val="bg1"/>
                </a:solidFill>
              </a:rPr>
              <a:t>7.) Newman, US	</a:t>
            </a:r>
          </a:p>
          <a:p>
            <a:r>
              <a:rPr lang="en-US" sz="3200" dirty="0">
                <a:solidFill>
                  <a:schemeClr val="bg1"/>
                </a:solidFill>
              </a:rPr>
              <a:t>8.) Treinta y Tres, Uruguay	</a:t>
            </a:r>
          </a:p>
          <a:p>
            <a:r>
              <a:rPr lang="en-US" sz="3200" dirty="0">
                <a:solidFill>
                  <a:schemeClr val="bg1"/>
                </a:solidFill>
              </a:rPr>
              <a:t>9.) Artigas, Uruguay	</a:t>
            </a:r>
          </a:p>
          <a:p>
            <a:r>
              <a:rPr lang="en-US" sz="3200" dirty="0">
                <a:solidFill>
                  <a:schemeClr val="bg1"/>
                </a:solidFill>
              </a:rPr>
              <a:t>10.) </a:t>
            </a:r>
            <a:r>
              <a:rPr lang="en-US" sz="3200" dirty="0" err="1">
                <a:solidFill>
                  <a:schemeClr val="bg1"/>
                </a:solidFill>
              </a:rPr>
              <a:t>Tacuarembo</a:t>
            </a:r>
            <a:r>
              <a:rPr lang="en-US" sz="3200" dirty="0">
                <a:solidFill>
                  <a:schemeClr val="bg1"/>
                </a:solidFill>
              </a:rPr>
              <a:t>, Uruguay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90EE145-CF14-4D13-D301-AE7FEB705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3098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28ED5B-1384-7995-5083-AC75A141270C}"/>
              </a:ext>
            </a:extLst>
          </p:cNvPr>
          <p:cNvSpPr txBox="1"/>
          <p:nvPr/>
        </p:nvSpPr>
        <p:spPr>
          <a:xfrm>
            <a:off x="828136" y="5791200"/>
            <a:ext cx="598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 for world crime data (2023):</a:t>
            </a:r>
          </a:p>
          <a:p>
            <a:r>
              <a:rPr lang="en-US" sz="1200" dirty="0"/>
              <a:t>https://worldpopulationreview.com/country-rankings/crime-rate-by-country</a:t>
            </a:r>
          </a:p>
        </p:txBody>
      </p:sp>
    </p:spTree>
    <p:extLst>
      <p:ext uri="{BB962C8B-B14F-4D97-AF65-F5344CB8AC3E}">
        <p14:creationId xmlns:p14="http://schemas.microsoft.com/office/powerpoint/2010/main" val="353887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17B8-B1C2-0C43-FD06-475AF8A33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720"/>
            <a:ext cx="8534400" cy="1507067"/>
          </a:xfrm>
        </p:spPr>
        <p:txBody>
          <a:bodyPr/>
          <a:lstStyle/>
          <a:p>
            <a:r>
              <a:rPr lang="en-US" dirty="0"/>
              <a:t>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9363C-D469-B478-5DF8-04D059EE6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97000"/>
            <a:ext cx="8534400" cy="44775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Recommend potential locations based on the following criteria: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Ideal climate range</a:t>
            </a:r>
          </a:p>
          <a:p>
            <a:r>
              <a:rPr lang="en-US" sz="2800" dirty="0">
                <a:solidFill>
                  <a:schemeClr val="bg1"/>
                </a:solidFill>
              </a:rPr>
              <a:t>An existing airport</a:t>
            </a:r>
          </a:p>
          <a:p>
            <a:r>
              <a:rPr lang="en-US" sz="2800" dirty="0">
                <a:solidFill>
                  <a:schemeClr val="bg1"/>
                </a:solidFill>
              </a:rPr>
              <a:t>Low number of hotels</a:t>
            </a:r>
          </a:p>
          <a:p>
            <a:r>
              <a:rPr lang="en-US" sz="2800" dirty="0">
                <a:solidFill>
                  <a:schemeClr val="bg1"/>
                </a:solidFill>
              </a:rPr>
              <a:t>Tourist attractions (natural &amp; man-made)</a:t>
            </a:r>
          </a:p>
          <a:p>
            <a:r>
              <a:rPr lang="en-US" sz="2800" dirty="0">
                <a:solidFill>
                  <a:schemeClr val="bg1"/>
                </a:solidFill>
              </a:rPr>
              <a:t> Low levels of crime within the Country 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8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04033-3230-BDA4-1B59-73066630B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866956"/>
          </a:xfrm>
        </p:spPr>
        <p:txBody>
          <a:bodyPr>
            <a:normAutofit/>
          </a:bodyPr>
          <a:lstStyle/>
          <a:p>
            <a:r>
              <a:rPr lang="en-US" sz="3600" dirty="0"/>
              <a:t>Questions to ask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75F87-A9E4-8744-8F61-8823906C1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863307"/>
            <a:ext cx="6400800" cy="3927894"/>
          </a:xfrm>
        </p:spPr>
        <p:txBody>
          <a:bodyPr>
            <a:normAutofit lnSpcReduction="10000"/>
          </a:bodyPr>
          <a:lstStyle/>
          <a:p>
            <a:r>
              <a:rPr lang="en-US" sz="2400">
                <a:solidFill>
                  <a:srgbClr val="1D1C1D"/>
                </a:solidFill>
                <a:latin typeface="Slack-Lato"/>
              </a:rPr>
              <a:t>1.Based</a:t>
            </a:r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 on climate parameters and a limited number of hotels, which countries have the most cities and the lowest crime index?</a:t>
            </a:r>
            <a:br>
              <a:rPr lang="en-US" sz="2400" dirty="0"/>
            </a:br>
            <a:endParaRPr lang="en-US" sz="2400" dirty="0"/>
          </a:p>
          <a:p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2. Is there a correlation between population and crime index?</a:t>
            </a:r>
            <a:br>
              <a:rPr lang="en-US" sz="2400" dirty="0"/>
            </a:br>
            <a:endParaRPr lang="en-US" sz="2400" dirty="0"/>
          </a:p>
          <a:p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3. Is there a relationship between the number of attractions/restaurants and the number of hotels in each city?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565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455B88A-C127-47B3-B317-724BD4EA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F07A923-368D-45E6-AACC-9ECE4057A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E16B44-FE3C-4330-AF20-E869FC7B7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CB6733-6A12-4A1C-87C3-B676FB381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754CCFD-DC5E-453F-B95A-F045ED9B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E826A39-89EA-44EA-ABC5-F44693492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ngled shot of pen on a graph">
            <a:extLst>
              <a:ext uri="{FF2B5EF4-FFF2-40B4-BE49-F238E27FC236}">
                <a16:creationId xmlns:a16="http://schemas.microsoft.com/office/drawing/2014/main" id="{A4EDACEB-E6BE-2AEA-27EC-7382E73A48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818" y="6690"/>
            <a:ext cx="12339636" cy="6858000"/>
          </a:xfrm>
          <a:prstGeom prst="rect">
            <a:avLst/>
          </a:prstGeom>
        </p:spPr>
      </p:pic>
      <p:sp>
        <p:nvSpPr>
          <p:cNvPr id="20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0931415-BC9C-74C1-0C10-EE70E407336E}"/>
              </a:ext>
            </a:extLst>
          </p:cNvPr>
          <p:cNvSpPr txBox="1"/>
          <p:nvPr/>
        </p:nvSpPr>
        <p:spPr>
          <a:xfrm>
            <a:off x="6177496" y="2283706"/>
            <a:ext cx="34261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1460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Source of place data:</a:t>
            </a:r>
          </a:p>
          <a:p>
            <a:pPr defTabSz="251460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https://www.geoapify.com/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887F80-CFC0-B242-5B3B-588F12229E02}"/>
              </a:ext>
            </a:extLst>
          </p:cNvPr>
          <p:cNvSpPr txBox="1"/>
          <p:nvPr/>
        </p:nvSpPr>
        <p:spPr>
          <a:xfrm>
            <a:off x="6177496" y="3212610"/>
            <a:ext cx="432183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1460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Crime source: </a:t>
            </a:r>
          </a:p>
          <a:p>
            <a:pPr defTabSz="251460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https://worldpopulationreview.com/country-rankings/crime-rate-by-country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037043-C577-E4A6-A2AE-E34C4A1E407C}"/>
              </a:ext>
            </a:extLst>
          </p:cNvPr>
          <p:cNvSpPr txBox="1"/>
          <p:nvPr/>
        </p:nvSpPr>
        <p:spPr>
          <a:xfrm>
            <a:off x="6236898" y="4425351"/>
            <a:ext cx="4203031" cy="6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1460">
              <a:lnSpc>
                <a:spcPct val="90000"/>
              </a:lnSpc>
              <a:spcAft>
                <a:spcPts val="330"/>
              </a:spcAft>
            </a:pPr>
            <a:r>
              <a:rPr lang="en-US" kern="1200" cap="none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Source of weather data:</a:t>
            </a:r>
          </a:p>
          <a:p>
            <a:pPr defTabSz="251460">
              <a:lnSpc>
                <a:spcPct val="90000"/>
              </a:lnSpc>
              <a:spcAft>
                <a:spcPts val="330"/>
              </a:spcAft>
            </a:pPr>
            <a:r>
              <a:rPr lang="en-US" sz="1600" kern="1200" cap="none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https://openweathermap.org/apier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6EDC8824-F41B-1F13-92E1-9385BC919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4808" y="-1134534"/>
            <a:ext cx="6482474" cy="2971801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145265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EBA6-A360-E337-C35A-1EDE5591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385" y="878806"/>
            <a:ext cx="11374750" cy="150706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Climate Parameters for Cities on Open-Weather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19FE1-4EE2-2DC9-19D5-9CCC61F17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972" y="1747519"/>
            <a:ext cx="8534400" cy="4429444"/>
          </a:xfrm>
        </p:spPr>
        <p:txBody>
          <a:bodyPr>
            <a:normAutofit/>
          </a:bodyPr>
          <a:lstStyle/>
          <a:p>
            <a:endParaRPr lang="en-US" sz="32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Latitude Range:  - 34 to 37 degrees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Temperature Range: 75.2F (24C) – 86F(30C)</a:t>
            </a:r>
          </a:p>
          <a:p>
            <a:r>
              <a:rPr lang="en-US" sz="2400" dirty="0">
                <a:solidFill>
                  <a:schemeClr val="tx1"/>
                </a:solidFill>
              </a:rPr>
              <a:t>Humidity: Greater than 20% and less than 70%</a:t>
            </a:r>
          </a:p>
          <a:p>
            <a:r>
              <a:rPr lang="en-US" sz="2400" dirty="0">
                <a:solidFill>
                  <a:schemeClr val="tx1"/>
                </a:solidFill>
              </a:rPr>
              <a:t>Wind Speed: Less than 8mph</a:t>
            </a:r>
          </a:p>
          <a:p>
            <a:r>
              <a:rPr lang="en-US" sz="2400" dirty="0">
                <a:solidFill>
                  <a:schemeClr val="tx1"/>
                </a:solidFill>
              </a:rPr>
              <a:t>Cloudiness: No clouds in the sky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21C9B-B352-1379-FB70-60F1D06C62C2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10400" y="1828800"/>
            <a:ext cx="5181600" cy="4348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5169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58A973E8-C2D4-4C81-8ADE-C5C021A61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DF68F-E43A-6ACE-9FE8-BC50AF10B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4953000"/>
            <a:ext cx="9552558" cy="123325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Collection on </a:t>
            </a:r>
            <a:r>
              <a:rPr lang="en-US" dirty="0" err="1"/>
              <a:t>GeoApify</a:t>
            </a:r>
            <a:br>
              <a:rPr lang="en-US" dirty="0"/>
            </a:br>
            <a:endParaRPr lang="en-US" dirty="0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A08E251A-5371-4E82-A0F3-2CA0C15AB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31AC21F-237B-4CA8-BC96-29F3607F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13">
              <a:extLst>
                <a:ext uri="{FF2B5EF4-FFF2-40B4-BE49-F238E27FC236}">
                  <a16:creationId xmlns:a16="http://schemas.microsoft.com/office/drawing/2014/main" id="{9959094C-A1B3-4AD4-9AAE-0FCDDD79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EC0EFA-8A7F-4299-A623-3EE741461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65D7216-F9AF-42BE-99AD-1904DEF6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DE3349B-AD7F-48C8-9300-D81D69436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Snip Diagonal Corner Rectangle 12">
            <a:extLst>
              <a:ext uri="{FF2B5EF4-FFF2-40B4-BE49-F238E27FC236}">
                <a16:creationId xmlns:a16="http://schemas.microsoft.com/office/drawing/2014/main" id="{E05CABE9-5E7C-4773-BFCD-24B199FA1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607302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51E30E8-E76C-DBB7-060E-DB5B598817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4" r="1" b="14324"/>
          <a:stretch/>
        </p:blipFill>
        <p:spPr>
          <a:xfrm>
            <a:off x="834934" y="741645"/>
            <a:ext cx="10238754" cy="3615772"/>
          </a:xfrm>
          <a:custGeom>
            <a:avLst/>
            <a:gdLst/>
            <a:ahLst/>
            <a:cxnLst/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53072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D41AA-B96A-FFDF-886E-51F41AC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786" y="5021266"/>
            <a:ext cx="10935494" cy="1507067"/>
          </a:xfrm>
        </p:spPr>
        <p:txBody>
          <a:bodyPr/>
          <a:lstStyle/>
          <a:p>
            <a:r>
              <a:rPr lang="en-US" dirty="0"/>
              <a:t>Cities with the fewest number of Hotels 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C6368086-BC56-CEBD-7B73-D0D23186B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4" y="329667"/>
            <a:ext cx="9879965" cy="4939983"/>
          </a:xfrm>
        </p:spPr>
      </p:pic>
    </p:spTree>
    <p:extLst>
      <p:ext uri="{BB962C8B-B14F-4D97-AF65-F5344CB8AC3E}">
        <p14:creationId xmlns:p14="http://schemas.microsoft.com/office/powerpoint/2010/main" val="3695028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97BC-B954-61C4-4363-08A07AFB6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2" y="353007"/>
            <a:ext cx="10898188" cy="1507067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Number of Hotels compared to Restaurants and Tourist Attractions</a:t>
            </a:r>
          </a:p>
        </p:txBody>
      </p:sp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35EC0E70-9398-9352-367A-F70799C5B4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2148840"/>
            <a:ext cx="5587999" cy="4191000"/>
          </a:xfrm>
        </p:spPr>
      </p:pic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DFB4EEE6-3BE0-1B36-03EA-37B29EF956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48840"/>
            <a:ext cx="5587999" cy="4191000"/>
          </a:xfrm>
        </p:spPr>
      </p:pic>
    </p:spTree>
    <p:extLst>
      <p:ext uri="{BB962C8B-B14F-4D97-AF65-F5344CB8AC3E}">
        <p14:creationId xmlns:p14="http://schemas.microsoft.com/office/powerpoint/2010/main" val="17565852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1227</TotalTime>
  <Words>385</Words>
  <Application>Microsoft Office PowerPoint</Application>
  <PresentationFormat>Widescreen</PresentationFormat>
  <Paragraphs>58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Slice</vt:lpstr>
      <vt:lpstr>Location Consultation for Py-Resorts</vt:lpstr>
      <vt:lpstr>Overview </vt:lpstr>
      <vt:lpstr>Objectives </vt:lpstr>
      <vt:lpstr>Questions to ask </vt:lpstr>
      <vt:lpstr>Data sources</vt:lpstr>
      <vt:lpstr>Climate Parameters for Cities on Open-Weather </vt:lpstr>
      <vt:lpstr>Data Collection on GeoApify </vt:lpstr>
      <vt:lpstr>Cities with the fewest number of Hotels </vt:lpstr>
      <vt:lpstr>Number of Hotels compared to Restaurants and Tourist Attractions</vt:lpstr>
      <vt:lpstr>Number of Cities per Country</vt:lpstr>
      <vt:lpstr>Crime index for each recommended country</vt:lpstr>
      <vt:lpstr>Crime Index vs Population in each Country</vt:lpstr>
      <vt:lpstr>Does Population size predict crime Index?</vt:lpstr>
      <vt:lpstr>Compare Crime index to United Nations Data</vt:lpstr>
      <vt:lpstr>Compare Crime index to United Nations Data</vt:lpstr>
      <vt:lpstr>Compare Crime index to United Nations Data</vt:lpstr>
      <vt:lpstr>Compare Crime index to United Nations Data</vt:lpstr>
      <vt:lpstr>Compare Crime index to United Nations Data</vt:lpstr>
      <vt:lpstr>Locations on the Map</vt:lpstr>
      <vt:lpstr>Data-frame of final locations </vt:lpstr>
      <vt:lpstr>Top 10 city Recommendations: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Consultation for PyResorts</dc:title>
  <dc:creator>sarahmclain0602@gmail.com</dc:creator>
  <cp:lastModifiedBy>sarahmclain0602@gmail.com</cp:lastModifiedBy>
  <cp:revision>281</cp:revision>
  <dcterms:created xsi:type="dcterms:W3CDTF">2023-05-03T22:38:51Z</dcterms:created>
  <dcterms:modified xsi:type="dcterms:W3CDTF">2023-05-09T10:55:54Z</dcterms:modified>
</cp:coreProperties>
</file>