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58" r:id="rId3"/>
    <p:sldId id="257" r:id="rId4"/>
    <p:sldId id="260" r:id="rId5"/>
    <p:sldId id="261" r:id="rId6"/>
    <p:sldId id="262" r:id="rId7"/>
    <p:sldId id="263" r:id="rId8"/>
    <p:sldId id="264" r:id="rId9"/>
    <p:sldId id="265" r:id="rId10"/>
    <p:sldId id="266" r:id="rId11"/>
    <p:sldId id="268" r:id="rId12"/>
    <p:sldId id="269" r:id="rId13"/>
    <p:sldId id="271" r:id="rId14"/>
    <p:sldId id="272" r:id="rId15"/>
    <p:sldId id="273" r:id="rId16"/>
    <p:sldId id="270" r:id="rId17"/>
    <p:sldId id="274" r:id="rId18"/>
    <p:sldId id="275" r:id="rId19"/>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CD2EB7-00D0-4EDB-A715-0937B0E8BF31}" v="305" dt="2022-06-08T05:48:17.472"/>
    <p1510:client id="{FDC19183-E0F3-4D1C-9A16-1A3C7BE5A134}" v="154" dt="2022-06-08T09:44:49.3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24" autoAdjust="0"/>
    <p:restoredTop sz="94660"/>
  </p:normalViewPr>
  <p:slideViewPr>
    <p:cSldViewPr snapToGrid="0">
      <p:cViewPr varScale="1">
        <p:scale>
          <a:sx n="63" d="100"/>
          <a:sy n="63" d="100"/>
        </p:scale>
        <p:origin x="6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1"/>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6">
            <a:extLst>
              <a:ext uri="{FF2B5EF4-FFF2-40B4-BE49-F238E27FC236}">
                <a16:creationId xmlns:a16="http://schemas.microsoft.com/office/drawing/2014/main" id="{4C216440-191B-7525-8A07-1566BF8F5523}"/>
              </a:ext>
            </a:extLst>
          </p:cNvPr>
          <p:cNvSpPr>
            <a:spLocks noGrp="1"/>
          </p:cNvSpPr>
          <p:nvPr>
            <p:ph type="dt" sz="half" idx="10"/>
          </p:nvPr>
        </p:nvSpPr>
        <p:spPr/>
        <p:txBody>
          <a:bodyPr/>
          <a:lstStyle>
            <a:lvl1pPr>
              <a:defRPr/>
            </a:lvl1pPr>
          </a:lstStyle>
          <a:p>
            <a:pPr>
              <a:defRPr/>
            </a:pPr>
            <a:fld id="{4AF12036-6D76-480A-93EB-6D67CF16CDEA}" type="datetimeFigureOut">
              <a:rPr lang="en-IN"/>
              <a:pPr>
                <a:defRPr/>
              </a:pPr>
              <a:t>09-05-2023</a:t>
            </a:fld>
            <a:endParaRPr lang="en-IN"/>
          </a:p>
        </p:txBody>
      </p:sp>
      <p:sp>
        <p:nvSpPr>
          <p:cNvPr id="5" name="Footer Placeholder 7">
            <a:extLst>
              <a:ext uri="{FF2B5EF4-FFF2-40B4-BE49-F238E27FC236}">
                <a16:creationId xmlns:a16="http://schemas.microsoft.com/office/drawing/2014/main" id="{638C005D-E89D-F97C-26A1-4B41D343D497}"/>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8">
            <a:extLst>
              <a:ext uri="{FF2B5EF4-FFF2-40B4-BE49-F238E27FC236}">
                <a16:creationId xmlns:a16="http://schemas.microsoft.com/office/drawing/2014/main" id="{C947D719-FF72-530B-18D8-CCD8467AEA45}"/>
              </a:ext>
            </a:extLst>
          </p:cNvPr>
          <p:cNvSpPr>
            <a:spLocks noGrp="1"/>
          </p:cNvSpPr>
          <p:nvPr>
            <p:ph type="sldNum" sz="quarter" idx="12"/>
          </p:nvPr>
        </p:nvSpPr>
        <p:spPr/>
        <p:txBody>
          <a:bodyPr/>
          <a:lstStyle>
            <a:lvl1pPr>
              <a:defRPr/>
            </a:lvl1pPr>
          </a:lstStyle>
          <a:p>
            <a:pPr>
              <a:defRPr/>
            </a:pPr>
            <a:fld id="{D4AD2EA8-7EEF-4EE6-BBE2-1615A3E0BE4C}" type="slidenum">
              <a:rPr lang="en-IN"/>
              <a:pPr>
                <a:defRPr/>
              </a:pPr>
              <a:t>‹#›</a:t>
            </a:fld>
            <a:endParaRPr lang="en-IN"/>
          </a:p>
        </p:txBody>
      </p:sp>
    </p:spTree>
    <p:extLst>
      <p:ext uri="{BB962C8B-B14F-4D97-AF65-F5344CB8AC3E}">
        <p14:creationId xmlns:p14="http://schemas.microsoft.com/office/powerpoint/2010/main" val="58706047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BACFE4-65E3-D99C-24EC-180E3D0A4345}"/>
              </a:ext>
            </a:extLst>
          </p:cNvPr>
          <p:cNvSpPr>
            <a:spLocks noGrp="1"/>
          </p:cNvSpPr>
          <p:nvPr>
            <p:ph type="dt" sz="half" idx="10"/>
          </p:nvPr>
        </p:nvSpPr>
        <p:spPr/>
        <p:txBody>
          <a:bodyPr/>
          <a:lstStyle>
            <a:lvl1pPr>
              <a:defRPr/>
            </a:lvl1pPr>
          </a:lstStyle>
          <a:p>
            <a:pPr>
              <a:defRPr/>
            </a:pPr>
            <a:fld id="{B10279AD-F937-4384-92E7-4F8E5C5F77A2}" type="datetimeFigureOut">
              <a:rPr lang="en-IN"/>
              <a:pPr>
                <a:defRPr/>
              </a:pPr>
              <a:t>09-05-2023</a:t>
            </a:fld>
            <a:endParaRPr lang="en-IN"/>
          </a:p>
        </p:txBody>
      </p:sp>
      <p:sp>
        <p:nvSpPr>
          <p:cNvPr id="5" name="Footer Placeholder 4">
            <a:extLst>
              <a:ext uri="{FF2B5EF4-FFF2-40B4-BE49-F238E27FC236}">
                <a16:creationId xmlns:a16="http://schemas.microsoft.com/office/drawing/2014/main" id="{8DB91395-7D35-9512-D33E-058CA32AA1A9}"/>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2B3CC467-B543-7CEB-203D-6E921720D2DF}"/>
              </a:ext>
            </a:extLst>
          </p:cNvPr>
          <p:cNvSpPr>
            <a:spLocks noGrp="1"/>
          </p:cNvSpPr>
          <p:nvPr>
            <p:ph type="sldNum" sz="quarter" idx="12"/>
          </p:nvPr>
        </p:nvSpPr>
        <p:spPr/>
        <p:txBody>
          <a:bodyPr/>
          <a:lstStyle>
            <a:lvl1pPr>
              <a:defRPr/>
            </a:lvl1pPr>
          </a:lstStyle>
          <a:p>
            <a:pPr>
              <a:defRPr/>
            </a:pPr>
            <a:fld id="{AF8C8C4A-7A17-4FA2-9023-6386638A77AB}" type="slidenum">
              <a:rPr lang="en-IN"/>
              <a:pPr>
                <a:defRPr/>
              </a:pPr>
              <a:t>‹#›</a:t>
            </a:fld>
            <a:endParaRPr lang="en-IN"/>
          </a:p>
        </p:txBody>
      </p:sp>
    </p:spTree>
    <p:extLst>
      <p:ext uri="{BB962C8B-B14F-4D97-AF65-F5344CB8AC3E}">
        <p14:creationId xmlns:p14="http://schemas.microsoft.com/office/powerpoint/2010/main" val="1035036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709526-3944-674B-BE6E-8EFAB77AAAE3}"/>
              </a:ext>
            </a:extLst>
          </p:cNvPr>
          <p:cNvSpPr>
            <a:spLocks noGrp="1"/>
          </p:cNvSpPr>
          <p:nvPr>
            <p:ph type="dt" sz="half" idx="10"/>
          </p:nvPr>
        </p:nvSpPr>
        <p:spPr/>
        <p:txBody>
          <a:bodyPr/>
          <a:lstStyle>
            <a:lvl1pPr>
              <a:defRPr/>
            </a:lvl1pPr>
          </a:lstStyle>
          <a:p>
            <a:pPr>
              <a:defRPr/>
            </a:pPr>
            <a:fld id="{17AC1325-56EA-4811-9292-220319614110}" type="datetimeFigureOut">
              <a:rPr lang="en-IN"/>
              <a:pPr>
                <a:defRPr/>
              </a:pPr>
              <a:t>09-05-2023</a:t>
            </a:fld>
            <a:endParaRPr lang="en-IN"/>
          </a:p>
        </p:txBody>
      </p:sp>
      <p:sp>
        <p:nvSpPr>
          <p:cNvPr id="5" name="Footer Placeholder 4">
            <a:extLst>
              <a:ext uri="{FF2B5EF4-FFF2-40B4-BE49-F238E27FC236}">
                <a16:creationId xmlns:a16="http://schemas.microsoft.com/office/drawing/2014/main" id="{F98089BD-EE59-B5ED-3CD7-F5FFFF9DD54A}"/>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EBE59F9E-4AAA-CA17-FE17-5E0DCD11BEE2}"/>
              </a:ext>
            </a:extLst>
          </p:cNvPr>
          <p:cNvSpPr>
            <a:spLocks noGrp="1"/>
          </p:cNvSpPr>
          <p:nvPr>
            <p:ph type="sldNum" sz="quarter" idx="12"/>
          </p:nvPr>
        </p:nvSpPr>
        <p:spPr/>
        <p:txBody>
          <a:bodyPr/>
          <a:lstStyle>
            <a:lvl1pPr>
              <a:defRPr/>
            </a:lvl1pPr>
          </a:lstStyle>
          <a:p>
            <a:pPr>
              <a:defRPr/>
            </a:pPr>
            <a:fld id="{543363B0-78C6-4D4C-9552-BE3727B3C24A}" type="slidenum">
              <a:rPr lang="en-IN"/>
              <a:pPr>
                <a:defRPr/>
              </a:pPr>
              <a:t>‹#›</a:t>
            </a:fld>
            <a:endParaRPr lang="en-IN"/>
          </a:p>
        </p:txBody>
      </p:sp>
    </p:spTree>
    <p:extLst>
      <p:ext uri="{BB962C8B-B14F-4D97-AF65-F5344CB8AC3E}">
        <p14:creationId xmlns:p14="http://schemas.microsoft.com/office/powerpoint/2010/main" val="300831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4DC9EF-7002-D0A7-1EA6-386DDFE4800A}"/>
              </a:ext>
            </a:extLst>
          </p:cNvPr>
          <p:cNvSpPr>
            <a:spLocks noGrp="1"/>
          </p:cNvSpPr>
          <p:nvPr>
            <p:ph type="dt" sz="half" idx="10"/>
          </p:nvPr>
        </p:nvSpPr>
        <p:spPr/>
        <p:txBody>
          <a:bodyPr/>
          <a:lstStyle>
            <a:lvl1pPr>
              <a:defRPr/>
            </a:lvl1pPr>
          </a:lstStyle>
          <a:p>
            <a:pPr>
              <a:defRPr/>
            </a:pPr>
            <a:fld id="{3CD4CC20-F569-43CD-BF94-75B1C416F1AB}" type="datetimeFigureOut">
              <a:rPr lang="en-IN"/>
              <a:pPr>
                <a:defRPr/>
              </a:pPr>
              <a:t>09-05-2023</a:t>
            </a:fld>
            <a:endParaRPr lang="en-IN"/>
          </a:p>
        </p:txBody>
      </p:sp>
      <p:sp>
        <p:nvSpPr>
          <p:cNvPr id="5" name="Footer Placeholder 4">
            <a:extLst>
              <a:ext uri="{FF2B5EF4-FFF2-40B4-BE49-F238E27FC236}">
                <a16:creationId xmlns:a16="http://schemas.microsoft.com/office/drawing/2014/main" id="{C1386EE3-FA0B-E3AF-E177-F670916629EC}"/>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18619007-CF66-01A6-4404-EA16F6023461}"/>
              </a:ext>
            </a:extLst>
          </p:cNvPr>
          <p:cNvSpPr>
            <a:spLocks noGrp="1"/>
          </p:cNvSpPr>
          <p:nvPr>
            <p:ph type="sldNum" sz="quarter" idx="12"/>
          </p:nvPr>
        </p:nvSpPr>
        <p:spPr/>
        <p:txBody>
          <a:bodyPr/>
          <a:lstStyle>
            <a:lvl1pPr>
              <a:defRPr/>
            </a:lvl1pPr>
          </a:lstStyle>
          <a:p>
            <a:pPr>
              <a:defRPr/>
            </a:pPr>
            <a:fld id="{46F4E06B-0F59-4763-9352-F91A860BF08E}" type="slidenum">
              <a:rPr lang="en-IN"/>
              <a:pPr>
                <a:defRPr/>
              </a:pPr>
              <a:t>‹#›</a:t>
            </a:fld>
            <a:endParaRPr lang="en-IN"/>
          </a:p>
        </p:txBody>
      </p:sp>
    </p:spTree>
    <p:extLst>
      <p:ext uri="{BB962C8B-B14F-4D97-AF65-F5344CB8AC3E}">
        <p14:creationId xmlns:p14="http://schemas.microsoft.com/office/powerpoint/2010/main" val="3720021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1"/>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6">
            <a:extLst>
              <a:ext uri="{FF2B5EF4-FFF2-40B4-BE49-F238E27FC236}">
                <a16:creationId xmlns:a16="http://schemas.microsoft.com/office/drawing/2014/main" id="{F0F4A5C3-D3D3-F589-AFF1-2539D2A2AB45}"/>
              </a:ext>
            </a:extLst>
          </p:cNvPr>
          <p:cNvSpPr>
            <a:spLocks noGrp="1"/>
          </p:cNvSpPr>
          <p:nvPr>
            <p:ph type="dt" sz="half" idx="10"/>
          </p:nvPr>
        </p:nvSpPr>
        <p:spPr/>
        <p:txBody>
          <a:bodyPr/>
          <a:lstStyle>
            <a:lvl1pPr>
              <a:defRPr/>
            </a:lvl1pPr>
          </a:lstStyle>
          <a:p>
            <a:pPr>
              <a:defRPr/>
            </a:pPr>
            <a:fld id="{59741DC7-888E-458D-94D1-3AF23A2351FD}" type="datetimeFigureOut">
              <a:rPr lang="en-IN"/>
              <a:pPr>
                <a:defRPr/>
              </a:pPr>
              <a:t>09-05-2023</a:t>
            </a:fld>
            <a:endParaRPr lang="en-IN"/>
          </a:p>
        </p:txBody>
      </p:sp>
      <p:sp>
        <p:nvSpPr>
          <p:cNvPr id="5" name="Footer Placeholder 7">
            <a:extLst>
              <a:ext uri="{FF2B5EF4-FFF2-40B4-BE49-F238E27FC236}">
                <a16:creationId xmlns:a16="http://schemas.microsoft.com/office/drawing/2014/main" id="{4C6D26E4-C31B-A604-E9DB-9C2F35630FB1}"/>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8">
            <a:extLst>
              <a:ext uri="{FF2B5EF4-FFF2-40B4-BE49-F238E27FC236}">
                <a16:creationId xmlns:a16="http://schemas.microsoft.com/office/drawing/2014/main" id="{6007D88F-477E-E706-2AD5-693D9CF6C6E8}"/>
              </a:ext>
            </a:extLst>
          </p:cNvPr>
          <p:cNvSpPr>
            <a:spLocks noGrp="1"/>
          </p:cNvSpPr>
          <p:nvPr>
            <p:ph type="sldNum" sz="quarter" idx="12"/>
          </p:nvPr>
        </p:nvSpPr>
        <p:spPr/>
        <p:txBody>
          <a:bodyPr/>
          <a:lstStyle>
            <a:lvl1pPr>
              <a:defRPr/>
            </a:lvl1pPr>
          </a:lstStyle>
          <a:p>
            <a:pPr>
              <a:defRPr/>
            </a:pPr>
            <a:fld id="{3C58A759-C483-4DEB-8F84-9B6AC56CD4BD}" type="slidenum">
              <a:rPr lang="en-IN"/>
              <a:pPr>
                <a:defRPr/>
              </a:pPr>
              <a:t>‹#›</a:t>
            </a:fld>
            <a:endParaRPr lang="en-IN"/>
          </a:p>
        </p:txBody>
      </p:sp>
    </p:spTree>
    <p:extLst>
      <p:ext uri="{BB962C8B-B14F-4D97-AF65-F5344CB8AC3E}">
        <p14:creationId xmlns:p14="http://schemas.microsoft.com/office/powerpoint/2010/main" val="419806958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57628FE8-2244-FA4B-0A29-94E1B513917E}"/>
              </a:ext>
            </a:extLst>
          </p:cNvPr>
          <p:cNvSpPr>
            <a:spLocks noGrp="1"/>
          </p:cNvSpPr>
          <p:nvPr>
            <p:ph type="dt" sz="half" idx="10"/>
          </p:nvPr>
        </p:nvSpPr>
        <p:spPr/>
        <p:txBody>
          <a:bodyPr/>
          <a:lstStyle>
            <a:lvl1pPr>
              <a:defRPr/>
            </a:lvl1pPr>
          </a:lstStyle>
          <a:p>
            <a:pPr>
              <a:defRPr/>
            </a:pPr>
            <a:fld id="{855A532D-14E7-40CD-ADC0-E15CAA698A07}" type="datetimeFigureOut">
              <a:rPr lang="en-IN"/>
              <a:pPr>
                <a:defRPr/>
              </a:pPr>
              <a:t>09-05-2023</a:t>
            </a:fld>
            <a:endParaRPr lang="en-IN"/>
          </a:p>
        </p:txBody>
      </p:sp>
      <p:sp>
        <p:nvSpPr>
          <p:cNvPr id="6" name="Footer Placeholder 4">
            <a:extLst>
              <a:ext uri="{FF2B5EF4-FFF2-40B4-BE49-F238E27FC236}">
                <a16:creationId xmlns:a16="http://schemas.microsoft.com/office/drawing/2014/main" id="{E236C164-A9D9-08A0-4932-F2DFF137025B}"/>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04F95945-5D52-52CA-B2CA-3D49C3B87C27}"/>
              </a:ext>
            </a:extLst>
          </p:cNvPr>
          <p:cNvSpPr>
            <a:spLocks noGrp="1"/>
          </p:cNvSpPr>
          <p:nvPr>
            <p:ph type="sldNum" sz="quarter" idx="12"/>
          </p:nvPr>
        </p:nvSpPr>
        <p:spPr/>
        <p:txBody>
          <a:bodyPr/>
          <a:lstStyle>
            <a:lvl1pPr>
              <a:defRPr/>
            </a:lvl1pPr>
          </a:lstStyle>
          <a:p>
            <a:pPr>
              <a:defRPr/>
            </a:pPr>
            <a:fld id="{D19B657E-C905-4D1C-92DF-0E6E9DBA25B6}" type="slidenum">
              <a:rPr lang="en-IN"/>
              <a:pPr>
                <a:defRPr/>
              </a:pPr>
              <a:t>‹#›</a:t>
            </a:fld>
            <a:endParaRPr lang="en-IN"/>
          </a:p>
        </p:txBody>
      </p:sp>
    </p:spTree>
    <p:extLst>
      <p:ext uri="{BB962C8B-B14F-4D97-AF65-F5344CB8AC3E}">
        <p14:creationId xmlns:p14="http://schemas.microsoft.com/office/powerpoint/2010/main" val="602789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itle 9"/>
          <p:cNvSpPr>
            <a:spLocks noGrp="1"/>
          </p:cNvSpPr>
          <p:nvPr>
            <p:ph type="title"/>
          </p:nvPr>
        </p:nvSpPr>
        <p:spPr/>
        <p:txBody>
          <a:bodyPr/>
          <a:lstStyle/>
          <a:p>
            <a:r>
              <a:rPr lang="en-US"/>
              <a:t>Click to edit Master title style</a:t>
            </a:r>
            <a:endParaRPr lang="en-US" dirty="0"/>
          </a:p>
        </p:txBody>
      </p:sp>
      <p:sp>
        <p:nvSpPr>
          <p:cNvPr id="7" name="Date Placeholder 3">
            <a:extLst>
              <a:ext uri="{FF2B5EF4-FFF2-40B4-BE49-F238E27FC236}">
                <a16:creationId xmlns:a16="http://schemas.microsoft.com/office/drawing/2014/main" id="{2DC5A35F-37AA-7DB1-A5DF-AD7934560C28}"/>
              </a:ext>
            </a:extLst>
          </p:cNvPr>
          <p:cNvSpPr>
            <a:spLocks noGrp="1"/>
          </p:cNvSpPr>
          <p:nvPr>
            <p:ph type="dt" sz="half" idx="14"/>
          </p:nvPr>
        </p:nvSpPr>
        <p:spPr/>
        <p:txBody>
          <a:bodyPr/>
          <a:lstStyle>
            <a:lvl1pPr>
              <a:defRPr/>
            </a:lvl1pPr>
          </a:lstStyle>
          <a:p>
            <a:pPr>
              <a:defRPr/>
            </a:pPr>
            <a:fld id="{CC9BD752-F84B-4AE6-9141-204C2844876F}" type="datetimeFigureOut">
              <a:rPr lang="en-IN"/>
              <a:pPr>
                <a:defRPr/>
              </a:pPr>
              <a:t>09-05-2023</a:t>
            </a:fld>
            <a:endParaRPr lang="en-IN"/>
          </a:p>
        </p:txBody>
      </p:sp>
      <p:sp>
        <p:nvSpPr>
          <p:cNvPr id="8" name="Footer Placeholder 4">
            <a:extLst>
              <a:ext uri="{FF2B5EF4-FFF2-40B4-BE49-F238E27FC236}">
                <a16:creationId xmlns:a16="http://schemas.microsoft.com/office/drawing/2014/main" id="{C1D7F856-4282-439A-B6E8-DC556E84DBE6}"/>
              </a:ext>
            </a:extLst>
          </p:cNvPr>
          <p:cNvSpPr>
            <a:spLocks noGrp="1"/>
          </p:cNvSpPr>
          <p:nvPr>
            <p:ph type="ftr" sz="quarter" idx="15"/>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71B86908-6B18-C63C-3A91-AB9D0CA63A86}"/>
              </a:ext>
            </a:extLst>
          </p:cNvPr>
          <p:cNvSpPr>
            <a:spLocks noGrp="1"/>
          </p:cNvSpPr>
          <p:nvPr>
            <p:ph type="sldNum" sz="quarter" idx="16"/>
          </p:nvPr>
        </p:nvSpPr>
        <p:spPr/>
        <p:txBody>
          <a:bodyPr/>
          <a:lstStyle>
            <a:lvl1pPr>
              <a:defRPr/>
            </a:lvl1pPr>
          </a:lstStyle>
          <a:p>
            <a:pPr>
              <a:defRPr/>
            </a:pPr>
            <a:fld id="{68AABF6E-23EE-49EA-863F-06759A2CCD75}" type="slidenum">
              <a:rPr lang="en-IN"/>
              <a:pPr>
                <a:defRPr/>
              </a:pPr>
              <a:t>‹#›</a:t>
            </a:fld>
            <a:endParaRPr lang="en-IN"/>
          </a:p>
        </p:txBody>
      </p:sp>
    </p:spTree>
    <p:extLst>
      <p:ext uri="{BB962C8B-B14F-4D97-AF65-F5344CB8AC3E}">
        <p14:creationId xmlns:p14="http://schemas.microsoft.com/office/powerpoint/2010/main" val="1464204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2E9169EA-A6C3-B951-00C4-4DC30F9EC835}"/>
              </a:ext>
            </a:extLst>
          </p:cNvPr>
          <p:cNvSpPr>
            <a:spLocks noGrp="1"/>
          </p:cNvSpPr>
          <p:nvPr>
            <p:ph type="dt" sz="half" idx="10"/>
          </p:nvPr>
        </p:nvSpPr>
        <p:spPr/>
        <p:txBody>
          <a:bodyPr/>
          <a:lstStyle>
            <a:lvl1pPr>
              <a:defRPr/>
            </a:lvl1pPr>
          </a:lstStyle>
          <a:p>
            <a:pPr>
              <a:defRPr/>
            </a:pPr>
            <a:fld id="{E819AF0F-0F1E-4C5D-905E-152493558CAE}" type="datetimeFigureOut">
              <a:rPr lang="en-IN"/>
              <a:pPr>
                <a:defRPr/>
              </a:pPr>
              <a:t>09-05-2023</a:t>
            </a:fld>
            <a:endParaRPr lang="en-IN"/>
          </a:p>
        </p:txBody>
      </p:sp>
      <p:sp>
        <p:nvSpPr>
          <p:cNvPr id="4" name="Footer Placeholder 4">
            <a:extLst>
              <a:ext uri="{FF2B5EF4-FFF2-40B4-BE49-F238E27FC236}">
                <a16:creationId xmlns:a16="http://schemas.microsoft.com/office/drawing/2014/main" id="{1C53C258-ED4D-10FE-8369-085F140CA1A1}"/>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16:creationId xmlns:a16="http://schemas.microsoft.com/office/drawing/2014/main" id="{94334F5E-CE03-8936-FFFE-EF006E1AAE31}"/>
              </a:ext>
            </a:extLst>
          </p:cNvPr>
          <p:cNvSpPr>
            <a:spLocks noGrp="1"/>
          </p:cNvSpPr>
          <p:nvPr>
            <p:ph type="sldNum" sz="quarter" idx="12"/>
          </p:nvPr>
        </p:nvSpPr>
        <p:spPr/>
        <p:txBody>
          <a:bodyPr/>
          <a:lstStyle>
            <a:lvl1pPr>
              <a:defRPr/>
            </a:lvl1pPr>
          </a:lstStyle>
          <a:p>
            <a:pPr>
              <a:defRPr/>
            </a:pPr>
            <a:fld id="{EDD94364-5A6F-439E-A1DD-A6CE504C9DA3}" type="slidenum">
              <a:rPr lang="en-IN"/>
              <a:pPr>
                <a:defRPr/>
              </a:pPr>
              <a:t>‹#›</a:t>
            </a:fld>
            <a:endParaRPr lang="en-IN"/>
          </a:p>
        </p:txBody>
      </p:sp>
    </p:spTree>
    <p:extLst>
      <p:ext uri="{BB962C8B-B14F-4D97-AF65-F5344CB8AC3E}">
        <p14:creationId xmlns:p14="http://schemas.microsoft.com/office/powerpoint/2010/main" val="2845442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1D69939-96F8-F727-E1DB-3B2A985151C8}"/>
              </a:ext>
            </a:extLst>
          </p:cNvPr>
          <p:cNvSpPr>
            <a:spLocks noGrp="1"/>
          </p:cNvSpPr>
          <p:nvPr>
            <p:ph type="dt" sz="half" idx="10"/>
          </p:nvPr>
        </p:nvSpPr>
        <p:spPr/>
        <p:txBody>
          <a:bodyPr/>
          <a:lstStyle>
            <a:lvl1pPr>
              <a:defRPr/>
            </a:lvl1pPr>
          </a:lstStyle>
          <a:p>
            <a:pPr>
              <a:defRPr/>
            </a:pPr>
            <a:fld id="{E8B2E392-D209-4A47-B97C-DD376580FD85}" type="datetimeFigureOut">
              <a:rPr lang="en-IN"/>
              <a:pPr>
                <a:defRPr/>
              </a:pPr>
              <a:t>09-05-2023</a:t>
            </a:fld>
            <a:endParaRPr lang="en-IN"/>
          </a:p>
        </p:txBody>
      </p:sp>
      <p:sp>
        <p:nvSpPr>
          <p:cNvPr id="3" name="Footer Placeholder 4">
            <a:extLst>
              <a:ext uri="{FF2B5EF4-FFF2-40B4-BE49-F238E27FC236}">
                <a16:creationId xmlns:a16="http://schemas.microsoft.com/office/drawing/2014/main" id="{950E93ED-B91E-0FD1-C9CD-22C99C1CF84F}"/>
              </a:ext>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16:creationId xmlns:a16="http://schemas.microsoft.com/office/drawing/2014/main" id="{162B0026-44E3-930A-C6D4-70502B71D0B9}"/>
              </a:ext>
            </a:extLst>
          </p:cNvPr>
          <p:cNvSpPr>
            <a:spLocks noGrp="1"/>
          </p:cNvSpPr>
          <p:nvPr>
            <p:ph type="sldNum" sz="quarter" idx="12"/>
          </p:nvPr>
        </p:nvSpPr>
        <p:spPr/>
        <p:txBody>
          <a:bodyPr/>
          <a:lstStyle>
            <a:lvl1pPr>
              <a:defRPr/>
            </a:lvl1pPr>
          </a:lstStyle>
          <a:p>
            <a:pPr>
              <a:defRPr/>
            </a:pPr>
            <a:fld id="{FF6D12C1-526A-44DE-B344-951949098008}" type="slidenum">
              <a:rPr lang="en-IN"/>
              <a:pPr>
                <a:defRPr/>
              </a:pPr>
              <a:t>‹#›</a:t>
            </a:fld>
            <a:endParaRPr lang="en-IN"/>
          </a:p>
        </p:txBody>
      </p:sp>
    </p:spTree>
    <p:extLst>
      <p:ext uri="{BB962C8B-B14F-4D97-AF65-F5344CB8AC3E}">
        <p14:creationId xmlns:p14="http://schemas.microsoft.com/office/powerpoint/2010/main" val="3160609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3A41FFE-979F-EAF8-2FFA-1B2750D199F4}"/>
              </a:ext>
            </a:extLst>
          </p:cNvPr>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1"/>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a:extLst>
              <a:ext uri="{FF2B5EF4-FFF2-40B4-BE49-F238E27FC236}">
                <a16:creationId xmlns:a16="http://schemas.microsoft.com/office/drawing/2014/main" id="{E2AB0506-AE52-7E57-01E1-ECAFAC38D5EC}"/>
              </a:ext>
            </a:extLst>
          </p:cNvPr>
          <p:cNvSpPr>
            <a:spLocks noGrp="1"/>
          </p:cNvSpPr>
          <p:nvPr>
            <p:ph type="dt" sz="half" idx="10"/>
          </p:nvPr>
        </p:nvSpPr>
        <p:spPr/>
        <p:txBody>
          <a:bodyPr/>
          <a:lstStyle>
            <a:lvl1pPr>
              <a:defRPr/>
            </a:lvl1pPr>
          </a:lstStyle>
          <a:p>
            <a:pPr>
              <a:defRPr/>
            </a:pPr>
            <a:fld id="{7EA9BA93-E458-49EF-9E23-198EFB9E3A74}" type="datetimeFigureOut">
              <a:rPr lang="en-IN"/>
              <a:pPr>
                <a:defRPr/>
              </a:pPr>
              <a:t>09-05-2023</a:t>
            </a:fld>
            <a:endParaRPr lang="en-IN"/>
          </a:p>
        </p:txBody>
      </p:sp>
      <p:sp>
        <p:nvSpPr>
          <p:cNvPr id="7" name="Footer Placeholder 5">
            <a:extLst>
              <a:ext uri="{FF2B5EF4-FFF2-40B4-BE49-F238E27FC236}">
                <a16:creationId xmlns:a16="http://schemas.microsoft.com/office/drawing/2014/main" id="{769B5B8A-3C16-F447-18C0-62731C9BAC3F}"/>
              </a:ext>
            </a:extLst>
          </p:cNvPr>
          <p:cNvSpPr>
            <a:spLocks noGrp="1"/>
          </p:cNvSpPr>
          <p:nvPr>
            <p:ph type="ftr" sz="quarter" idx="11"/>
          </p:nvPr>
        </p:nvSpPr>
        <p:spPr>
          <a:xfrm>
            <a:off x="804863" y="6235700"/>
            <a:ext cx="5167312" cy="320675"/>
          </a:xfrm>
        </p:spPr>
        <p:txBody>
          <a:bodyPr/>
          <a:lstStyle>
            <a:lvl1pPr>
              <a:defRPr>
                <a:solidFill>
                  <a:srgbClr val="FFFFFF">
                    <a:alpha val="69804"/>
                  </a:srgbClr>
                </a:solidFill>
              </a:defRPr>
            </a:lvl1pPr>
          </a:lstStyle>
          <a:p>
            <a:pPr>
              <a:defRPr/>
            </a:pPr>
            <a:endParaRPr lang="en-IN"/>
          </a:p>
        </p:txBody>
      </p:sp>
      <p:sp>
        <p:nvSpPr>
          <p:cNvPr id="8" name="Slide Number Placeholder 6">
            <a:extLst>
              <a:ext uri="{FF2B5EF4-FFF2-40B4-BE49-F238E27FC236}">
                <a16:creationId xmlns:a16="http://schemas.microsoft.com/office/drawing/2014/main" id="{B46BAB3C-A8C9-DB75-3C22-E2770CD8445D}"/>
              </a:ext>
            </a:extLst>
          </p:cNvPr>
          <p:cNvSpPr>
            <a:spLocks noGrp="1"/>
          </p:cNvSpPr>
          <p:nvPr>
            <p:ph type="sldNum" sz="quarter" idx="12"/>
          </p:nvPr>
        </p:nvSpPr>
        <p:spPr/>
        <p:txBody>
          <a:bodyPr/>
          <a:lstStyle>
            <a:lvl1pPr>
              <a:defRPr/>
            </a:lvl1pPr>
          </a:lstStyle>
          <a:p>
            <a:pPr>
              <a:defRPr/>
            </a:pPr>
            <a:fld id="{72603DD4-7B8E-428E-9578-EC60EC6DE9BC}" type="slidenum">
              <a:rPr lang="en-IN"/>
              <a:pPr>
                <a:defRPr/>
              </a:pPr>
              <a:t>‹#›</a:t>
            </a:fld>
            <a:endParaRPr lang="en-IN"/>
          </a:p>
        </p:txBody>
      </p:sp>
    </p:spTree>
    <p:extLst>
      <p:ext uri="{BB962C8B-B14F-4D97-AF65-F5344CB8AC3E}">
        <p14:creationId xmlns:p14="http://schemas.microsoft.com/office/powerpoint/2010/main" val="472729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877A72-AEC8-0820-9AAB-5D49E3D62EDC}"/>
              </a:ext>
            </a:extLst>
          </p:cNvPr>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rtlCol="0">
            <a:normAutofit/>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15568" y="3549918"/>
            <a:ext cx="3794760" cy="2194037"/>
          </a:xfrm>
        </p:spPr>
        <p:txBody>
          <a:bodyPr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a:extLst>
              <a:ext uri="{FF2B5EF4-FFF2-40B4-BE49-F238E27FC236}">
                <a16:creationId xmlns:a16="http://schemas.microsoft.com/office/drawing/2014/main" id="{41D6D78B-9D7C-0A9C-9C83-78D3AB05F3E8}"/>
              </a:ext>
            </a:extLst>
          </p:cNvPr>
          <p:cNvSpPr>
            <a:spLocks noGrp="1"/>
          </p:cNvSpPr>
          <p:nvPr>
            <p:ph type="dt" sz="half" idx="10"/>
          </p:nvPr>
        </p:nvSpPr>
        <p:spPr/>
        <p:txBody>
          <a:bodyPr/>
          <a:lstStyle>
            <a:lvl1pPr>
              <a:defRPr smtClean="0">
                <a:solidFill>
                  <a:srgbClr val="FFFFFF">
                    <a:alpha val="90000"/>
                  </a:srgbClr>
                </a:solidFill>
                <a:effectLst>
                  <a:outerShdw blurRad="50800" dist="38100" dir="2700000" algn="tl" rotWithShape="0">
                    <a:prstClr val="black">
                      <a:alpha val="43000"/>
                    </a:prstClr>
                  </a:outerShdw>
                </a:effectLst>
              </a:defRPr>
            </a:lvl1pPr>
          </a:lstStyle>
          <a:p>
            <a:pPr>
              <a:defRPr/>
            </a:pPr>
            <a:fld id="{377C6E63-8054-405E-B4E1-91A5A78260F7}" type="datetimeFigureOut">
              <a:rPr lang="en-IN"/>
              <a:pPr>
                <a:defRPr/>
              </a:pPr>
              <a:t>09-05-2023</a:t>
            </a:fld>
            <a:endParaRPr lang="en-IN"/>
          </a:p>
        </p:txBody>
      </p:sp>
      <p:sp>
        <p:nvSpPr>
          <p:cNvPr id="7" name="Footer Placeholder 5">
            <a:extLst>
              <a:ext uri="{FF2B5EF4-FFF2-40B4-BE49-F238E27FC236}">
                <a16:creationId xmlns:a16="http://schemas.microsoft.com/office/drawing/2014/main" id="{2C19E0A4-8AB3-A13F-7D00-07F21D2AE0DE}"/>
              </a:ext>
            </a:extLst>
          </p:cNvPr>
          <p:cNvSpPr>
            <a:spLocks noGrp="1"/>
          </p:cNvSpPr>
          <p:nvPr>
            <p:ph type="ftr" sz="quarter" idx="11"/>
          </p:nvPr>
        </p:nvSpPr>
        <p:spPr>
          <a:xfrm>
            <a:off x="808038" y="6235700"/>
            <a:ext cx="5103812" cy="320675"/>
          </a:xfrm>
        </p:spPr>
        <p:txBody>
          <a:bodyPr/>
          <a:lstStyle>
            <a:lvl1pPr>
              <a:defRPr>
                <a:solidFill>
                  <a:srgbClr val="FFFFFF">
                    <a:alpha val="70000"/>
                  </a:srgbClr>
                </a:solidFill>
              </a:defRPr>
            </a:lvl1pPr>
          </a:lstStyle>
          <a:p>
            <a:pPr>
              <a:defRPr/>
            </a:pPr>
            <a:endParaRPr lang="en-IN"/>
          </a:p>
        </p:txBody>
      </p:sp>
      <p:sp>
        <p:nvSpPr>
          <p:cNvPr id="8" name="Slide Number Placeholder 6">
            <a:extLst>
              <a:ext uri="{FF2B5EF4-FFF2-40B4-BE49-F238E27FC236}">
                <a16:creationId xmlns:a16="http://schemas.microsoft.com/office/drawing/2014/main" id="{085C6CF8-62FD-D765-B379-BE1107B84C70}"/>
              </a:ext>
            </a:extLst>
          </p:cNvPr>
          <p:cNvSpPr>
            <a:spLocks noGrp="1"/>
          </p:cNvSpPr>
          <p:nvPr>
            <p:ph type="sldNum" sz="quarter" idx="12"/>
          </p:nvPr>
        </p:nvSpPr>
        <p:spPr/>
        <p:txBody>
          <a:bodyPr/>
          <a:lstStyle>
            <a:lvl1pPr>
              <a:defRPr/>
            </a:lvl1pPr>
          </a:lstStyle>
          <a:p>
            <a:pPr>
              <a:defRPr/>
            </a:pPr>
            <a:fld id="{691F2F62-1E04-4757-86C4-38D8FD86105A}" type="slidenum">
              <a:rPr lang="en-IN"/>
              <a:pPr>
                <a:defRPr/>
              </a:pPr>
              <a:t>‹#›</a:t>
            </a:fld>
            <a:endParaRPr lang="en-IN"/>
          </a:p>
        </p:txBody>
      </p:sp>
    </p:spTree>
    <p:extLst>
      <p:ext uri="{BB962C8B-B14F-4D97-AF65-F5344CB8AC3E}">
        <p14:creationId xmlns:p14="http://schemas.microsoft.com/office/powerpoint/2010/main" val="4180634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8F5002-E91D-6794-3385-E3B32C372E75}"/>
              </a:ext>
            </a:extLst>
          </p:cNvPr>
          <p:cNvSpPr>
            <a:spLocks noGrp="1"/>
          </p:cNvSpPr>
          <p:nvPr>
            <p:ph type="title"/>
          </p:nvPr>
        </p:nvSpPr>
        <p:spPr>
          <a:xfrm>
            <a:off x="2230438" y="965200"/>
            <a:ext cx="7731125" cy="118745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1027" name="Text Placeholder 2">
            <a:extLst>
              <a:ext uri="{FF2B5EF4-FFF2-40B4-BE49-F238E27FC236}">
                <a16:creationId xmlns:a16="http://schemas.microsoft.com/office/drawing/2014/main" id="{9DEE73F9-E713-6FD9-4B6C-418D9A073529}"/>
              </a:ext>
            </a:extLst>
          </p:cNvPr>
          <p:cNvSpPr>
            <a:spLocks noGrp="1" noChangeArrowheads="1"/>
          </p:cNvSpPr>
          <p:nvPr>
            <p:ph type="body" idx="1"/>
          </p:nvPr>
        </p:nvSpPr>
        <p:spPr bwMode="auto">
          <a:xfrm>
            <a:off x="2230438" y="2638425"/>
            <a:ext cx="7731125"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D557941-11BA-FF4C-5854-4356A57403A7}"/>
              </a:ext>
            </a:extLst>
          </p:cNvPr>
          <p:cNvSpPr>
            <a:spLocks noGrp="1"/>
          </p:cNvSpPr>
          <p:nvPr>
            <p:ph type="dt" sz="half" idx="2"/>
          </p:nvPr>
        </p:nvSpPr>
        <p:spPr>
          <a:xfrm>
            <a:off x="7821613" y="6238875"/>
            <a:ext cx="2754312" cy="323850"/>
          </a:xfrm>
          <a:prstGeom prst="rect">
            <a:avLst/>
          </a:prstGeom>
        </p:spPr>
        <p:txBody>
          <a:bodyPr vert="horz" lIns="91440" tIns="45720" rIns="91440" bIns="45720" rtlCol="0" anchor="ctr"/>
          <a:lstStyle>
            <a:lvl1pPr algn="r" eaLnBrk="1" fontAlgn="auto" hangingPunct="1">
              <a:spcBef>
                <a:spcPts val="0"/>
              </a:spcBef>
              <a:spcAft>
                <a:spcPts val="0"/>
              </a:spcAft>
              <a:defRPr sz="1050" smtClean="0">
                <a:solidFill>
                  <a:schemeClr val="tx1">
                    <a:alpha val="70000"/>
                  </a:schemeClr>
                </a:solidFill>
                <a:latin typeface="+mn-lt"/>
              </a:defRPr>
            </a:lvl1pPr>
          </a:lstStyle>
          <a:p>
            <a:pPr>
              <a:defRPr/>
            </a:pPr>
            <a:fld id="{9B48ACC2-9634-47B1-9419-01B37BE0807D}" type="datetimeFigureOut">
              <a:rPr lang="en-IN"/>
              <a:pPr>
                <a:defRPr/>
              </a:pPr>
              <a:t>09-05-2023</a:t>
            </a:fld>
            <a:endParaRPr lang="en-IN"/>
          </a:p>
        </p:txBody>
      </p:sp>
      <p:sp>
        <p:nvSpPr>
          <p:cNvPr id="5" name="Footer Placeholder 4">
            <a:extLst>
              <a:ext uri="{FF2B5EF4-FFF2-40B4-BE49-F238E27FC236}">
                <a16:creationId xmlns:a16="http://schemas.microsoft.com/office/drawing/2014/main" id="{2116A3B8-2E61-1658-9469-9A8170570624}"/>
              </a:ext>
            </a:extLst>
          </p:cNvPr>
          <p:cNvSpPr>
            <a:spLocks noGrp="1"/>
          </p:cNvSpPr>
          <p:nvPr>
            <p:ph type="ftr" sz="quarter" idx="3"/>
          </p:nvPr>
        </p:nvSpPr>
        <p:spPr>
          <a:xfrm>
            <a:off x="1600200" y="6235700"/>
            <a:ext cx="5900738" cy="320675"/>
          </a:xfrm>
          <a:prstGeom prst="rect">
            <a:avLst/>
          </a:prstGeom>
        </p:spPr>
        <p:txBody>
          <a:bodyPr vert="horz" lIns="91440" tIns="45720" rIns="91440" bIns="45720" rtlCol="0" anchor="ctr"/>
          <a:lstStyle>
            <a:lvl1pPr algn="l" eaLnBrk="1" fontAlgn="auto" hangingPunct="1">
              <a:spcBef>
                <a:spcPts val="0"/>
              </a:spcBef>
              <a:spcAft>
                <a:spcPts val="0"/>
              </a:spcAft>
              <a:defRPr sz="1050">
                <a:solidFill>
                  <a:schemeClr val="tx1">
                    <a:alpha val="70000"/>
                  </a:schemeClr>
                </a:solidFill>
                <a:latin typeface="+mn-lt"/>
              </a:defRPr>
            </a:lvl1pPr>
          </a:lstStyle>
          <a:p>
            <a:pPr>
              <a:defRPr/>
            </a:pPr>
            <a:endParaRPr lang="en-IN"/>
          </a:p>
        </p:txBody>
      </p:sp>
      <p:sp>
        <p:nvSpPr>
          <p:cNvPr id="6" name="Slide Number Placeholder 5">
            <a:extLst>
              <a:ext uri="{FF2B5EF4-FFF2-40B4-BE49-F238E27FC236}">
                <a16:creationId xmlns:a16="http://schemas.microsoft.com/office/drawing/2014/main" id="{4519EA66-0908-7B40-5581-9DA6649C6DA4}"/>
              </a:ext>
            </a:extLst>
          </p:cNvPr>
          <p:cNvSpPr>
            <a:spLocks noGrp="1"/>
          </p:cNvSpPr>
          <p:nvPr>
            <p:ph type="sldNum" sz="quarter" idx="4"/>
          </p:nvPr>
        </p:nvSpPr>
        <p:spPr>
          <a:xfrm>
            <a:off x="10758488" y="6218238"/>
            <a:ext cx="366712" cy="365125"/>
          </a:xfrm>
          <a:prstGeom prst="ellipse">
            <a:avLst/>
          </a:prstGeom>
          <a:solidFill>
            <a:srgbClr val="1D1D1D">
              <a:alpha val="70000"/>
            </a:srgbClr>
          </a:solidFill>
        </p:spPr>
        <p:txBody>
          <a:bodyPr vert="horz" lIns="18288" tIns="45720" rIns="18288" bIns="45720" rtlCol="0" anchor="ctr">
            <a:noAutofit/>
          </a:bodyPr>
          <a:lstStyle>
            <a:lvl1pPr algn="ctr" eaLnBrk="1" fontAlgn="auto" hangingPunct="1">
              <a:spcBef>
                <a:spcPts val="0"/>
              </a:spcBef>
              <a:spcAft>
                <a:spcPts val="0"/>
              </a:spcAft>
              <a:defRPr sz="1100" spc="0" baseline="0" smtClean="0">
                <a:solidFill>
                  <a:srgbClr val="FFFFFF"/>
                </a:solidFill>
                <a:latin typeface="+mn-lt"/>
              </a:defRPr>
            </a:lvl1pPr>
          </a:lstStyle>
          <a:p>
            <a:pPr>
              <a:defRPr/>
            </a:pPr>
            <a:fld id="{75E6CA21-43DB-4762-B066-504D9C69140F}"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844" r:id="rId1"/>
    <p:sldLayoutId id="2147483837" r:id="rId2"/>
    <p:sldLayoutId id="2147483845" r:id="rId3"/>
    <p:sldLayoutId id="2147483838" r:id="rId4"/>
    <p:sldLayoutId id="2147483839" r:id="rId5"/>
    <p:sldLayoutId id="2147483840" r:id="rId6"/>
    <p:sldLayoutId id="2147483841" r:id="rId7"/>
    <p:sldLayoutId id="2147483846" r:id="rId8"/>
    <p:sldLayoutId id="2147483847" r:id="rId9"/>
    <p:sldLayoutId id="2147483842" r:id="rId10"/>
    <p:sldLayoutId id="2147483843" r:id="rId11"/>
  </p:sldLayoutIdLst>
  <p:txStyles>
    <p:titleStyle>
      <a:lvl1pPr algn="ctr" rtl="0" fontAlgn="base">
        <a:lnSpc>
          <a:spcPct val="90000"/>
        </a:lnSpc>
        <a:spcBef>
          <a:spcPct val="0"/>
        </a:spcBef>
        <a:spcAft>
          <a:spcPct val="0"/>
        </a:spcAft>
        <a:defRPr sz="2800" kern="1200" cap="all" spc="200">
          <a:solidFill>
            <a:srgbClr val="262626"/>
          </a:solidFill>
          <a:latin typeface="+mj-lt"/>
          <a:ea typeface="+mj-ea"/>
          <a:cs typeface="+mj-cs"/>
        </a:defRPr>
      </a:lvl1pPr>
      <a:lvl2pPr algn="ctr" rtl="0" fontAlgn="base">
        <a:lnSpc>
          <a:spcPct val="90000"/>
        </a:lnSpc>
        <a:spcBef>
          <a:spcPct val="0"/>
        </a:spcBef>
        <a:spcAft>
          <a:spcPct val="0"/>
        </a:spcAft>
        <a:defRPr sz="2800">
          <a:solidFill>
            <a:srgbClr val="262626"/>
          </a:solidFill>
          <a:latin typeface="Gill Sans MT" panose="020B0502020104020203" pitchFamily="34" charset="0"/>
        </a:defRPr>
      </a:lvl2pPr>
      <a:lvl3pPr algn="ctr" rtl="0" fontAlgn="base">
        <a:lnSpc>
          <a:spcPct val="90000"/>
        </a:lnSpc>
        <a:spcBef>
          <a:spcPct val="0"/>
        </a:spcBef>
        <a:spcAft>
          <a:spcPct val="0"/>
        </a:spcAft>
        <a:defRPr sz="2800">
          <a:solidFill>
            <a:srgbClr val="262626"/>
          </a:solidFill>
          <a:latin typeface="Gill Sans MT" panose="020B0502020104020203" pitchFamily="34" charset="0"/>
        </a:defRPr>
      </a:lvl3pPr>
      <a:lvl4pPr algn="ctr" rtl="0" fontAlgn="base">
        <a:lnSpc>
          <a:spcPct val="90000"/>
        </a:lnSpc>
        <a:spcBef>
          <a:spcPct val="0"/>
        </a:spcBef>
        <a:spcAft>
          <a:spcPct val="0"/>
        </a:spcAft>
        <a:defRPr sz="2800">
          <a:solidFill>
            <a:srgbClr val="262626"/>
          </a:solidFill>
          <a:latin typeface="Gill Sans MT" panose="020B0502020104020203" pitchFamily="34" charset="0"/>
        </a:defRPr>
      </a:lvl4pPr>
      <a:lvl5pPr algn="ctr" rtl="0" fontAlgn="base">
        <a:lnSpc>
          <a:spcPct val="90000"/>
        </a:lnSpc>
        <a:spcBef>
          <a:spcPct val="0"/>
        </a:spcBef>
        <a:spcAft>
          <a:spcPct val="0"/>
        </a:spcAft>
        <a:defRPr sz="2800">
          <a:solidFill>
            <a:srgbClr val="262626"/>
          </a:solidFill>
          <a:latin typeface="Gill Sans MT" panose="020B0502020104020203" pitchFamily="34" charset="0"/>
        </a:defRPr>
      </a:lvl5pPr>
      <a:lvl6pPr marL="457200" algn="ctr" rtl="0" fontAlgn="base">
        <a:lnSpc>
          <a:spcPct val="90000"/>
        </a:lnSpc>
        <a:spcBef>
          <a:spcPct val="0"/>
        </a:spcBef>
        <a:spcAft>
          <a:spcPct val="0"/>
        </a:spcAft>
        <a:defRPr sz="2800">
          <a:solidFill>
            <a:srgbClr val="262626"/>
          </a:solidFill>
          <a:latin typeface="Gill Sans MT" panose="020B0502020104020203" pitchFamily="34" charset="0"/>
        </a:defRPr>
      </a:lvl6pPr>
      <a:lvl7pPr marL="914400" algn="ctr" rtl="0" fontAlgn="base">
        <a:lnSpc>
          <a:spcPct val="90000"/>
        </a:lnSpc>
        <a:spcBef>
          <a:spcPct val="0"/>
        </a:spcBef>
        <a:spcAft>
          <a:spcPct val="0"/>
        </a:spcAft>
        <a:defRPr sz="2800">
          <a:solidFill>
            <a:srgbClr val="262626"/>
          </a:solidFill>
          <a:latin typeface="Gill Sans MT" panose="020B0502020104020203" pitchFamily="34" charset="0"/>
        </a:defRPr>
      </a:lvl7pPr>
      <a:lvl8pPr marL="1371600" algn="ctr" rtl="0" fontAlgn="base">
        <a:lnSpc>
          <a:spcPct val="90000"/>
        </a:lnSpc>
        <a:spcBef>
          <a:spcPct val="0"/>
        </a:spcBef>
        <a:spcAft>
          <a:spcPct val="0"/>
        </a:spcAft>
        <a:defRPr sz="2800">
          <a:solidFill>
            <a:srgbClr val="262626"/>
          </a:solidFill>
          <a:latin typeface="Gill Sans MT" panose="020B0502020104020203" pitchFamily="34" charset="0"/>
        </a:defRPr>
      </a:lvl8pPr>
      <a:lvl9pPr marL="1828800" algn="ctr" rtl="0" fontAlgn="base">
        <a:lnSpc>
          <a:spcPct val="90000"/>
        </a:lnSpc>
        <a:spcBef>
          <a:spcPct val="0"/>
        </a:spcBef>
        <a:spcAft>
          <a:spcPct val="0"/>
        </a:spcAft>
        <a:defRPr sz="2800">
          <a:solidFill>
            <a:srgbClr val="262626"/>
          </a:solidFill>
          <a:latin typeface="Gill Sans MT" panose="020B0502020104020203" pitchFamily="34" charset="0"/>
        </a:defRPr>
      </a:lvl9pPr>
    </p:titleStyle>
    <p:bodyStyle>
      <a:lvl1pPr marL="228600" indent="-228600" algn="l" rtl="0" fontAlgn="base">
        <a:spcBef>
          <a:spcPts val="1000"/>
        </a:spcBef>
        <a:spcAft>
          <a:spcPct val="0"/>
        </a:spcAft>
        <a:buClr>
          <a:schemeClr val="accent2"/>
        </a:buClr>
        <a:buFont typeface="Arial" panose="020B0604020202020204" pitchFamily="34" charset="0"/>
        <a:buChar char="•"/>
        <a:defRPr kern="1200">
          <a:solidFill>
            <a:srgbClr val="262626"/>
          </a:solidFill>
          <a:latin typeface="+mn-lt"/>
          <a:ea typeface="+mn-ea"/>
          <a:cs typeface="+mn-cs"/>
        </a:defRPr>
      </a:lvl1pPr>
      <a:lvl2pPr marL="457200" indent="-228600" algn="l" rtl="0" fontAlgn="base">
        <a:spcBef>
          <a:spcPts val="1000"/>
        </a:spcBef>
        <a:spcAft>
          <a:spcPct val="0"/>
        </a:spcAft>
        <a:buClr>
          <a:schemeClr val="accent2"/>
        </a:buClr>
        <a:buFont typeface="Arial" panose="020B0604020202020204" pitchFamily="34" charset="0"/>
        <a:buChar char="•"/>
        <a:defRPr sz="1600" kern="1200">
          <a:solidFill>
            <a:srgbClr val="262626"/>
          </a:solidFill>
          <a:latin typeface="+mn-lt"/>
          <a:ea typeface="+mn-ea"/>
          <a:cs typeface="+mn-cs"/>
        </a:defRPr>
      </a:lvl2pPr>
      <a:lvl3pPr marL="685800" indent="-228600" algn="l" rtl="0" fontAlgn="base">
        <a:spcBef>
          <a:spcPts val="1000"/>
        </a:spcBef>
        <a:spcAft>
          <a:spcPct val="0"/>
        </a:spcAft>
        <a:buClr>
          <a:schemeClr val="accent2"/>
        </a:buClr>
        <a:buFont typeface="Arial" panose="020B0604020202020204" pitchFamily="34" charset="0"/>
        <a:buChar char="•"/>
        <a:defRPr sz="1600" kern="1200">
          <a:solidFill>
            <a:srgbClr val="262626"/>
          </a:solidFill>
          <a:latin typeface="+mn-lt"/>
          <a:ea typeface="+mn-ea"/>
          <a:cs typeface="+mn-cs"/>
        </a:defRPr>
      </a:lvl3pPr>
      <a:lvl4pPr marL="914400" indent="-228600" algn="l" rtl="0" fontAlgn="base">
        <a:spcBef>
          <a:spcPts val="1000"/>
        </a:spcBef>
        <a:spcAft>
          <a:spcPct val="0"/>
        </a:spcAft>
        <a:buClr>
          <a:schemeClr val="accent2"/>
        </a:buClr>
        <a:buFont typeface="Arial" panose="020B0604020202020204" pitchFamily="34" charset="0"/>
        <a:buChar char="•"/>
        <a:defRPr sz="1600" kern="1200">
          <a:solidFill>
            <a:srgbClr val="262626"/>
          </a:solidFill>
          <a:latin typeface="+mn-lt"/>
          <a:ea typeface="+mn-ea"/>
          <a:cs typeface="+mn-cs"/>
        </a:defRPr>
      </a:lvl4pPr>
      <a:lvl5pPr marL="1143000" indent="-228600" algn="l" rtl="0" fontAlgn="base">
        <a:spcBef>
          <a:spcPts val="1000"/>
        </a:spcBef>
        <a:spcAft>
          <a:spcPct val="0"/>
        </a:spcAft>
        <a:buClr>
          <a:schemeClr val="accent2"/>
        </a:buClr>
        <a:buFont typeface="Arial" panose="020B0604020202020204" pitchFamily="34" charset="0"/>
        <a:buChar char="•"/>
        <a:defRPr sz="1600" kern="1200">
          <a:solidFill>
            <a:srgbClr val="262626"/>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F041B-AB2B-C513-1C03-CFE7A3469472}"/>
              </a:ext>
            </a:extLst>
          </p:cNvPr>
          <p:cNvSpPr>
            <a:spLocks noGrp="1"/>
          </p:cNvSpPr>
          <p:nvPr>
            <p:ph type="ctrTitle"/>
          </p:nvPr>
        </p:nvSpPr>
        <p:spPr>
          <a:xfrm>
            <a:off x="1600199" y="721042"/>
            <a:ext cx="8991600" cy="1646238"/>
          </a:xfrm>
          <a:solidFill>
            <a:schemeClr val="accent1">
              <a:lumMod val="40000"/>
              <a:lumOff val="60000"/>
            </a:schemeClr>
          </a:solidFill>
        </p:spPr>
        <p:txBody>
          <a:bodyPr/>
          <a:lstStyle/>
          <a:p>
            <a:pPr fontAlgn="auto">
              <a:spcAft>
                <a:spcPts val="0"/>
              </a:spcAft>
              <a:defRPr/>
            </a:pPr>
            <a:r>
              <a:rPr lang="en-IN" sz="6600" dirty="0">
                <a:latin typeface="Times New Roman" panose="02020603050405020304" pitchFamily="18" charset="0"/>
                <a:cs typeface="Times New Roman" panose="02020603050405020304" pitchFamily="18" charset="0"/>
              </a:rPr>
              <a:t>: Agri-TECH :</a:t>
            </a:r>
          </a:p>
        </p:txBody>
      </p:sp>
      <p:sp>
        <p:nvSpPr>
          <p:cNvPr id="3" name="Subtitle 2">
            <a:extLst>
              <a:ext uri="{FF2B5EF4-FFF2-40B4-BE49-F238E27FC236}">
                <a16:creationId xmlns:a16="http://schemas.microsoft.com/office/drawing/2014/main" id="{130AB7C1-0185-D0DC-948B-0E2D0676D029}"/>
              </a:ext>
            </a:extLst>
          </p:cNvPr>
          <p:cNvSpPr>
            <a:spLocks noGrp="1"/>
          </p:cNvSpPr>
          <p:nvPr>
            <p:ph type="subTitle" idx="1"/>
          </p:nvPr>
        </p:nvSpPr>
        <p:spPr>
          <a:xfrm>
            <a:off x="110330" y="2367280"/>
            <a:ext cx="11971338" cy="4389120"/>
          </a:xfrm>
        </p:spPr>
        <p:txBody>
          <a:bodyPr rtlCol="0">
            <a:normAutofit lnSpcReduction="10000"/>
          </a:bodyPr>
          <a:lstStyle/>
          <a:p>
            <a:pPr fontAlgn="auto">
              <a:spcAft>
                <a:spcPts val="0"/>
              </a:spcAft>
              <a:defRPr/>
            </a:pPr>
            <a:r>
              <a:rPr lang="en-IN" sz="3200" dirty="0">
                <a:latin typeface="Times New Roman" panose="02020603050405020304" pitchFamily="18" charset="0"/>
                <a:cs typeface="Times New Roman" panose="02020603050405020304" pitchFamily="18" charset="0"/>
              </a:rPr>
              <a:t>    </a:t>
            </a:r>
            <a:r>
              <a:rPr lang="en-IN" sz="3200" dirty="0">
                <a:solidFill>
                  <a:schemeClr val="bg1"/>
                </a:solidFill>
                <a:latin typeface="Times New Roman" panose="02020603050405020304" pitchFamily="18" charset="0"/>
                <a:cs typeface="Times New Roman" panose="02020603050405020304" pitchFamily="18" charset="0"/>
              </a:rPr>
              <a:t>( A Crop And Fertilizer Prediction Model)</a:t>
            </a:r>
          </a:p>
          <a:p>
            <a:pPr algn="l" fontAlgn="auto">
              <a:spcAft>
                <a:spcPts val="0"/>
              </a:spcAft>
              <a:defRPr/>
            </a:pPr>
            <a:endParaRPr lang="en-IN" sz="3200" u="sng" dirty="0">
              <a:latin typeface="Times New Roman" panose="02020603050405020304" pitchFamily="18" charset="0"/>
              <a:cs typeface="Times New Roman" panose="02020603050405020304" pitchFamily="18" charset="0"/>
            </a:endParaRPr>
          </a:p>
          <a:p>
            <a:pPr fontAlgn="auto">
              <a:spcAft>
                <a:spcPts val="0"/>
              </a:spcAft>
              <a:defRPr/>
            </a:pPr>
            <a:endParaRPr lang="en-IN" sz="3200" u="sng" dirty="0">
              <a:latin typeface="Times New Roman" panose="02020603050405020304" pitchFamily="18" charset="0"/>
              <a:cs typeface="Times New Roman" panose="02020603050405020304" pitchFamily="18" charset="0"/>
            </a:endParaRPr>
          </a:p>
          <a:p>
            <a:pPr fontAlgn="auto">
              <a:spcAft>
                <a:spcPts val="0"/>
              </a:spcAft>
              <a:defRPr/>
            </a:pPr>
            <a:endParaRPr lang="en-IN" sz="3200" u="sng" dirty="0">
              <a:latin typeface="Times New Roman" panose="02020603050405020304" pitchFamily="18" charset="0"/>
              <a:cs typeface="Times New Roman" panose="02020603050405020304" pitchFamily="18" charset="0"/>
            </a:endParaRPr>
          </a:p>
          <a:p>
            <a:pPr algn="l" fontAlgn="auto">
              <a:spcAft>
                <a:spcPts val="0"/>
              </a:spcAft>
              <a:defRPr/>
            </a:pPr>
            <a:r>
              <a:rPr lang="en-IN" sz="1800" b="1" u="sng" dirty="0">
                <a:solidFill>
                  <a:schemeClr val="bg1"/>
                </a:solidFill>
                <a:latin typeface="Times New Roman" panose="02020603050405020304" pitchFamily="18" charset="0"/>
                <a:cs typeface="Times New Roman" panose="02020603050405020304" pitchFamily="18" charset="0"/>
              </a:rPr>
              <a:t>Designed by-</a:t>
            </a:r>
          </a:p>
          <a:p>
            <a:pPr algn="l" fontAlgn="auto">
              <a:spcAft>
                <a:spcPts val="0"/>
              </a:spcAft>
              <a:defRPr/>
            </a:pPr>
            <a:r>
              <a:rPr lang="en-IN" sz="1800" dirty="0">
                <a:solidFill>
                  <a:schemeClr val="bg1"/>
                </a:solidFill>
                <a:latin typeface="Times New Roman" panose="02020603050405020304" pitchFamily="18" charset="0"/>
                <a:cs typeface="Times New Roman" panose="02020603050405020304" pitchFamily="18" charset="0"/>
              </a:rPr>
              <a:t>Bhawana (21718)</a:t>
            </a:r>
          </a:p>
          <a:p>
            <a:pPr algn="l" fontAlgn="auto">
              <a:spcAft>
                <a:spcPts val="0"/>
              </a:spcAft>
              <a:defRPr/>
            </a:pPr>
            <a:r>
              <a:rPr lang="en-IN" sz="1800" dirty="0">
                <a:solidFill>
                  <a:schemeClr val="bg1"/>
                </a:solidFill>
                <a:latin typeface="Times New Roman" panose="02020603050405020304" pitchFamily="18" charset="0"/>
                <a:cs typeface="Times New Roman" panose="02020603050405020304" pitchFamily="18" charset="0"/>
              </a:rPr>
              <a:t>Krishan Kant Singh Gautam (21725)</a:t>
            </a:r>
          </a:p>
          <a:p>
            <a:pPr algn="l" fontAlgn="auto">
              <a:spcAft>
                <a:spcPts val="0"/>
              </a:spcAft>
              <a:defRPr/>
            </a:pPr>
            <a:r>
              <a:rPr lang="en-IN" sz="1800" dirty="0">
                <a:solidFill>
                  <a:schemeClr val="bg1"/>
                </a:solidFill>
                <a:latin typeface="Times New Roman" panose="02020603050405020304" pitchFamily="18" charset="0"/>
                <a:cs typeface="Times New Roman" panose="02020603050405020304" pitchFamily="18" charset="0"/>
              </a:rPr>
              <a:t>Kunal Asthana (21727)</a:t>
            </a:r>
          </a:p>
          <a:p>
            <a:pPr algn="l" fontAlgn="auto">
              <a:spcAft>
                <a:spcPts val="0"/>
              </a:spcAft>
              <a:defRPr/>
            </a:pPr>
            <a:r>
              <a:rPr lang="en-IN" sz="1800" dirty="0">
                <a:solidFill>
                  <a:schemeClr val="bg1"/>
                </a:solidFill>
                <a:latin typeface="Times New Roman" panose="02020603050405020304" pitchFamily="18" charset="0"/>
                <a:cs typeface="Times New Roman" panose="02020603050405020304" pitchFamily="18" charset="0"/>
              </a:rPr>
              <a:t>Mohd Hesham Ashraf Ansari (21732)</a:t>
            </a:r>
          </a:p>
          <a:p>
            <a:pPr fontAlgn="auto">
              <a:spcAft>
                <a:spcPts val="0"/>
              </a:spcAft>
              <a:defRPr/>
            </a:pPr>
            <a:endParaRPr lang="en-IN" sz="3200" u="sng" dirty="0">
              <a:latin typeface="Times New Roman" panose="02020603050405020304" pitchFamily="18" charset="0"/>
              <a:cs typeface="Times New Roman" panose="02020603050405020304" pitchFamily="18" charset="0"/>
            </a:endParaRPr>
          </a:p>
          <a:p>
            <a:pPr fontAlgn="auto">
              <a:spcAft>
                <a:spcPts val="0"/>
              </a:spcAft>
              <a:defRPr/>
            </a:pPr>
            <a:endParaRPr lang="en-IN" sz="3200" u="sng" dirty="0">
              <a:latin typeface="Times New Roman" panose="02020603050405020304" pitchFamily="18" charset="0"/>
              <a:cs typeface="Times New Roman" panose="02020603050405020304" pitchFamily="18" charset="0"/>
            </a:endParaRPr>
          </a:p>
        </p:txBody>
      </p:sp>
      <p:pic>
        <p:nvPicPr>
          <p:cNvPr id="6148" name="Picture 8">
            <a:extLst>
              <a:ext uri="{FF2B5EF4-FFF2-40B4-BE49-F238E27FC236}">
                <a16:creationId xmlns:a16="http://schemas.microsoft.com/office/drawing/2014/main" id="{0E868E30-9DA1-FB01-EA26-4D916C1AF1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507" y="3029902"/>
            <a:ext cx="2736985" cy="2050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81E438-A344-0AE5-056F-E79B7CB77864}"/>
              </a:ext>
            </a:extLst>
          </p:cNvPr>
          <p:cNvSpPr>
            <a:spLocks noGrp="1"/>
          </p:cNvSpPr>
          <p:nvPr>
            <p:ph idx="1"/>
          </p:nvPr>
        </p:nvSpPr>
        <p:spPr>
          <a:xfrm>
            <a:off x="743903" y="2262505"/>
            <a:ext cx="10320337" cy="3987800"/>
          </a:xfrm>
        </p:spPr>
        <p:txBody>
          <a:bodyPr rtlCol="0">
            <a:normAutofit/>
          </a:bodyPr>
          <a:lstStyle/>
          <a:p>
            <a:pPr marL="0" indent="0" algn="just" fontAlgn="auto">
              <a:spcAft>
                <a:spcPts val="0"/>
              </a:spcAft>
              <a:buFont typeface="Arial" panose="020B0604020202020204" pitchFamily="34" charset="0"/>
              <a:buNone/>
              <a:defRPr/>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In this project the pre defined datasets are tested with the help of different types of modelling technique to get the higher accuracy, in the end we chose the model that provided the highest accuracy rate. Those used modelling technique are given below-</a:t>
            </a:r>
          </a:p>
          <a:p>
            <a:pPr fontAlgn="auto">
              <a:spcAft>
                <a:spcPts val="0"/>
              </a:spcAft>
              <a:buFont typeface="Wingdings" panose="05000000000000000000" pitchFamily="2" charset="2"/>
              <a:buChar char="q"/>
              <a:defRPr/>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Accuracy measured by Decision tree</a:t>
            </a:r>
          </a:p>
          <a:p>
            <a:pPr fontAlgn="auto">
              <a:spcAft>
                <a:spcPts val="0"/>
              </a:spcAft>
              <a:buFont typeface="Wingdings" panose="05000000000000000000" pitchFamily="2" charset="2"/>
              <a:buChar char="q"/>
              <a:defRPr/>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Accuracy measured by Naïve bayes model</a:t>
            </a:r>
          </a:p>
          <a:p>
            <a:pPr fontAlgn="auto">
              <a:spcAft>
                <a:spcPts val="0"/>
              </a:spcAft>
              <a:buFont typeface="Wingdings" panose="05000000000000000000" pitchFamily="2" charset="2"/>
              <a:buChar char="q"/>
              <a:defRPr/>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Accuracy measured by Support vector machine</a:t>
            </a:r>
          </a:p>
          <a:p>
            <a:pPr fontAlgn="auto">
              <a:spcAft>
                <a:spcPts val="0"/>
              </a:spcAft>
              <a:buFont typeface="Wingdings" panose="05000000000000000000" pitchFamily="2" charset="2"/>
              <a:buChar char="q"/>
              <a:defRPr/>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Accuracy measured by Random forest algorithm</a:t>
            </a:r>
          </a:p>
          <a:p>
            <a:pPr fontAlgn="auto">
              <a:spcAft>
                <a:spcPts val="0"/>
              </a:spcAft>
              <a:buFont typeface="Wingdings" panose="05000000000000000000" pitchFamily="2" charset="2"/>
              <a:buChar char="q"/>
              <a:defRPr/>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Accuracy measured by Logistic regression</a:t>
            </a:r>
          </a:p>
        </p:txBody>
      </p:sp>
      <p:sp>
        <p:nvSpPr>
          <p:cNvPr id="5" name="Title 4">
            <a:extLst>
              <a:ext uri="{FF2B5EF4-FFF2-40B4-BE49-F238E27FC236}">
                <a16:creationId xmlns:a16="http://schemas.microsoft.com/office/drawing/2014/main" id="{4EE7E0E0-F5C1-1D09-311B-7CE14185F32C}"/>
              </a:ext>
            </a:extLst>
          </p:cNvPr>
          <p:cNvSpPr>
            <a:spLocks noGrp="1"/>
          </p:cNvSpPr>
          <p:nvPr>
            <p:ph type="title"/>
          </p:nvPr>
        </p:nvSpPr>
        <p:spPr>
          <a:xfrm>
            <a:off x="1962" y="258950"/>
            <a:ext cx="12185463" cy="1076979"/>
          </a:xfrm>
          <a:solidFill>
            <a:schemeClr val="accent2">
              <a:lumMod val="60000"/>
              <a:lumOff val="40000"/>
            </a:schemeClr>
          </a:solidFill>
        </p:spPr>
        <p:txBody>
          <a:bodyPr/>
          <a:lstStyle/>
          <a:p>
            <a:pPr fontAlgn="auto">
              <a:spcAft>
                <a:spcPts val="0"/>
              </a:spcAft>
              <a:defRPr/>
            </a:pPr>
            <a:r>
              <a:rPr lang="en-IN" b="1" dirty="0">
                <a:solidFill>
                  <a:schemeClr val="tx1">
                    <a:lumMod val="85000"/>
                    <a:lumOff val="15000"/>
                  </a:schemeClr>
                </a:solidFill>
                <a:latin typeface="Times New Roman" panose="02020603050405020304" pitchFamily="18" charset="0"/>
                <a:cs typeface="Times New Roman" panose="02020603050405020304" pitchFamily="18" charset="0"/>
              </a:rPr>
              <a:t>tested MODELs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C27AC-BD11-6838-5A21-3631355517F4}"/>
              </a:ext>
            </a:extLst>
          </p:cNvPr>
          <p:cNvSpPr>
            <a:spLocks noGrp="1"/>
          </p:cNvSpPr>
          <p:nvPr>
            <p:ph type="title"/>
          </p:nvPr>
        </p:nvSpPr>
        <p:spPr>
          <a:xfrm>
            <a:off x="18557" y="215260"/>
            <a:ext cx="12151844" cy="1086598"/>
          </a:xfrm>
          <a:solidFill>
            <a:schemeClr val="accent2">
              <a:lumMod val="60000"/>
              <a:lumOff val="40000"/>
            </a:schemeClr>
          </a:solidFill>
        </p:spPr>
        <p:txBody>
          <a:bodyPr/>
          <a:lstStyle/>
          <a:p>
            <a:r>
              <a:rPr lang="en-GB" b="1" dirty="0">
                <a:latin typeface="Times New Roman" panose="02020603050405020304" pitchFamily="18" charset="0"/>
                <a:cs typeface="Times New Roman" panose="02020603050405020304" pitchFamily="18" charset="0"/>
              </a:rPr>
              <a:t>REASON FOR CHOOSING RFM </a:t>
            </a:r>
          </a:p>
        </p:txBody>
      </p:sp>
      <p:sp>
        <p:nvSpPr>
          <p:cNvPr id="7" name="Content Placeholder 6">
            <a:extLst>
              <a:ext uri="{FF2B5EF4-FFF2-40B4-BE49-F238E27FC236}">
                <a16:creationId xmlns:a16="http://schemas.microsoft.com/office/drawing/2014/main" id="{8941BC77-748D-FC0C-E5B3-F9B02078044E}"/>
              </a:ext>
            </a:extLst>
          </p:cNvPr>
          <p:cNvSpPr>
            <a:spLocks noGrp="1"/>
          </p:cNvSpPr>
          <p:nvPr>
            <p:ph idx="1"/>
          </p:nvPr>
        </p:nvSpPr>
        <p:spPr>
          <a:xfrm>
            <a:off x="1042614" y="1921249"/>
            <a:ext cx="10005919" cy="4592357"/>
          </a:xfrm>
        </p:spPr>
        <p:txBody>
          <a:bodyPr/>
          <a:lstStyle/>
          <a:p>
            <a:pPr marL="0" indent="0" algn="just">
              <a:buNone/>
            </a:pPr>
            <a:r>
              <a:rPr lang="en-GB" dirty="0">
                <a:latin typeface="Times New Roman" panose="02020603050405020304" pitchFamily="18" charset="0"/>
                <a:cs typeface="Times New Roman" panose="02020603050405020304" pitchFamily="18" charset="0"/>
              </a:rPr>
              <a:t>It is a process that operates among multiple decision tree to get the optimum result by choosing the majority among them as the rest value .Points for choosing RFM -</a:t>
            </a:r>
          </a:p>
          <a:p>
            <a:pPr marL="285750" indent="-285750">
              <a:buFont typeface="Wingdings" panose="020B0604020202020204" pitchFamily="34" charset="0"/>
              <a:buChar char="q"/>
            </a:pPr>
            <a:r>
              <a:rPr lang="en-GB" dirty="0">
                <a:latin typeface="Times New Roman" panose="02020603050405020304" pitchFamily="18" charset="0"/>
                <a:cs typeface="Times New Roman" panose="02020603050405020304" pitchFamily="18" charset="0"/>
              </a:rPr>
              <a:t>Quick Prediction</a:t>
            </a:r>
          </a:p>
          <a:p>
            <a:pPr marL="285750" indent="-285750">
              <a:buFont typeface="Wingdings" panose="020B0604020202020204" pitchFamily="34" charset="0"/>
              <a:buChar char="q"/>
            </a:pPr>
            <a:r>
              <a:rPr lang="en-GB" dirty="0">
                <a:latin typeface="Times New Roman" panose="02020603050405020304" pitchFamily="18" charset="0"/>
                <a:cs typeface="Times New Roman" panose="02020603050405020304" pitchFamily="18" charset="0"/>
              </a:rPr>
              <a:t>Higher Accuracy as shown In the accuracy comparison chart</a:t>
            </a:r>
          </a:p>
        </p:txBody>
      </p:sp>
      <p:pic>
        <p:nvPicPr>
          <p:cNvPr id="4" name="Picture 3">
            <a:extLst>
              <a:ext uri="{FF2B5EF4-FFF2-40B4-BE49-F238E27FC236}">
                <a16:creationId xmlns:a16="http://schemas.microsoft.com/office/drawing/2014/main" id="{41688C57-4F34-7B88-52CD-5519E605BE18}"/>
              </a:ext>
            </a:extLst>
          </p:cNvPr>
          <p:cNvPicPr>
            <a:picLocks noChangeAspect="1"/>
          </p:cNvPicPr>
          <p:nvPr/>
        </p:nvPicPr>
        <p:blipFill>
          <a:blip r:embed="rId2"/>
          <a:stretch>
            <a:fillRect/>
          </a:stretch>
        </p:blipFill>
        <p:spPr>
          <a:xfrm>
            <a:off x="1725748" y="3429000"/>
            <a:ext cx="7794172" cy="3282806"/>
          </a:xfrm>
          <a:prstGeom prst="rect">
            <a:avLst/>
          </a:prstGeom>
        </p:spPr>
      </p:pic>
    </p:spTree>
    <p:extLst>
      <p:ext uri="{BB962C8B-B14F-4D97-AF65-F5344CB8AC3E}">
        <p14:creationId xmlns:p14="http://schemas.microsoft.com/office/powerpoint/2010/main" val="901583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F0CBC-5074-54FA-DC69-F4D8C2198620}"/>
              </a:ext>
            </a:extLst>
          </p:cNvPr>
          <p:cNvSpPr>
            <a:spLocks noGrp="1"/>
          </p:cNvSpPr>
          <p:nvPr>
            <p:ph type="title"/>
          </p:nvPr>
        </p:nvSpPr>
        <p:spPr>
          <a:xfrm>
            <a:off x="467" y="270435"/>
            <a:ext cx="12179860" cy="1041774"/>
          </a:xfrm>
          <a:solidFill>
            <a:schemeClr val="accent2">
              <a:lumMod val="40000"/>
              <a:lumOff val="60000"/>
            </a:schemeClr>
          </a:solidFill>
        </p:spPr>
        <p:txBody>
          <a:bodyPr/>
          <a:lstStyle/>
          <a:p>
            <a:r>
              <a:rPr lang="en-GB" b="1" dirty="0">
                <a:latin typeface="Times New Roman" panose="02020603050405020304" pitchFamily="18" charset="0"/>
                <a:cs typeface="Times New Roman" panose="02020603050405020304" pitchFamily="18" charset="0"/>
              </a:rPr>
              <a:t>Input &amp; output</a:t>
            </a:r>
          </a:p>
        </p:txBody>
      </p:sp>
      <p:sp>
        <p:nvSpPr>
          <p:cNvPr id="3" name="Content Placeholder 2">
            <a:extLst>
              <a:ext uri="{FF2B5EF4-FFF2-40B4-BE49-F238E27FC236}">
                <a16:creationId xmlns:a16="http://schemas.microsoft.com/office/drawing/2014/main" id="{C296E286-CF8E-79E1-B929-12D17E83FE34}"/>
              </a:ext>
            </a:extLst>
          </p:cNvPr>
          <p:cNvSpPr>
            <a:spLocks noGrp="1"/>
          </p:cNvSpPr>
          <p:nvPr>
            <p:ph idx="1"/>
          </p:nvPr>
        </p:nvSpPr>
        <p:spPr>
          <a:xfrm>
            <a:off x="747078" y="1560285"/>
            <a:ext cx="8335451" cy="796835"/>
          </a:xfrm>
        </p:spPr>
        <p:txBody>
          <a:bodyPr/>
          <a:lstStyle/>
          <a:p>
            <a:pPr marL="0" indent="0">
              <a:buNone/>
            </a:pPr>
            <a:r>
              <a:rPr lang="en-GB" b="1" u="sng" dirty="0">
                <a:solidFill>
                  <a:schemeClr val="tx1"/>
                </a:solidFill>
                <a:latin typeface="Times New Roman" panose="02020603050405020304" pitchFamily="18" charset="0"/>
                <a:cs typeface="Times New Roman" panose="02020603050405020304" pitchFamily="18" charset="0"/>
              </a:rPr>
              <a:t>Here are the user interface for crop prediction given below</a:t>
            </a:r>
            <a:r>
              <a:rPr lang="en-GB" b="1" dirty="0">
                <a:solidFill>
                  <a:schemeClr val="tx1"/>
                </a:solidFill>
                <a:latin typeface="Times New Roman" panose="02020603050405020304" pitchFamily="18" charset="0"/>
                <a:cs typeface="Times New Roman" panose="02020603050405020304" pitchFamily="18" charset="0"/>
              </a:rPr>
              <a:t> </a:t>
            </a:r>
            <a:r>
              <a:rPr lang="en-GB" dirty="0">
                <a:solidFill>
                  <a:schemeClr val="tx1"/>
                </a:solidFill>
                <a:latin typeface="Times New Roman" panose="02020603050405020304" pitchFamily="18" charset="0"/>
                <a:cs typeface="Times New Roman" panose="02020603050405020304" pitchFamily="18" charset="0"/>
              </a:rPr>
              <a:t>-</a:t>
            </a:r>
            <a:r>
              <a:rPr lang="en-GB" b="1" u="sng" dirty="0">
                <a:solidFill>
                  <a:schemeClr val="tx1"/>
                </a:solidFill>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E874E387-6912-65B1-11A3-1C23DF1DA5CC}"/>
              </a:ext>
            </a:extLst>
          </p:cNvPr>
          <p:cNvPicPr>
            <a:picLocks noChangeAspect="1"/>
          </p:cNvPicPr>
          <p:nvPr/>
        </p:nvPicPr>
        <p:blipFill>
          <a:blip r:embed="rId2"/>
          <a:stretch>
            <a:fillRect/>
          </a:stretch>
        </p:blipFill>
        <p:spPr>
          <a:xfrm>
            <a:off x="1520385" y="2184400"/>
            <a:ext cx="8609828" cy="4403165"/>
          </a:xfrm>
          <a:prstGeom prst="rect">
            <a:avLst/>
          </a:prstGeom>
        </p:spPr>
      </p:pic>
    </p:spTree>
    <p:extLst>
      <p:ext uri="{BB962C8B-B14F-4D97-AF65-F5344CB8AC3E}">
        <p14:creationId xmlns:p14="http://schemas.microsoft.com/office/powerpoint/2010/main" val="2467177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EABE4EA-AA9B-2C86-783F-74546A58D36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46044" y="524555"/>
            <a:ext cx="5650656" cy="3101975"/>
          </a:xfrm>
          <a:prstGeom prst="rect">
            <a:avLst/>
          </a:prstGeom>
        </p:spPr>
      </p:pic>
      <p:pic>
        <p:nvPicPr>
          <p:cNvPr id="5" name="Picture 4">
            <a:extLst>
              <a:ext uri="{FF2B5EF4-FFF2-40B4-BE49-F238E27FC236}">
                <a16:creationId xmlns:a16="http://schemas.microsoft.com/office/drawing/2014/main" id="{3830091C-59B2-4A8E-0119-4964D0645E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96700" y="3794082"/>
            <a:ext cx="5650656" cy="3053758"/>
          </a:xfrm>
          <a:prstGeom prst="rect">
            <a:avLst/>
          </a:prstGeom>
        </p:spPr>
      </p:pic>
      <p:sp>
        <p:nvSpPr>
          <p:cNvPr id="6" name="Rectangle 5">
            <a:extLst>
              <a:ext uri="{FF2B5EF4-FFF2-40B4-BE49-F238E27FC236}">
                <a16:creationId xmlns:a16="http://schemas.microsoft.com/office/drawing/2014/main" id="{17D9B1F8-9496-52E2-3B4F-D8FF6B116F27}"/>
              </a:ext>
            </a:extLst>
          </p:cNvPr>
          <p:cNvSpPr/>
          <p:nvPr/>
        </p:nvSpPr>
        <p:spPr>
          <a:xfrm>
            <a:off x="7010400" y="1451429"/>
            <a:ext cx="4180114" cy="62411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 </a:t>
            </a:r>
            <a:r>
              <a:rPr lang="en-IN" sz="2000" b="1" u="sng" dirty="0">
                <a:latin typeface="Times New Roman" panose="02020603050405020304" pitchFamily="18" charset="0"/>
                <a:cs typeface="Times New Roman" panose="02020603050405020304" pitchFamily="18" charset="0"/>
              </a:rPr>
              <a:t>Input Dataset For Crop Prediction</a:t>
            </a:r>
          </a:p>
        </p:txBody>
      </p:sp>
      <p:sp>
        <p:nvSpPr>
          <p:cNvPr id="7" name="Rectangle 6">
            <a:extLst>
              <a:ext uri="{FF2B5EF4-FFF2-40B4-BE49-F238E27FC236}">
                <a16:creationId xmlns:a16="http://schemas.microsoft.com/office/drawing/2014/main" id="{916DA44C-8DE2-FB28-5145-8EBF8F6C98FE}"/>
              </a:ext>
            </a:extLst>
          </p:cNvPr>
          <p:cNvSpPr/>
          <p:nvPr/>
        </p:nvSpPr>
        <p:spPr>
          <a:xfrm>
            <a:off x="1001486" y="5038497"/>
            <a:ext cx="3657600" cy="53702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2000" b="1" u="sng" dirty="0">
                <a:latin typeface="Times New Roman" panose="02020603050405020304" pitchFamily="18" charset="0"/>
                <a:cs typeface="Times New Roman" panose="02020603050405020304" pitchFamily="18" charset="0"/>
              </a:rPr>
              <a:t>Predicted Crop As Output</a:t>
            </a:r>
            <a:r>
              <a:rPr lang="en-IN"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03029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AE802D6-3742-B19A-38F1-A7156EC5E88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97874" y="1635761"/>
            <a:ext cx="9196251" cy="4883356"/>
          </a:xfrm>
          <a:prstGeom prst="rect">
            <a:avLst/>
          </a:prstGeom>
        </p:spPr>
      </p:pic>
      <p:sp>
        <p:nvSpPr>
          <p:cNvPr id="9" name="Rectangle 8">
            <a:extLst>
              <a:ext uri="{FF2B5EF4-FFF2-40B4-BE49-F238E27FC236}">
                <a16:creationId xmlns:a16="http://schemas.microsoft.com/office/drawing/2014/main" id="{591A5B10-2E55-77D9-68E6-88901DC79F6B}"/>
              </a:ext>
            </a:extLst>
          </p:cNvPr>
          <p:cNvSpPr/>
          <p:nvPr/>
        </p:nvSpPr>
        <p:spPr>
          <a:xfrm>
            <a:off x="812800" y="696685"/>
            <a:ext cx="10566400" cy="58782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sz="2000" b="1" u="sng" dirty="0">
                <a:latin typeface="Times New Roman" panose="02020603050405020304" pitchFamily="18" charset="0"/>
                <a:cs typeface="Times New Roman" panose="02020603050405020304" pitchFamily="18" charset="0"/>
              </a:rPr>
              <a:t>Here are the user interface for fertilizer prediction to inserting the value of its attribute </a:t>
            </a:r>
          </a:p>
        </p:txBody>
      </p:sp>
    </p:spTree>
    <p:extLst>
      <p:ext uri="{BB962C8B-B14F-4D97-AF65-F5344CB8AC3E}">
        <p14:creationId xmlns:p14="http://schemas.microsoft.com/office/powerpoint/2010/main" val="325753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C3F1DA0-720D-B328-ED61-B611D2F8D6D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67634" y="276225"/>
            <a:ext cx="5647818" cy="3101975"/>
          </a:xfrm>
          <a:prstGeom prst="rect">
            <a:avLst/>
          </a:prstGeom>
        </p:spPr>
      </p:pic>
      <p:pic>
        <p:nvPicPr>
          <p:cNvPr id="5" name="Picture 4">
            <a:extLst>
              <a:ext uri="{FF2B5EF4-FFF2-40B4-BE49-F238E27FC236}">
                <a16:creationId xmlns:a16="http://schemas.microsoft.com/office/drawing/2014/main" id="{BFBD5DC0-FC7A-46FC-A792-C4C4D8E6006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15452" y="3479801"/>
            <a:ext cx="5472228" cy="3207657"/>
          </a:xfrm>
          <a:prstGeom prst="rect">
            <a:avLst/>
          </a:prstGeom>
        </p:spPr>
      </p:pic>
      <p:sp>
        <p:nvSpPr>
          <p:cNvPr id="6" name="Rectangle 5">
            <a:extLst>
              <a:ext uri="{FF2B5EF4-FFF2-40B4-BE49-F238E27FC236}">
                <a16:creationId xmlns:a16="http://schemas.microsoft.com/office/drawing/2014/main" id="{5C0E1B44-D3E8-B5CC-26BF-4E55A8211287}"/>
              </a:ext>
            </a:extLst>
          </p:cNvPr>
          <p:cNvSpPr/>
          <p:nvPr/>
        </p:nvSpPr>
        <p:spPr>
          <a:xfrm>
            <a:off x="6720114" y="1370012"/>
            <a:ext cx="4796609" cy="5080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2000" b="1" u="sng" dirty="0">
                <a:latin typeface="Times New Roman" panose="02020603050405020304" pitchFamily="18" charset="0"/>
                <a:cs typeface="Times New Roman" panose="02020603050405020304" pitchFamily="18" charset="0"/>
              </a:rPr>
              <a:t>-Input Dataset For Fertilizer Prediction</a:t>
            </a:r>
          </a:p>
        </p:txBody>
      </p:sp>
      <p:sp>
        <p:nvSpPr>
          <p:cNvPr id="8" name="Rectangle 7">
            <a:extLst>
              <a:ext uri="{FF2B5EF4-FFF2-40B4-BE49-F238E27FC236}">
                <a16:creationId xmlns:a16="http://schemas.microsoft.com/office/drawing/2014/main" id="{6720F8EA-753A-3C89-7579-5AEB23162F9C}"/>
              </a:ext>
            </a:extLst>
          </p:cNvPr>
          <p:cNvSpPr/>
          <p:nvPr/>
        </p:nvSpPr>
        <p:spPr>
          <a:xfrm>
            <a:off x="566057" y="4775200"/>
            <a:ext cx="4528457" cy="64588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2000" b="1" u="sng" dirty="0">
                <a:latin typeface="Times New Roman" panose="02020603050405020304" pitchFamily="18" charset="0"/>
                <a:cs typeface="Times New Roman" panose="02020603050405020304" pitchFamily="18" charset="0"/>
              </a:rPr>
              <a:t>Predicted Fertilizer As Output-</a:t>
            </a:r>
          </a:p>
        </p:txBody>
      </p:sp>
    </p:spTree>
    <p:extLst>
      <p:ext uri="{BB962C8B-B14F-4D97-AF65-F5344CB8AC3E}">
        <p14:creationId xmlns:p14="http://schemas.microsoft.com/office/powerpoint/2010/main" val="1804903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1F5E6-5626-FE74-61AC-DE344CB433B9}"/>
              </a:ext>
            </a:extLst>
          </p:cNvPr>
          <p:cNvSpPr>
            <a:spLocks noGrp="1"/>
          </p:cNvSpPr>
          <p:nvPr>
            <p:ph type="title"/>
          </p:nvPr>
        </p:nvSpPr>
        <p:spPr>
          <a:xfrm>
            <a:off x="0" y="275772"/>
            <a:ext cx="12192000" cy="1187450"/>
          </a:xfrm>
          <a:solidFill>
            <a:schemeClr val="accent2">
              <a:lumMod val="60000"/>
              <a:lumOff val="40000"/>
            </a:schemeClr>
          </a:solidFill>
        </p:spPr>
        <p:txBody>
          <a:bodyPr/>
          <a:lstStyle/>
          <a:p>
            <a:r>
              <a:rPr lang="en-IN"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38975B3A-DA20-D0AD-0DA3-79704919BD29}"/>
              </a:ext>
            </a:extLst>
          </p:cNvPr>
          <p:cNvSpPr>
            <a:spLocks noGrp="1"/>
          </p:cNvSpPr>
          <p:nvPr>
            <p:ph idx="1"/>
          </p:nvPr>
        </p:nvSpPr>
        <p:spPr>
          <a:xfrm>
            <a:off x="2890839" y="2188483"/>
            <a:ext cx="8321448" cy="3101975"/>
          </a:xfrm>
        </p:spPr>
        <p:txBody>
          <a:bodyPr/>
          <a:lstStyle/>
          <a:p>
            <a:pPr marL="0" indent="0" algn="just">
              <a:buNone/>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Building this particular project in the different different regional language so that it would be more comfortable for the farmers</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      In future we will train a deep convolutional neural network to identify several crops species and every possible disease</a:t>
            </a:r>
          </a:p>
        </p:txBody>
      </p:sp>
      <p:sp>
        <p:nvSpPr>
          <p:cNvPr id="4" name="Rectangle 3">
            <a:extLst>
              <a:ext uri="{FF2B5EF4-FFF2-40B4-BE49-F238E27FC236}">
                <a16:creationId xmlns:a16="http://schemas.microsoft.com/office/drawing/2014/main" id="{5C10B605-FC69-BFD2-7D9D-7B97321B4AB9}"/>
              </a:ext>
            </a:extLst>
          </p:cNvPr>
          <p:cNvSpPr/>
          <p:nvPr/>
        </p:nvSpPr>
        <p:spPr>
          <a:xfrm>
            <a:off x="224972" y="2188483"/>
            <a:ext cx="3222171" cy="38462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Language Translator -</a:t>
            </a:r>
          </a:p>
        </p:txBody>
      </p:sp>
      <p:sp>
        <p:nvSpPr>
          <p:cNvPr id="5" name="Rectangle 4">
            <a:extLst>
              <a:ext uri="{FF2B5EF4-FFF2-40B4-BE49-F238E27FC236}">
                <a16:creationId xmlns:a16="http://schemas.microsoft.com/office/drawing/2014/main" id="{014AB8BB-F751-BAC6-EAF5-91A0B5F8A28E}"/>
              </a:ext>
            </a:extLst>
          </p:cNvPr>
          <p:cNvSpPr/>
          <p:nvPr/>
        </p:nvSpPr>
        <p:spPr>
          <a:xfrm>
            <a:off x="508000" y="3298372"/>
            <a:ext cx="2939143" cy="38462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Crop Disease Prediction -</a:t>
            </a:r>
          </a:p>
        </p:txBody>
      </p:sp>
    </p:spTree>
    <p:extLst>
      <p:ext uri="{BB962C8B-B14F-4D97-AF65-F5344CB8AC3E}">
        <p14:creationId xmlns:p14="http://schemas.microsoft.com/office/powerpoint/2010/main" val="1699997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C74CF-AE88-D43B-38B9-0E4F105943E9}"/>
              </a:ext>
            </a:extLst>
          </p:cNvPr>
          <p:cNvSpPr>
            <a:spLocks noGrp="1"/>
          </p:cNvSpPr>
          <p:nvPr>
            <p:ph type="title"/>
          </p:nvPr>
        </p:nvSpPr>
        <p:spPr>
          <a:xfrm>
            <a:off x="0" y="319314"/>
            <a:ext cx="12192000" cy="1187450"/>
          </a:xfrm>
          <a:solidFill>
            <a:schemeClr val="accent2">
              <a:lumMod val="60000"/>
              <a:lumOff val="40000"/>
            </a:schemeClr>
          </a:solidFill>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78A371A-D899-FE15-B29F-8E5C7F05089A}"/>
              </a:ext>
            </a:extLst>
          </p:cNvPr>
          <p:cNvSpPr>
            <a:spLocks noGrp="1"/>
          </p:cNvSpPr>
          <p:nvPr>
            <p:ph idx="1"/>
          </p:nvPr>
        </p:nvSpPr>
        <p:spPr>
          <a:xfrm>
            <a:off x="913702" y="2301926"/>
            <a:ext cx="9934740" cy="3101975"/>
          </a:xfrm>
        </p:spPr>
        <p:txBody>
          <a:bodyPr/>
          <a:lstStyle/>
          <a:p>
            <a:pPr marL="0" indent="0" algn="just">
              <a:buNone/>
            </a:pPr>
            <a:r>
              <a:rPr lang="en-IN" dirty="0">
                <a:latin typeface="Times New Roman" panose="02020603050405020304" pitchFamily="18" charset="0"/>
                <a:cs typeface="Times New Roman" panose="02020603050405020304" pitchFamily="18" charset="0"/>
              </a:rPr>
              <a:t>Based on the input parameter the present model provides demonstration of the potential use of machine learning technique in predicting the crop yield and fertilizer</a:t>
            </a:r>
          </a:p>
        </p:txBody>
      </p:sp>
    </p:spTree>
    <p:extLst>
      <p:ext uri="{BB962C8B-B14F-4D97-AF65-F5344CB8AC3E}">
        <p14:creationId xmlns:p14="http://schemas.microsoft.com/office/powerpoint/2010/main" val="2369857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845FC28E-66E9-B324-9168-7C1C8A8F21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06600" cy="6858000"/>
          </a:xfrm>
        </p:spPr>
      </p:pic>
    </p:spTree>
    <p:extLst>
      <p:ext uri="{BB962C8B-B14F-4D97-AF65-F5344CB8AC3E}">
        <p14:creationId xmlns:p14="http://schemas.microsoft.com/office/powerpoint/2010/main" val="289816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1FF9-4376-3C82-DBBF-348D611B0C0E}"/>
              </a:ext>
            </a:extLst>
          </p:cNvPr>
          <p:cNvSpPr>
            <a:spLocks noGrp="1"/>
          </p:cNvSpPr>
          <p:nvPr>
            <p:ph type="title"/>
          </p:nvPr>
        </p:nvSpPr>
        <p:spPr>
          <a:xfrm flipH="1">
            <a:off x="9021763" y="1774825"/>
            <a:ext cx="46037" cy="46038"/>
          </a:xfrm>
        </p:spPr>
        <p:txBody>
          <a:bodyPr>
            <a:normAutofit fontScale="90000"/>
          </a:bodyPr>
          <a:lstStyle/>
          <a:p>
            <a:pPr fontAlgn="auto">
              <a:spcAft>
                <a:spcPts val="0"/>
              </a:spcAft>
              <a:defRPr/>
            </a:pPr>
            <a:r>
              <a:rPr lang="en-IN" dirty="0">
                <a:solidFill>
                  <a:schemeClr val="tx1">
                    <a:lumMod val="85000"/>
                    <a:lumOff val="15000"/>
                  </a:schemeClr>
                </a:solidFill>
              </a:rPr>
              <a:t> </a:t>
            </a:r>
          </a:p>
        </p:txBody>
      </p:sp>
      <p:sp>
        <p:nvSpPr>
          <p:cNvPr id="3" name="Content Placeholder 2">
            <a:extLst>
              <a:ext uri="{FF2B5EF4-FFF2-40B4-BE49-F238E27FC236}">
                <a16:creationId xmlns:a16="http://schemas.microsoft.com/office/drawing/2014/main" id="{81BCAFEE-28A3-04FF-4857-56926331E019}"/>
              </a:ext>
            </a:extLst>
          </p:cNvPr>
          <p:cNvSpPr>
            <a:spLocks noGrp="1"/>
          </p:cNvSpPr>
          <p:nvPr>
            <p:ph idx="1"/>
          </p:nvPr>
        </p:nvSpPr>
        <p:spPr>
          <a:xfrm>
            <a:off x="392113" y="407988"/>
            <a:ext cx="11544300" cy="5926137"/>
          </a:xfrm>
        </p:spPr>
        <p:txBody>
          <a:bodyPr>
            <a:normAutofit/>
          </a:bodyPr>
          <a:lstStyle/>
          <a:p>
            <a:pPr marL="0" indent="0" algn="ctr">
              <a:lnSpc>
                <a:spcPts val="2063"/>
              </a:lnSpc>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A Presentation ON</a:t>
            </a:r>
          </a:p>
          <a:p>
            <a:pPr marL="0" indent="0" algn="ctr">
              <a:lnSpc>
                <a:spcPts val="2063"/>
              </a:lnSpc>
              <a:buFont typeface="Arial" panose="020B0604020202020204" pitchFamily="34" charset="0"/>
              <a:buNone/>
            </a:pPr>
            <a:r>
              <a:rPr lang="en-US" altLang="en-US" sz="2000" b="1" dirty="0">
                <a:solidFill>
                  <a:srgbClr val="00AFEF"/>
                </a:solidFill>
                <a:latin typeface="Times New Roman" panose="02020603050405020304" pitchFamily="18" charset="0"/>
                <a:ea typeface="Verdana"/>
                <a:cs typeface="Times New Roman" panose="02020603050405020304" pitchFamily="18" charset="0"/>
              </a:rPr>
              <a:t>AGRI-TECH</a:t>
            </a:r>
            <a:endParaRPr lang="en-US" altLang="en-US" sz="2000" dirty="0">
              <a:latin typeface="Times New Roman" panose="02020603050405020304" pitchFamily="18" charset="0"/>
              <a:ea typeface="Verdana"/>
              <a:cs typeface="Times New Roman" panose="02020603050405020304" pitchFamily="18" charset="0"/>
            </a:endParaRPr>
          </a:p>
          <a:p>
            <a:pPr marL="0" indent="0" algn="ctr">
              <a:lnSpc>
                <a:spcPct val="96000"/>
              </a:lnSpc>
              <a:buNone/>
            </a:pPr>
            <a:r>
              <a:rPr lang="en-US" altLang="en-US" dirty="0">
                <a:latin typeface="Times New Roman" panose="02020603050405020304" pitchFamily="18" charset="0"/>
                <a:cs typeface="Times New Roman" panose="02020603050405020304" pitchFamily="18" charset="0"/>
              </a:rPr>
              <a:t>For partial fulfillment of award of </a:t>
            </a:r>
          </a:p>
          <a:p>
            <a:pPr marL="0" indent="0" algn="ctr">
              <a:lnSpc>
                <a:spcPct val="96000"/>
              </a:lnSpc>
              <a:buNone/>
            </a:pPr>
            <a:r>
              <a:rPr lang="en-US" altLang="en-US" dirty="0">
                <a:latin typeface="Times New Roman" panose="02020603050405020304" pitchFamily="18" charset="0"/>
                <a:cs typeface="Times New Roman" panose="02020603050405020304" pitchFamily="18" charset="0"/>
              </a:rPr>
              <a:t> </a:t>
            </a:r>
            <a:r>
              <a:rPr lang="en-US" altLang="en-US" b="1" u="sng" dirty="0">
                <a:latin typeface="Times New Roman" panose="02020603050405020304" pitchFamily="18" charset="0"/>
                <a:cs typeface="Times New Roman" panose="02020603050405020304" pitchFamily="18" charset="0"/>
              </a:rPr>
              <a:t>Master of Computer Applications session (2021-23)</a:t>
            </a:r>
          </a:p>
          <a:p>
            <a:pPr marL="0" indent="0" algn="ctr">
              <a:lnSpc>
                <a:spcPct val="96000"/>
              </a:lnSpc>
              <a:buNone/>
            </a:pPr>
            <a:endParaRPr lang="en-US" altLang="en-US" dirty="0">
              <a:latin typeface="Times New Roman" panose="02020603050405020304" pitchFamily="18" charset="0"/>
              <a:cs typeface="Times New Roman" panose="02020603050405020304" pitchFamily="18" charset="0"/>
            </a:endParaRPr>
          </a:p>
          <a:p>
            <a:pPr marL="0" indent="0"/>
            <a:endParaRPr lang="en-IN" altLang="en-US" dirty="0">
              <a:latin typeface="Times New Roman" panose="02020603050405020304" pitchFamily="18" charset="0"/>
              <a:cs typeface="Times New Roman" panose="02020603050405020304" pitchFamily="18" charset="0"/>
            </a:endParaRPr>
          </a:p>
          <a:p>
            <a:pPr marL="0" indent="0"/>
            <a:endParaRPr lang="en-IN" altLang="en-US" dirty="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endParaRPr lang="en-IN" altLang="en-US" dirty="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endParaRPr lang="en-IN" altLang="en-US" dirty="0">
              <a:latin typeface="Times New Roman" panose="02020603050405020304" pitchFamily="18" charset="0"/>
              <a:cs typeface="Times New Roman" panose="02020603050405020304" pitchFamily="18" charset="0"/>
            </a:endParaRPr>
          </a:p>
          <a:p>
            <a:pPr marL="0" indent="0" algn="ctr">
              <a:buNone/>
            </a:pPr>
            <a:endParaRPr lang="en-IN" altLang="en-US" dirty="0">
              <a:latin typeface="Times New Roman" panose="02020603050405020304" pitchFamily="18" charset="0"/>
              <a:cs typeface="Times New Roman" panose="02020603050405020304" pitchFamily="18" charset="0"/>
            </a:endParaRPr>
          </a:p>
          <a:p>
            <a:pPr marL="0" indent="0" algn="ctr">
              <a:buNone/>
            </a:pPr>
            <a:r>
              <a:rPr lang="en-IN" altLang="en-US" dirty="0">
                <a:latin typeface="Times New Roman" panose="02020603050405020304" pitchFamily="18" charset="0"/>
                <a:cs typeface="Times New Roman" panose="02020603050405020304" pitchFamily="18" charset="0"/>
              </a:rPr>
              <a:t> </a:t>
            </a:r>
            <a:r>
              <a:rPr lang="en-IN" altLang="en-US" b="1" u="sng" dirty="0">
                <a:latin typeface="Times New Roman" panose="02020603050405020304" pitchFamily="18" charset="0"/>
                <a:cs typeface="Times New Roman" panose="02020603050405020304" pitchFamily="18" charset="0"/>
              </a:rPr>
              <a:t>KAMLA NEHRU INSTITUTE OF TECHNOLOGY,  SULTANPUR</a:t>
            </a: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altLang="en-US" dirty="0">
              <a:latin typeface="Times New Roman" panose="02020603050405020304" pitchFamily="18" charset="0"/>
              <a:cs typeface="Times New Roman" panose="02020603050405020304" pitchFamily="18" charset="0"/>
            </a:endParaRPr>
          </a:p>
          <a:p>
            <a:pPr marL="0" indent="0">
              <a:buNone/>
            </a:pPr>
            <a:r>
              <a:rPr lang="en-IN" altLang="en-US" dirty="0">
                <a:latin typeface="Times New Roman" panose="02020603050405020304" pitchFamily="18" charset="0"/>
                <a:cs typeface="Times New Roman" panose="02020603050405020304" pitchFamily="18" charset="0"/>
              </a:rPr>
              <a:t>Submitted To :- </a:t>
            </a:r>
            <a:endParaRPr lang="en-IN" dirty="0">
              <a:latin typeface="Times New Roman" panose="02020603050405020304" pitchFamily="18" charset="0"/>
              <a:cs typeface="Times New Roman" panose="02020603050405020304" pitchFamily="18" charset="0"/>
            </a:endParaRPr>
          </a:p>
          <a:p>
            <a:pPr marL="0" indent="0">
              <a:buNone/>
            </a:pPr>
            <a:r>
              <a:rPr lang="en-IN" altLang="en-US" dirty="0">
                <a:latin typeface="Times New Roman" panose="02020603050405020304" pitchFamily="18" charset="0"/>
                <a:cs typeface="Times New Roman" panose="02020603050405020304" pitchFamily="18" charset="0"/>
              </a:rPr>
              <a:t>Prof. Nilesh Chandra &amp; Prof. Kriti </a:t>
            </a:r>
            <a:r>
              <a:rPr lang="en-IN" altLang="en-US" dirty="0" err="1">
                <a:latin typeface="Times New Roman" panose="02020603050405020304" pitchFamily="18" charset="0"/>
                <a:cs typeface="Times New Roman" panose="02020603050405020304" pitchFamily="18" charset="0"/>
              </a:rPr>
              <a:t>Chaurasia</a:t>
            </a:r>
            <a:endParaRPr lang="en-IN" dirty="0">
              <a:latin typeface="Times New Roman" panose="02020603050405020304" pitchFamily="18" charset="0"/>
              <a:cs typeface="Times New Roman" panose="02020603050405020304" pitchFamily="18" charset="0"/>
            </a:endParaRPr>
          </a:p>
          <a:p>
            <a:pPr marL="0" indent="0">
              <a:buNone/>
            </a:pPr>
            <a:endParaRPr lang="en-IN" altLang="en-US" dirty="0">
              <a:latin typeface="Times New Roman" panose="02020603050405020304" pitchFamily="18" charset="0"/>
              <a:cs typeface="Times New Roman" panose="02020603050405020304" pitchFamily="18" charset="0"/>
            </a:endParaRPr>
          </a:p>
          <a:p>
            <a:pPr marL="0" indent="0"/>
            <a:endParaRPr lang="en-IN" altLang="en-US" dirty="0">
              <a:latin typeface="Times New Roman" panose="02020603050405020304" pitchFamily="18" charset="0"/>
              <a:cs typeface="Times New Roman" panose="02020603050405020304" pitchFamily="18" charset="0"/>
            </a:endParaRPr>
          </a:p>
        </p:txBody>
      </p:sp>
      <p:sp>
        <p:nvSpPr>
          <p:cNvPr id="7172" name="object 5">
            <a:extLst>
              <a:ext uri="{FF2B5EF4-FFF2-40B4-BE49-F238E27FC236}">
                <a16:creationId xmlns:a16="http://schemas.microsoft.com/office/drawing/2014/main" id="{FBCE8B69-E3A0-E0AC-ECC9-812B487BB9D6}"/>
              </a:ext>
            </a:extLst>
          </p:cNvPr>
          <p:cNvSpPr>
            <a:spLocks noChangeArrowheads="1"/>
          </p:cNvSpPr>
          <p:nvPr/>
        </p:nvSpPr>
        <p:spPr bwMode="auto">
          <a:xfrm>
            <a:off x="4607767" y="2100729"/>
            <a:ext cx="2377607" cy="2167124"/>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1000"/>
              </a:spcBef>
              <a:buClr>
                <a:schemeClr val="accent2"/>
              </a:buClr>
              <a:buFont typeface="Arial" panose="020B0604020202020204" pitchFamily="34" charset="0"/>
              <a:buChar char="•"/>
              <a:defRPr>
                <a:solidFill>
                  <a:srgbClr val="262626"/>
                </a:solidFill>
                <a:latin typeface="Gill Sans MT" panose="020B0502020104020203" pitchFamily="34" charset="0"/>
              </a:defRPr>
            </a:lvl1pPr>
            <a:lvl2pPr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2pPr>
            <a:lvl3pPr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3pPr>
            <a:lvl4pPr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4pPr>
            <a:lvl5pPr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5pPr>
            <a:lvl6pPr indent="-228600" fontAlgn="base">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6pPr>
            <a:lvl7pPr indent="-228600" fontAlgn="base">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7pPr>
            <a:lvl8pPr indent="-228600" fontAlgn="base">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8pPr>
            <a:lvl9pPr indent="-228600" fontAlgn="base">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9pPr>
          </a:lstStyle>
          <a:p>
            <a:pPr defTabSz="914400" eaLnBrk="1" hangingPunct="1">
              <a:spcBef>
                <a:spcPct val="0"/>
              </a:spcBef>
              <a:buClrTx/>
              <a:buFontTx/>
              <a:buNone/>
            </a:pPr>
            <a:endParaRPr lang="en-US" altLang="en-US">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C5E71-E4C0-133D-B238-A71BCF75D0CF}"/>
              </a:ext>
            </a:extLst>
          </p:cNvPr>
          <p:cNvSpPr>
            <a:spLocks noGrp="1"/>
          </p:cNvSpPr>
          <p:nvPr>
            <p:ph type="title"/>
          </p:nvPr>
        </p:nvSpPr>
        <p:spPr>
          <a:xfrm>
            <a:off x="3923" y="252413"/>
            <a:ext cx="12189478" cy="1009743"/>
          </a:xfrm>
          <a:solidFill>
            <a:schemeClr val="accent2">
              <a:lumMod val="60000"/>
              <a:lumOff val="40000"/>
            </a:schemeClr>
          </a:solidFill>
        </p:spPr>
        <p:txBody>
          <a:bodyPr/>
          <a:lstStyle/>
          <a:p>
            <a:pPr fontAlgn="auto">
              <a:spcAft>
                <a:spcPts val="0"/>
              </a:spcAft>
              <a:defRPr/>
            </a:pPr>
            <a:r>
              <a:rPr lang="en-IN" b="1" dirty="0">
                <a:solidFill>
                  <a:schemeClr val="tx1">
                    <a:lumMod val="85000"/>
                    <a:lumOff val="15000"/>
                  </a:schemeClr>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1E4049F-C0AC-91F1-5D12-154DD1B524DD}"/>
              </a:ext>
            </a:extLst>
          </p:cNvPr>
          <p:cNvSpPr>
            <a:spLocks noGrp="1"/>
          </p:cNvSpPr>
          <p:nvPr>
            <p:ph idx="1"/>
          </p:nvPr>
        </p:nvSpPr>
        <p:spPr>
          <a:xfrm>
            <a:off x="701675" y="2081213"/>
            <a:ext cx="10699750" cy="4041775"/>
          </a:xfrm>
        </p:spPr>
        <p:txBody>
          <a:bodyPr rtlCol="0">
            <a:normAutofit/>
          </a:bodyPr>
          <a:lstStyle/>
          <a:p>
            <a:pPr algn="just" fontAlgn="auto">
              <a:spcAft>
                <a:spcPts val="0"/>
              </a:spcAft>
              <a:buFont typeface="Wingdings" panose="05000000000000000000" pitchFamily="2" charset="2"/>
              <a:buChar char="q"/>
              <a:defRPr/>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India is an agriculture country and Most agriculture crops have been badly affected by the effect of global climate change in india.in terms of output over the past 20 years.</a:t>
            </a:r>
          </a:p>
          <a:p>
            <a:pPr algn="just" fontAlgn="auto">
              <a:spcAft>
                <a:spcPts val="0"/>
              </a:spcAft>
              <a:buFont typeface="Wingdings" panose="05000000000000000000" pitchFamily="2" charset="2"/>
              <a:buChar char="q"/>
              <a:defRPr/>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It will allow policy makers and farmers to take effective marketing and storage steps to predict the crop and fertiliser earlier in their harvest.</a:t>
            </a:r>
          </a:p>
          <a:p>
            <a:pPr algn="just" fontAlgn="auto">
              <a:spcAft>
                <a:spcPts val="0"/>
              </a:spcAft>
              <a:buFont typeface="Wingdings" panose="05000000000000000000" pitchFamily="2" charset="2"/>
              <a:buChar char="q"/>
              <a:defRPr/>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However as the condition change day by day very rapidly, farmers are forced to cultivate more and more crops. Being this as the current situation, many of them don’t have enough knowledge about losses that might incur and are not completely aware of the benefits they get while farming them.</a:t>
            </a:r>
          </a:p>
          <a:p>
            <a:pPr algn="just" fontAlgn="auto">
              <a:spcAft>
                <a:spcPts val="0"/>
              </a:spcAft>
              <a:buFont typeface="Wingdings" panose="05000000000000000000" pitchFamily="2" charset="2"/>
              <a:buChar char="q"/>
              <a:defRPr/>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This project will allow farmers to capture the yield of their crops before cultivation in the fields of agriculture and predicting the appropriate fertilizer thus helps them make the necessary decision.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7170-9ACF-E903-FBED-95D784022C5B}"/>
              </a:ext>
            </a:extLst>
          </p:cNvPr>
          <p:cNvSpPr>
            <a:spLocks noGrp="1"/>
          </p:cNvSpPr>
          <p:nvPr>
            <p:ph type="title"/>
          </p:nvPr>
        </p:nvSpPr>
        <p:spPr>
          <a:xfrm>
            <a:off x="4204" y="268194"/>
            <a:ext cx="12189475" cy="1064186"/>
          </a:xfrm>
          <a:solidFill>
            <a:schemeClr val="accent2">
              <a:lumMod val="60000"/>
              <a:lumOff val="40000"/>
            </a:schemeClr>
          </a:solidFill>
        </p:spPr>
        <p:txBody>
          <a:bodyPr/>
          <a:lstStyle/>
          <a:p>
            <a:pPr fontAlgn="auto">
              <a:spcAft>
                <a:spcPts val="0"/>
              </a:spcAft>
              <a:defRPr/>
            </a:pPr>
            <a:r>
              <a:rPr lang="en-IN" b="1" dirty="0">
                <a:solidFill>
                  <a:schemeClr val="tx1">
                    <a:lumMod val="85000"/>
                    <a:lumOff val="15000"/>
                  </a:schemeClr>
                </a:solidFill>
                <a:latin typeface="Times New Roman" panose="02020603050405020304" pitchFamily="18" charset="0"/>
                <a:cs typeface="Times New Roman" panose="02020603050405020304" pitchFamily="18" charset="0"/>
              </a:rPr>
              <a:t>AIM OF THE PROJECT</a:t>
            </a:r>
          </a:p>
        </p:txBody>
      </p:sp>
      <p:sp>
        <p:nvSpPr>
          <p:cNvPr id="3" name="Content Placeholder 2">
            <a:extLst>
              <a:ext uri="{FF2B5EF4-FFF2-40B4-BE49-F238E27FC236}">
                <a16:creationId xmlns:a16="http://schemas.microsoft.com/office/drawing/2014/main" id="{8461961B-4E7C-9331-B464-1FD2696827C7}"/>
              </a:ext>
            </a:extLst>
          </p:cNvPr>
          <p:cNvSpPr>
            <a:spLocks noGrp="1"/>
          </p:cNvSpPr>
          <p:nvPr>
            <p:ph idx="1"/>
          </p:nvPr>
        </p:nvSpPr>
        <p:spPr>
          <a:xfrm>
            <a:off x="730250" y="2031683"/>
            <a:ext cx="10527030" cy="4247197"/>
          </a:xfrm>
        </p:spPr>
        <p:txBody>
          <a:bodyPr rtlCol="0">
            <a:normAutofit/>
          </a:bodyPr>
          <a:lstStyle/>
          <a:p>
            <a:pPr marL="0" indent="0" algn="just" fontAlgn="auto">
              <a:spcAft>
                <a:spcPts val="0"/>
              </a:spcAft>
              <a:buFont typeface="Arial" panose="020B0604020202020204" pitchFamily="34" charset="0"/>
              <a:buNone/>
              <a:defRPr/>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The project aims by comparing various supervised learning algorithm like decision tree, naïve bayes model, support vector machine, logistic regression and random forest algorithm on the dataset containing11(</a:t>
            </a:r>
            <a:r>
              <a:rPr lang="en-IN" b="1" dirty="0">
                <a:solidFill>
                  <a:schemeClr val="tx1">
                    <a:lumMod val="85000"/>
                    <a:lumOff val="15000"/>
                  </a:schemeClr>
                </a:solidFill>
                <a:latin typeface="Times New Roman" panose="02020603050405020304" pitchFamily="18" charset="0"/>
                <a:cs typeface="Times New Roman" panose="02020603050405020304" pitchFamily="18" charset="0"/>
              </a:rPr>
              <a:t>maize,sugarcane,cotton,tabacco,paddy,barley,wheat,millets,oilseeds,pulses and groundnuts</a:t>
            </a:r>
            <a:r>
              <a:rPr lang="en-IN" dirty="0">
                <a:solidFill>
                  <a:schemeClr val="tx1">
                    <a:lumMod val="85000"/>
                    <a:lumOff val="15000"/>
                  </a:schemeClr>
                </a:solidFill>
                <a:latin typeface="Times New Roman" panose="02020603050405020304" pitchFamily="18" charset="0"/>
                <a:cs typeface="Times New Roman" panose="02020603050405020304" pitchFamily="18" charset="0"/>
              </a:rPr>
              <a:t>) category of crops and 7 types of fertilizer named (</a:t>
            </a:r>
            <a:r>
              <a:rPr lang="en-IN" b="1" dirty="0">
                <a:solidFill>
                  <a:schemeClr val="tx1">
                    <a:lumMod val="85000"/>
                    <a:lumOff val="15000"/>
                  </a:schemeClr>
                </a:solidFill>
                <a:latin typeface="Times New Roman" panose="02020603050405020304" pitchFamily="18" charset="0"/>
                <a:cs typeface="Times New Roman" panose="02020603050405020304" pitchFamily="18" charset="0"/>
              </a:rPr>
              <a:t>Urea, DAP, 14-35-14, 28-28, 20-20, 17-17</a:t>
            </a:r>
            <a:r>
              <a:rPr lang="en-IN" dirty="0">
                <a:solidFill>
                  <a:schemeClr val="tx1">
                    <a:lumMod val="85000"/>
                    <a:lumOff val="15000"/>
                  </a:schemeClr>
                </a:solidFill>
                <a:latin typeface="Times New Roman" panose="02020603050405020304" pitchFamily="18" charset="0"/>
                <a:cs typeface="Times New Roman" panose="02020603050405020304" pitchFamily="18" charset="0"/>
              </a:rPr>
              <a:t>-</a:t>
            </a:r>
            <a:r>
              <a:rPr lang="en-IN" b="1" dirty="0">
                <a:solidFill>
                  <a:schemeClr val="tx1">
                    <a:lumMod val="85000"/>
                    <a:lumOff val="15000"/>
                  </a:schemeClr>
                </a:solidFill>
                <a:latin typeface="Times New Roman" panose="02020603050405020304" pitchFamily="18" charset="0"/>
                <a:cs typeface="Times New Roman" panose="02020603050405020304" pitchFamily="18" charset="0"/>
              </a:rPr>
              <a:t>17</a:t>
            </a:r>
            <a:r>
              <a:rPr lang="en-IN" dirty="0">
                <a:solidFill>
                  <a:schemeClr val="tx1">
                    <a:lumMod val="85000"/>
                    <a:lumOff val="15000"/>
                  </a:schemeClr>
                </a:solidFill>
                <a:latin typeface="Times New Roman" panose="02020603050405020304" pitchFamily="18" charset="0"/>
                <a:cs typeface="Times New Roman" panose="02020603050405020304" pitchFamily="18" charset="0"/>
              </a:rPr>
              <a:t>and </a:t>
            </a:r>
            <a:r>
              <a:rPr lang="en-IN" b="1" dirty="0">
                <a:solidFill>
                  <a:schemeClr val="tx1">
                    <a:lumMod val="85000"/>
                    <a:lumOff val="15000"/>
                  </a:schemeClr>
                </a:solidFill>
                <a:latin typeface="Times New Roman" panose="02020603050405020304" pitchFamily="18" charset="0"/>
                <a:cs typeface="Times New Roman" panose="02020603050405020304" pitchFamily="18" charset="0"/>
              </a:rPr>
              <a:t>10-26-26). </a:t>
            </a:r>
            <a:r>
              <a:rPr lang="en-IN" dirty="0">
                <a:solidFill>
                  <a:schemeClr val="tx1">
                    <a:lumMod val="85000"/>
                    <a:lumOff val="15000"/>
                  </a:schemeClr>
                </a:solidFill>
                <a:latin typeface="Times New Roman" panose="02020603050405020304" pitchFamily="18" charset="0"/>
                <a:cs typeface="Times New Roman" panose="02020603050405020304" pitchFamily="18" charset="0"/>
              </a:rPr>
              <a:t>The model will predict the best fertilizer as per the crop predicted.</a:t>
            </a:r>
          </a:p>
          <a:p>
            <a:pPr marL="0" indent="0" fontAlgn="auto">
              <a:spcAft>
                <a:spcPts val="0"/>
              </a:spcAft>
              <a:buFont typeface="Arial" panose="020B0604020202020204" pitchFamily="34" charset="0"/>
              <a:buNone/>
              <a:defRPr/>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 This model focus on the given points-</a:t>
            </a:r>
          </a:p>
          <a:p>
            <a:pPr fontAlgn="auto">
              <a:spcAft>
                <a:spcPts val="0"/>
              </a:spcAft>
              <a:buFont typeface="Wingdings" panose="05000000000000000000" pitchFamily="2" charset="2"/>
              <a:buChar char="q"/>
              <a:defRPr/>
            </a:pPr>
            <a:r>
              <a:rPr lang="en-IN" b="1" dirty="0">
                <a:solidFill>
                  <a:schemeClr val="tx1">
                    <a:lumMod val="85000"/>
                    <a:lumOff val="15000"/>
                  </a:schemeClr>
                </a:solidFill>
                <a:latin typeface="Times New Roman" panose="02020603050405020304" pitchFamily="18" charset="0"/>
                <a:cs typeface="Times New Roman" panose="02020603050405020304" pitchFamily="18" charset="0"/>
              </a:rPr>
              <a:t>Impr</a:t>
            </a:r>
            <a:r>
              <a:rPr lang="en-IN" sz="2000" b="1" dirty="0">
                <a:solidFill>
                  <a:schemeClr val="tx1">
                    <a:lumMod val="85000"/>
                    <a:lumOff val="15000"/>
                  </a:schemeClr>
                </a:solidFill>
                <a:latin typeface="Times New Roman" panose="02020603050405020304" pitchFamily="18" charset="0"/>
                <a:cs typeface="Times New Roman" panose="02020603050405020304" pitchFamily="18" charset="0"/>
              </a:rPr>
              <a:t>oving </a:t>
            </a:r>
            <a:r>
              <a:rPr lang="en-IN" b="1" dirty="0">
                <a:solidFill>
                  <a:schemeClr val="tx1">
                    <a:lumMod val="85000"/>
                    <a:lumOff val="15000"/>
                  </a:schemeClr>
                </a:solidFill>
                <a:latin typeface="Times New Roman" panose="02020603050405020304" pitchFamily="18" charset="0"/>
                <a:cs typeface="Times New Roman" panose="02020603050405020304" pitchFamily="18" charset="0"/>
              </a:rPr>
              <a:t>Agriculture-</a:t>
            </a:r>
            <a:r>
              <a:rPr lang="en-IN" sz="20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IN" dirty="0">
                <a:solidFill>
                  <a:schemeClr val="tx1">
                    <a:lumMod val="85000"/>
                    <a:lumOff val="15000"/>
                  </a:schemeClr>
                </a:solidFill>
                <a:latin typeface="Times New Roman" panose="02020603050405020304" pitchFamily="18" charset="0"/>
                <a:cs typeface="Times New Roman" panose="02020603050405020304" pitchFamily="18" charset="0"/>
              </a:rPr>
              <a:t>We are going to help the farmers by suggesting the best suitable crops and fertilizer on the basis of soil nature, weather, region and rainfall.</a:t>
            </a:r>
          </a:p>
          <a:p>
            <a:pPr fontAlgn="auto">
              <a:spcAft>
                <a:spcPts val="0"/>
              </a:spcAft>
              <a:buFont typeface="Wingdings" panose="05000000000000000000" pitchFamily="2" charset="2"/>
              <a:buChar char="q"/>
              <a:defRPr/>
            </a:pPr>
            <a:r>
              <a:rPr lang="en-IN" b="1" dirty="0">
                <a:solidFill>
                  <a:schemeClr val="tx1">
                    <a:lumMod val="85000"/>
                    <a:lumOff val="15000"/>
                  </a:schemeClr>
                </a:solidFill>
                <a:latin typeface="Times New Roman" panose="02020603050405020304" pitchFamily="18" charset="0"/>
                <a:cs typeface="Times New Roman" panose="02020603050405020304" pitchFamily="18" charset="0"/>
              </a:rPr>
              <a:t>Improving Lives- </a:t>
            </a:r>
            <a:r>
              <a:rPr lang="en-IN" dirty="0">
                <a:solidFill>
                  <a:schemeClr val="tx1">
                    <a:lumMod val="85000"/>
                    <a:lumOff val="15000"/>
                  </a:schemeClr>
                </a:solidFill>
                <a:latin typeface="Times New Roman" panose="02020603050405020304" pitchFamily="18" charset="0"/>
                <a:cs typeface="Times New Roman" panose="02020603050405020304" pitchFamily="18" charset="0"/>
              </a:rPr>
              <a:t>Healthy crops will leads to healthy lives.</a:t>
            </a:r>
          </a:p>
          <a:p>
            <a:pPr fontAlgn="auto">
              <a:spcAft>
                <a:spcPts val="0"/>
              </a:spcAft>
              <a:buFont typeface="Wingdings" panose="05000000000000000000" pitchFamily="2" charset="2"/>
              <a:buChar char="q"/>
              <a:defRPr/>
            </a:pPr>
            <a:r>
              <a:rPr lang="en-IN" b="1" dirty="0">
                <a:solidFill>
                  <a:schemeClr val="tx1">
                    <a:lumMod val="85000"/>
                    <a:lumOff val="15000"/>
                  </a:schemeClr>
                </a:solidFill>
                <a:latin typeface="Times New Roman" panose="02020603050405020304" pitchFamily="18" charset="0"/>
                <a:cs typeface="Times New Roman" panose="02020603050405020304" pitchFamily="18" charset="0"/>
              </a:rPr>
              <a:t>Cultivating Crops To Make Farmers Increase Profit- </a:t>
            </a:r>
            <a:r>
              <a:rPr lang="en-IN" dirty="0">
                <a:solidFill>
                  <a:schemeClr val="tx1">
                    <a:lumMod val="85000"/>
                    <a:lumOff val="15000"/>
                  </a:schemeClr>
                </a:solidFill>
                <a:latin typeface="Times New Roman" panose="02020603050405020304" pitchFamily="18" charset="0"/>
                <a:cs typeface="Times New Roman" panose="02020603050405020304" pitchFamily="18" charset="0"/>
              </a:rPr>
              <a:t>This model will suggest the most yielding crops that will result in a better profit for farmers.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2F837-1255-DA71-4564-143861F55F01}"/>
              </a:ext>
            </a:extLst>
          </p:cNvPr>
          <p:cNvSpPr>
            <a:spLocks noGrp="1"/>
          </p:cNvSpPr>
          <p:nvPr>
            <p:ph type="title"/>
          </p:nvPr>
        </p:nvSpPr>
        <p:spPr>
          <a:xfrm>
            <a:off x="3923" y="250825"/>
            <a:ext cx="12183875" cy="1109009"/>
          </a:xfrm>
          <a:solidFill>
            <a:schemeClr val="accent2">
              <a:lumMod val="60000"/>
              <a:lumOff val="40000"/>
            </a:schemeClr>
          </a:solidFill>
        </p:spPr>
        <p:txBody>
          <a:bodyPr/>
          <a:lstStyle/>
          <a:p>
            <a:pPr fontAlgn="auto">
              <a:spcAft>
                <a:spcPts val="0"/>
              </a:spcAft>
              <a:defRPr/>
            </a:pPr>
            <a:r>
              <a:rPr lang="en-IN" b="1" dirty="0">
                <a:solidFill>
                  <a:schemeClr val="tx1">
                    <a:lumMod val="85000"/>
                    <a:lumOff val="15000"/>
                  </a:schemeClr>
                </a:solidFill>
                <a:latin typeface="Times New Roman" panose="02020603050405020304" pitchFamily="18" charset="0"/>
                <a:cs typeface="Times New Roman" panose="02020603050405020304" pitchFamily="18" charset="0"/>
              </a:rPr>
              <a:t>SERVICES</a:t>
            </a:r>
          </a:p>
        </p:txBody>
      </p:sp>
      <p:sp>
        <p:nvSpPr>
          <p:cNvPr id="3" name="Content Placeholder 2">
            <a:extLst>
              <a:ext uri="{FF2B5EF4-FFF2-40B4-BE49-F238E27FC236}">
                <a16:creationId xmlns:a16="http://schemas.microsoft.com/office/drawing/2014/main" id="{3618545E-3D1B-6E1D-61B6-B8DB34B91522}"/>
              </a:ext>
            </a:extLst>
          </p:cNvPr>
          <p:cNvSpPr>
            <a:spLocks noGrp="1"/>
          </p:cNvSpPr>
          <p:nvPr>
            <p:ph idx="1"/>
          </p:nvPr>
        </p:nvSpPr>
        <p:spPr>
          <a:xfrm>
            <a:off x="847272" y="1878012"/>
            <a:ext cx="7729537" cy="3101975"/>
          </a:xfrm>
        </p:spPr>
        <p:txBody>
          <a:bodyPr rtlCol="0">
            <a:normAutofit/>
          </a:bodyPr>
          <a:lstStyle/>
          <a:p>
            <a:pPr marL="0" indent="0" algn="just" fontAlgn="auto">
              <a:spcAft>
                <a:spcPts val="0"/>
              </a:spcAft>
              <a:buFont typeface="Arial" panose="020B0604020202020204" pitchFamily="34" charset="0"/>
              <a:buNone/>
              <a:defRPr/>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This model basically provides two types of services-</a:t>
            </a:r>
          </a:p>
          <a:p>
            <a:pPr fontAlgn="auto">
              <a:spcAft>
                <a:spcPts val="0"/>
              </a:spcAft>
              <a:buFont typeface="Wingdings" panose="05000000000000000000" pitchFamily="2" charset="2"/>
              <a:buChar char="q"/>
              <a:defRPr/>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Crop Prediction</a:t>
            </a:r>
          </a:p>
          <a:p>
            <a:pPr fontAlgn="auto">
              <a:spcAft>
                <a:spcPts val="0"/>
              </a:spcAft>
              <a:buFont typeface="Wingdings" panose="05000000000000000000" pitchFamily="2" charset="2"/>
              <a:buChar char="q"/>
              <a:defRPr/>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Fertilizer Prediction</a:t>
            </a:r>
          </a:p>
          <a:p>
            <a:pPr marL="0" indent="0" fontAlgn="auto">
              <a:spcAft>
                <a:spcPts val="0"/>
              </a:spcAft>
              <a:buFont typeface="Arial" panose="020B0604020202020204" pitchFamily="34" charset="0"/>
              <a:buNone/>
              <a:defRPr/>
            </a:pPr>
            <a:endParaRPr lang="en-IN"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AC96D1A-1D16-9840-EBB9-88015E4F59C1}"/>
              </a:ext>
            </a:extLst>
          </p:cNvPr>
          <p:cNvPicPr>
            <a:picLocks noChangeAspect="1"/>
          </p:cNvPicPr>
          <p:nvPr/>
        </p:nvPicPr>
        <p:blipFill>
          <a:blip r:embed="rId2"/>
          <a:stretch>
            <a:fillRect/>
          </a:stretch>
        </p:blipFill>
        <p:spPr>
          <a:xfrm>
            <a:off x="1397681" y="3333205"/>
            <a:ext cx="4058239" cy="3287845"/>
          </a:xfrm>
          <a:prstGeom prst="rect">
            <a:avLst/>
          </a:prstGeom>
        </p:spPr>
      </p:pic>
      <p:pic>
        <p:nvPicPr>
          <p:cNvPr id="7" name="Picture 6">
            <a:extLst>
              <a:ext uri="{FF2B5EF4-FFF2-40B4-BE49-F238E27FC236}">
                <a16:creationId xmlns:a16="http://schemas.microsoft.com/office/drawing/2014/main" id="{A89F204E-CB50-9CA5-06C2-7AB41DA764E0}"/>
              </a:ext>
            </a:extLst>
          </p:cNvPr>
          <p:cNvPicPr>
            <a:picLocks noChangeAspect="1"/>
          </p:cNvPicPr>
          <p:nvPr/>
        </p:nvPicPr>
        <p:blipFill>
          <a:blip r:embed="rId3"/>
          <a:stretch>
            <a:fillRect/>
          </a:stretch>
        </p:blipFill>
        <p:spPr>
          <a:xfrm>
            <a:off x="6534627" y="3333204"/>
            <a:ext cx="4058239" cy="332178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672B-E60F-53D0-0F8B-F8E1606BB937}"/>
              </a:ext>
            </a:extLst>
          </p:cNvPr>
          <p:cNvSpPr>
            <a:spLocks noGrp="1"/>
          </p:cNvSpPr>
          <p:nvPr>
            <p:ph type="title"/>
          </p:nvPr>
        </p:nvSpPr>
        <p:spPr>
          <a:xfrm>
            <a:off x="1869" y="336550"/>
            <a:ext cx="12179858" cy="1035050"/>
          </a:xfrm>
          <a:solidFill>
            <a:schemeClr val="accent2">
              <a:lumMod val="60000"/>
              <a:lumOff val="40000"/>
            </a:schemeClr>
          </a:solidFill>
        </p:spPr>
        <p:txBody>
          <a:bodyPr/>
          <a:lstStyle/>
          <a:p>
            <a:pPr fontAlgn="auto">
              <a:spcAft>
                <a:spcPts val="0"/>
              </a:spcAft>
              <a:defRPr/>
            </a:pPr>
            <a:r>
              <a:rPr lang="en-IN" b="1" dirty="0">
                <a:solidFill>
                  <a:schemeClr val="tx1">
                    <a:lumMod val="85000"/>
                    <a:lumOff val="15000"/>
                  </a:schemeClr>
                </a:solidFill>
                <a:latin typeface="Times New Roman" panose="02020603050405020304" pitchFamily="18" charset="0"/>
                <a:cs typeface="Times New Roman" panose="02020603050405020304" pitchFamily="18" charset="0"/>
              </a:rPr>
              <a:t>HOW CROP PREDICTION WORKS?</a:t>
            </a:r>
          </a:p>
        </p:txBody>
      </p:sp>
      <p:sp>
        <p:nvSpPr>
          <p:cNvPr id="3" name="Content Placeholder 2">
            <a:extLst>
              <a:ext uri="{FF2B5EF4-FFF2-40B4-BE49-F238E27FC236}">
                <a16:creationId xmlns:a16="http://schemas.microsoft.com/office/drawing/2014/main" id="{6C62A047-4E2D-AE3E-D6D8-1CC9C248232C}"/>
              </a:ext>
            </a:extLst>
          </p:cNvPr>
          <p:cNvSpPr>
            <a:spLocks noGrp="1"/>
          </p:cNvSpPr>
          <p:nvPr>
            <p:ph idx="1"/>
          </p:nvPr>
        </p:nvSpPr>
        <p:spPr>
          <a:xfrm>
            <a:off x="945123" y="2132965"/>
            <a:ext cx="10293350" cy="4225925"/>
          </a:xfrm>
        </p:spPr>
        <p:txBody>
          <a:bodyPr rtlCol="0">
            <a:normAutofit/>
          </a:bodyPr>
          <a:lstStyle/>
          <a:p>
            <a:pPr marL="0" indent="0" algn="just" fontAlgn="auto">
              <a:spcAft>
                <a:spcPts val="0"/>
              </a:spcAft>
              <a:buFont typeface="Arial" panose="020B0604020202020204" pitchFamily="34" charset="0"/>
              <a:buNone/>
              <a:defRPr/>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Crop prediction is done with the help of Random Forest algorithm on the basis of its attribute, region and the climate change measured by weather API.</a:t>
            </a:r>
          </a:p>
          <a:p>
            <a:pPr marL="0" indent="0" algn="just" fontAlgn="auto">
              <a:spcAft>
                <a:spcPts val="0"/>
              </a:spcAft>
              <a:buFont typeface="Arial" panose="020B0604020202020204" pitchFamily="34" charset="0"/>
              <a:buNone/>
              <a:defRPr/>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Those attribute are listed below-</a:t>
            </a:r>
          </a:p>
          <a:p>
            <a:pPr fontAlgn="auto">
              <a:spcAft>
                <a:spcPts val="0"/>
              </a:spcAft>
              <a:buFont typeface="Wingdings" panose="05000000000000000000" pitchFamily="2" charset="2"/>
              <a:buChar char="q"/>
              <a:defRPr/>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Measurement of Nitrogen(N)</a:t>
            </a:r>
          </a:p>
          <a:p>
            <a:pPr fontAlgn="auto">
              <a:spcAft>
                <a:spcPts val="0"/>
              </a:spcAft>
              <a:buFont typeface="Wingdings" panose="05000000000000000000" pitchFamily="2" charset="2"/>
              <a:buChar char="q"/>
              <a:defRPr/>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Measurement of Potassium(K)</a:t>
            </a:r>
          </a:p>
          <a:p>
            <a:pPr fontAlgn="auto">
              <a:spcAft>
                <a:spcPts val="0"/>
              </a:spcAft>
              <a:buFont typeface="Wingdings" panose="05000000000000000000" pitchFamily="2" charset="2"/>
              <a:buChar char="q"/>
              <a:defRPr/>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Measurement of Phosphorus(P)</a:t>
            </a:r>
          </a:p>
          <a:p>
            <a:pPr fontAlgn="auto">
              <a:spcAft>
                <a:spcPts val="0"/>
              </a:spcAft>
              <a:buFont typeface="Wingdings" panose="05000000000000000000" pitchFamily="2" charset="2"/>
              <a:buChar char="q"/>
              <a:defRPr/>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PH value</a:t>
            </a:r>
          </a:p>
          <a:p>
            <a:pPr fontAlgn="auto">
              <a:spcAft>
                <a:spcPts val="0"/>
              </a:spcAft>
              <a:buFont typeface="Wingdings" panose="05000000000000000000" pitchFamily="2" charset="2"/>
              <a:buChar char="q"/>
              <a:defRPr/>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Rainfall</a:t>
            </a:r>
          </a:p>
          <a:p>
            <a:pPr fontAlgn="auto">
              <a:spcAft>
                <a:spcPts val="0"/>
              </a:spcAft>
              <a:buFont typeface="Wingdings" panose="05000000000000000000" pitchFamily="2" charset="2"/>
              <a:buChar char="q"/>
              <a:defRPr/>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Region</a:t>
            </a:r>
          </a:p>
          <a:p>
            <a:pPr marL="0" indent="0" fontAlgn="auto">
              <a:spcAft>
                <a:spcPts val="0"/>
              </a:spcAft>
              <a:buFont typeface="Arial" panose="020B0604020202020204" pitchFamily="34" charset="0"/>
              <a:buNone/>
              <a:defRPr/>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 </a:t>
            </a:r>
          </a:p>
          <a:p>
            <a:pPr marL="0" indent="0" fontAlgn="auto">
              <a:spcAft>
                <a:spcPts val="0"/>
              </a:spcAft>
              <a:buFont typeface="Arial" panose="020B0604020202020204" pitchFamily="34" charset="0"/>
              <a:buNone/>
              <a:defRPr/>
            </a:pPr>
            <a:endParaRPr lang="en-IN"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2ED34-6E1E-B356-EAF9-8BE8898582BC}"/>
              </a:ext>
            </a:extLst>
          </p:cNvPr>
          <p:cNvSpPr>
            <a:spLocks noGrp="1"/>
          </p:cNvSpPr>
          <p:nvPr>
            <p:ph type="title"/>
          </p:nvPr>
        </p:nvSpPr>
        <p:spPr>
          <a:xfrm>
            <a:off x="1403" y="365125"/>
            <a:ext cx="12179111" cy="998538"/>
          </a:xfrm>
          <a:solidFill>
            <a:schemeClr val="accent2">
              <a:lumMod val="60000"/>
              <a:lumOff val="40000"/>
            </a:schemeClr>
          </a:solidFill>
        </p:spPr>
        <p:txBody>
          <a:bodyPr/>
          <a:lstStyle/>
          <a:p>
            <a:pPr fontAlgn="auto">
              <a:spcAft>
                <a:spcPts val="0"/>
              </a:spcAft>
              <a:defRPr/>
            </a:pPr>
            <a:r>
              <a:rPr lang="en-IN" b="1" dirty="0">
                <a:solidFill>
                  <a:schemeClr val="tx1">
                    <a:lumMod val="85000"/>
                    <a:lumOff val="15000"/>
                  </a:schemeClr>
                </a:solidFill>
                <a:latin typeface="Times New Roman" panose="02020603050405020304" pitchFamily="18" charset="0"/>
                <a:cs typeface="Times New Roman" panose="02020603050405020304" pitchFamily="18" charset="0"/>
              </a:rPr>
              <a:t>HOW FERTILIZER PREDICTION WORKS?</a:t>
            </a:r>
          </a:p>
        </p:txBody>
      </p:sp>
      <p:sp>
        <p:nvSpPr>
          <p:cNvPr id="6" name="Content Placeholder 5">
            <a:extLst>
              <a:ext uri="{FF2B5EF4-FFF2-40B4-BE49-F238E27FC236}">
                <a16:creationId xmlns:a16="http://schemas.microsoft.com/office/drawing/2014/main" id="{9F89D692-BC9C-05B7-FC22-0ACE73F9F3AB}"/>
              </a:ext>
            </a:extLst>
          </p:cNvPr>
          <p:cNvSpPr>
            <a:spLocks noGrp="1"/>
          </p:cNvSpPr>
          <p:nvPr>
            <p:ph idx="1"/>
          </p:nvPr>
        </p:nvSpPr>
        <p:spPr>
          <a:xfrm>
            <a:off x="1168755" y="2108200"/>
            <a:ext cx="9844405" cy="4198938"/>
          </a:xfrm>
        </p:spPr>
        <p:txBody>
          <a:bodyPr rtlCol="0">
            <a:normAutofit/>
          </a:bodyPr>
          <a:lstStyle/>
          <a:p>
            <a:pPr marL="0" indent="0" algn="just" fontAlgn="auto">
              <a:spcAft>
                <a:spcPts val="0"/>
              </a:spcAft>
              <a:buFont typeface="Arial" panose="020B0604020202020204" pitchFamily="34" charset="0"/>
              <a:buNone/>
              <a:defRPr/>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The process of fertilizer prediction also uses the Random forest algorithm which makes the prediction on the basis of its listed attributed(if the input dataset is in form of string then is uses the column transformer algorithm to convert into integer value)</a:t>
            </a:r>
          </a:p>
          <a:p>
            <a:pPr marL="0" indent="0" fontAlgn="auto">
              <a:spcAft>
                <a:spcPts val="0"/>
              </a:spcAft>
              <a:buFont typeface="Arial" panose="020B0604020202020204" pitchFamily="34" charset="0"/>
              <a:buNone/>
              <a:defRPr/>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Those attribute are –</a:t>
            </a:r>
          </a:p>
          <a:p>
            <a:pPr fontAlgn="auto">
              <a:spcAft>
                <a:spcPts val="0"/>
              </a:spcAft>
              <a:buFont typeface="Wingdings" panose="05000000000000000000" pitchFamily="2" charset="2"/>
              <a:buChar char="q"/>
              <a:defRPr/>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Measurement of Nitrogen(N)</a:t>
            </a:r>
          </a:p>
          <a:p>
            <a:pPr fontAlgn="auto">
              <a:spcAft>
                <a:spcPts val="0"/>
              </a:spcAft>
              <a:buFont typeface="Wingdings" panose="05000000000000000000" pitchFamily="2" charset="2"/>
              <a:buChar char="q"/>
              <a:defRPr/>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Measurement of Potassium(K)</a:t>
            </a:r>
          </a:p>
          <a:p>
            <a:pPr fontAlgn="auto">
              <a:spcAft>
                <a:spcPts val="0"/>
              </a:spcAft>
              <a:buFont typeface="Wingdings" panose="05000000000000000000" pitchFamily="2" charset="2"/>
              <a:buChar char="q"/>
              <a:defRPr/>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Measurement of Phosphorus(P)</a:t>
            </a:r>
          </a:p>
          <a:p>
            <a:pPr fontAlgn="auto">
              <a:spcAft>
                <a:spcPts val="0"/>
              </a:spcAft>
              <a:buFont typeface="Wingdings" panose="05000000000000000000" pitchFamily="2" charset="2"/>
              <a:buChar char="q"/>
              <a:defRPr/>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Measurement of Moisture</a:t>
            </a:r>
          </a:p>
          <a:p>
            <a:pPr fontAlgn="auto">
              <a:spcAft>
                <a:spcPts val="0"/>
              </a:spcAft>
              <a:buFont typeface="Wingdings" panose="05000000000000000000" pitchFamily="2" charset="2"/>
              <a:buChar char="q"/>
              <a:defRPr/>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Type of crop wants to grow</a:t>
            </a:r>
          </a:p>
          <a:p>
            <a:pPr fontAlgn="auto">
              <a:spcAft>
                <a:spcPts val="0"/>
              </a:spcAft>
              <a:buFont typeface="Wingdings" panose="05000000000000000000" pitchFamily="2" charset="2"/>
              <a:buChar char="q"/>
              <a:defRPr/>
            </a:pPr>
            <a:r>
              <a:rPr lang="en-IN" dirty="0">
                <a:solidFill>
                  <a:schemeClr val="tx1">
                    <a:lumMod val="85000"/>
                    <a:lumOff val="15000"/>
                  </a:schemeClr>
                </a:solidFill>
                <a:latin typeface="Times New Roman" panose="02020603050405020304" pitchFamily="18" charset="0"/>
                <a:cs typeface="Times New Roman" panose="02020603050405020304" pitchFamily="18" charset="0"/>
              </a:rPr>
              <a:t>Type of soil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08C13-3A6D-6088-F046-2BA315AAC894}"/>
              </a:ext>
            </a:extLst>
          </p:cNvPr>
          <p:cNvSpPr>
            <a:spLocks noGrp="1"/>
          </p:cNvSpPr>
          <p:nvPr>
            <p:ph type="title"/>
          </p:nvPr>
        </p:nvSpPr>
        <p:spPr>
          <a:xfrm>
            <a:off x="-3734" y="222250"/>
            <a:ext cx="12191064" cy="1035050"/>
          </a:xfrm>
          <a:solidFill>
            <a:schemeClr val="accent2">
              <a:lumMod val="60000"/>
              <a:lumOff val="40000"/>
            </a:schemeClr>
          </a:solidFill>
        </p:spPr>
        <p:txBody>
          <a:bodyPr/>
          <a:lstStyle/>
          <a:p>
            <a:pPr fontAlgn="auto">
              <a:spcAft>
                <a:spcPts val="0"/>
              </a:spcAft>
              <a:defRPr/>
            </a:pPr>
            <a:r>
              <a:rPr lang="en-IN" b="1" dirty="0">
                <a:solidFill>
                  <a:schemeClr val="tx1">
                    <a:lumMod val="85000"/>
                    <a:lumOff val="15000"/>
                  </a:schemeClr>
                </a:solidFill>
                <a:latin typeface="Times New Roman" panose="02020603050405020304" pitchFamily="18" charset="0"/>
                <a:cs typeface="Times New Roman" panose="02020603050405020304" pitchFamily="18" charset="0"/>
              </a:rPr>
              <a:t>Flow chart</a:t>
            </a:r>
          </a:p>
        </p:txBody>
      </p:sp>
      <p:pic>
        <p:nvPicPr>
          <p:cNvPr id="13315" name="Content Placeholder 3">
            <a:extLst>
              <a:ext uri="{FF2B5EF4-FFF2-40B4-BE49-F238E27FC236}">
                <a16:creationId xmlns:a16="http://schemas.microsoft.com/office/drawing/2014/main" id="{D3BCE6F5-EC98-FE4A-2352-47C6B808B0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54653" y="1708150"/>
            <a:ext cx="4717485" cy="4452938"/>
          </a:xfrm>
        </p:spPr>
      </p:pic>
      <p:pic>
        <p:nvPicPr>
          <p:cNvPr id="13316" name="Picture 4">
            <a:extLst>
              <a:ext uri="{FF2B5EF4-FFF2-40B4-BE49-F238E27FC236}">
                <a16:creationId xmlns:a16="http://schemas.microsoft.com/office/drawing/2014/main" id="{B744FEC0-6730-0251-34D6-5B44702779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1621" y="1708150"/>
            <a:ext cx="4717485" cy="445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9EE8FBF4-326F-B4B3-5922-6C4369D6F642}"/>
              </a:ext>
            </a:extLst>
          </p:cNvPr>
          <p:cNvSpPr/>
          <p:nvPr/>
        </p:nvSpPr>
        <p:spPr>
          <a:xfrm>
            <a:off x="1163920" y="6078538"/>
            <a:ext cx="4298950" cy="557212"/>
          </a:xfrm>
          <a:prstGeom prst="rect">
            <a:avLst/>
          </a:prstGeom>
          <a:noFill/>
          <a:ln>
            <a:noFill/>
          </a:ln>
        </p:spPr>
        <p:style>
          <a:lnRef idx="0">
            <a:scrgbClr r="0" g="0" b="0"/>
          </a:lnRef>
          <a:fillRef idx="0">
            <a:scrgbClr r="0" g="0" b="0"/>
          </a:fillRef>
          <a:effectRef idx="0">
            <a:scrgbClr r="0" g="0" b="0"/>
          </a:effectRef>
          <a:fontRef idx="minor">
            <a:schemeClr val="dk1"/>
          </a:fontRef>
        </p:style>
        <p:txBody>
          <a:bodyPr anchor="ctr"/>
          <a:lstStyle/>
          <a:p>
            <a:pPr algn="ctr" eaLnBrk="1" fontAlgn="auto" hangingPunct="1">
              <a:spcBef>
                <a:spcPts val="0"/>
              </a:spcBef>
              <a:spcAft>
                <a:spcPts val="0"/>
              </a:spcAft>
              <a:defRPr/>
            </a:pPr>
            <a:r>
              <a:rPr lang="en-IN" dirty="0">
                <a:latin typeface="Times New Roman" panose="02020603050405020304" pitchFamily="18" charset="0"/>
                <a:cs typeface="Times New Roman" panose="02020603050405020304" pitchFamily="18" charset="0"/>
              </a:rPr>
              <a:t>For crop prediction</a:t>
            </a:r>
          </a:p>
        </p:txBody>
      </p:sp>
      <p:sp>
        <p:nvSpPr>
          <p:cNvPr id="7" name="Rectangle 6">
            <a:extLst>
              <a:ext uri="{FF2B5EF4-FFF2-40B4-BE49-F238E27FC236}">
                <a16:creationId xmlns:a16="http://schemas.microsoft.com/office/drawing/2014/main" id="{CACF3DFF-5737-FBB0-9A85-31A178D38782}"/>
              </a:ext>
            </a:extLst>
          </p:cNvPr>
          <p:cNvSpPr/>
          <p:nvPr/>
        </p:nvSpPr>
        <p:spPr>
          <a:xfrm>
            <a:off x="7075838" y="6161088"/>
            <a:ext cx="3829050" cy="393700"/>
          </a:xfrm>
          <a:prstGeom prst="rect">
            <a:avLst/>
          </a:prstGeom>
          <a:noFill/>
          <a:ln>
            <a:noFill/>
          </a:ln>
        </p:spPr>
        <p:style>
          <a:lnRef idx="0">
            <a:scrgbClr r="0" g="0" b="0"/>
          </a:lnRef>
          <a:fillRef idx="0">
            <a:scrgbClr r="0" g="0" b="0"/>
          </a:fillRef>
          <a:effectRef idx="0">
            <a:scrgbClr r="0" g="0" b="0"/>
          </a:effectRef>
          <a:fontRef idx="minor">
            <a:schemeClr val="dk1"/>
          </a:fontRef>
        </p:style>
        <p:txBody>
          <a:bodyPr anchor="ctr"/>
          <a:lstStyle/>
          <a:p>
            <a:pPr algn="ctr" eaLnBrk="1" fontAlgn="auto" hangingPunct="1">
              <a:spcBef>
                <a:spcPts val="0"/>
              </a:spcBef>
              <a:spcAft>
                <a:spcPts val="0"/>
              </a:spcAft>
              <a:defRPr/>
            </a:pPr>
            <a:r>
              <a:rPr lang="en-IN" dirty="0">
                <a:latin typeface="Times New Roman" panose="02020603050405020304" pitchFamily="18" charset="0"/>
                <a:cs typeface="Times New Roman" panose="02020603050405020304" pitchFamily="18" charset="0"/>
              </a:rPr>
              <a:t>For fertilizer prediction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0C72-80B7-9E4A-9F73-11B8CE4F2724}"/>
              </a:ext>
            </a:extLst>
          </p:cNvPr>
          <p:cNvSpPr>
            <a:spLocks noGrp="1"/>
          </p:cNvSpPr>
          <p:nvPr>
            <p:ph type="title"/>
          </p:nvPr>
        </p:nvSpPr>
        <p:spPr>
          <a:xfrm>
            <a:off x="-747" y="213379"/>
            <a:ext cx="12179393" cy="1074737"/>
          </a:xfrm>
          <a:solidFill>
            <a:schemeClr val="accent2">
              <a:lumMod val="60000"/>
              <a:lumOff val="40000"/>
            </a:schemeClr>
          </a:solidFill>
        </p:spPr>
        <p:txBody>
          <a:bodyPr/>
          <a:lstStyle/>
          <a:p>
            <a:pPr fontAlgn="auto">
              <a:spcAft>
                <a:spcPts val="0"/>
              </a:spcAft>
              <a:defRPr/>
            </a:pPr>
            <a:r>
              <a:rPr lang="en-IN" b="1" dirty="0">
                <a:solidFill>
                  <a:schemeClr val="tx1">
                    <a:lumMod val="85000"/>
                    <a:lumOff val="15000"/>
                  </a:schemeClr>
                </a:solidFill>
                <a:latin typeface="Times New Roman" panose="02020603050405020304" pitchFamily="18" charset="0"/>
                <a:cs typeface="Times New Roman" panose="02020603050405020304" pitchFamily="18" charset="0"/>
              </a:rPr>
              <a:t>Sample of pre-defined datasets</a:t>
            </a:r>
          </a:p>
        </p:txBody>
      </p:sp>
      <p:sp>
        <p:nvSpPr>
          <p:cNvPr id="3" name="Content Placeholder 2">
            <a:extLst>
              <a:ext uri="{FF2B5EF4-FFF2-40B4-BE49-F238E27FC236}">
                <a16:creationId xmlns:a16="http://schemas.microsoft.com/office/drawing/2014/main" id="{454BE60E-7BCA-2380-6A48-29EF8E7581D2}"/>
              </a:ext>
            </a:extLst>
          </p:cNvPr>
          <p:cNvSpPr>
            <a:spLocks noGrp="1" noChangeArrowheads="1"/>
          </p:cNvSpPr>
          <p:nvPr>
            <p:ph idx="1"/>
          </p:nvPr>
        </p:nvSpPr>
        <p:spPr>
          <a:xfrm>
            <a:off x="728663" y="2151063"/>
            <a:ext cx="10693400" cy="4706937"/>
          </a:xfrm>
        </p:spPr>
        <p:txBody>
          <a:bodyPr/>
          <a:lstStyle/>
          <a:p>
            <a:pPr marL="0" indent="0" algn="just">
              <a:buFont typeface="Arial" panose="020B0604020202020204" pitchFamily="34" charset="0"/>
              <a:buNone/>
            </a:pPr>
            <a:r>
              <a:rPr lang="en-IN" altLang="en-US" dirty="0">
                <a:latin typeface="Times New Roman" panose="02020603050405020304" pitchFamily="18" charset="0"/>
                <a:cs typeface="Times New Roman" panose="02020603050405020304" pitchFamily="18" charset="0"/>
              </a:rPr>
              <a:t>The model used some pre-defined datasets for predicting the crop recommendation and fertilizer recommendation</a:t>
            </a:r>
          </a:p>
          <a:p>
            <a:pPr marL="0" indent="0" algn="just">
              <a:buFont typeface="Arial" panose="020B0604020202020204" pitchFamily="34" charset="0"/>
              <a:buNone/>
            </a:pPr>
            <a:r>
              <a:rPr lang="en-IN" altLang="en-US" dirty="0">
                <a:latin typeface="Times New Roman" panose="02020603050405020304" pitchFamily="18" charset="0"/>
                <a:cs typeface="Times New Roman" panose="02020603050405020304" pitchFamily="18" charset="0"/>
              </a:rPr>
              <a:t>Here are some sample of pre-defined datasets given below-</a:t>
            </a:r>
          </a:p>
        </p:txBody>
      </p:sp>
      <p:pic>
        <p:nvPicPr>
          <p:cNvPr id="14340" name="Picture 3">
            <a:extLst>
              <a:ext uri="{FF2B5EF4-FFF2-40B4-BE49-F238E27FC236}">
                <a16:creationId xmlns:a16="http://schemas.microsoft.com/office/drawing/2014/main" id="{DDC0EEAF-ECEF-BA43-85FC-E617F3CF9C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150" y="3429000"/>
            <a:ext cx="5056188"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4">
            <a:extLst>
              <a:ext uri="{FF2B5EF4-FFF2-40B4-BE49-F238E27FC236}">
                <a16:creationId xmlns:a16="http://schemas.microsoft.com/office/drawing/2014/main" id="{04AF0711-0565-2F7F-71B5-1873D4A609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7463" y="3429000"/>
            <a:ext cx="505460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AEA3C95-08E3-F608-C45B-0AED42C0A531}"/>
              </a:ext>
            </a:extLst>
          </p:cNvPr>
          <p:cNvSpPr/>
          <p:nvPr/>
        </p:nvSpPr>
        <p:spPr>
          <a:xfrm>
            <a:off x="1219200" y="6415088"/>
            <a:ext cx="4695825" cy="327025"/>
          </a:xfrm>
          <a:prstGeom prst="rect">
            <a:avLst/>
          </a:prstGeom>
          <a:noFill/>
          <a:ln>
            <a:noFill/>
          </a:ln>
        </p:spPr>
        <p:style>
          <a:lnRef idx="0">
            <a:scrgbClr r="0" g="0" b="0"/>
          </a:lnRef>
          <a:fillRef idx="0">
            <a:scrgbClr r="0" g="0" b="0"/>
          </a:fillRef>
          <a:effectRef idx="0">
            <a:scrgbClr r="0" g="0" b="0"/>
          </a:effectRef>
          <a:fontRef idx="minor">
            <a:schemeClr val="dk1"/>
          </a:fontRef>
        </p:style>
        <p:txBody>
          <a:bodyPr anchor="ctr"/>
          <a:lstStyle/>
          <a:p>
            <a:pPr algn="ctr" eaLnBrk="1" fontAlgn="auto" hangingPunct="1">
              <a:spcBef>
                <a:spcPts val="0"/>
              </a:spcBef>
              <a:spcAft>
                <a:spcPts val="0"/>
              </a:spcAft>
              <a:defRPr/>
            </a:pPr>
            <a:r>
              <a:rPr lang="en-IN" sz="1600" dirty="0">
                <a:latin typeface="Times New Roman" panose="02020603050405020304" pitchFamily="18" charset="0"/>
                <a:cs typeface="Times New Roman" panose="02020603050405020304" pitchFamily="18" charset="0"/>
              </a:rPr>
              <a:t>(Few Datasets for crop prediction)</a:t>
            </a:r>
          </a:p>
        </p:txBody>
      </p:sp>
      <p:sp>
        <p:nvSpPr>
          <p:cNvPr id="7" name="Rectangle 6">
            <a:extLst>
              <a:ext uri="{FF2B5EF4-FFF2-40B4-BE49-F238E27FC236}">
                <a16:creationId xmlns:a16="http://schemas.microsoft.com/office/drawing/2014/main" id="{60EF3301-63E0-F606-0D75-673E47C6F5BB}"/>
              </a:ext>
            </a:extLst>
          </p:cNvPr>
          <p:cNvSpPr/>
          <p:nvPr/>
        </p:nvSpPr>
        <p:spPr>
          <a:xfrm>
            <a:off x="6451600" y="6392863"/>
            <a:ext cx="4687888" cy="371475"/>
          </a:xfrm>
          <a:prstGeom prst="rect">
            <a:avLst/>
          </a:prstGeom>
          <a:noFill/>
          <a:ln>
            <a:noFill/>
          </a:ln>
        </p:spPr>
        <p:style>
          <a:lnRef idx="0">
            <a:scrgbClr r="0" g="0" b="0"/>
          </a:lnRef>
          <a:fillRef idx="0">
            <a:scrgbClr r="0" g="0" b="0"/>
          </a:fillRef>
          <a:effectRef idx="0">
            <a:scrgbClr r="0" g="0" b="0"/>
          </a:effectRef>
          <a:fontRef idx="minor">
            <a:schemeClr val="dk1"/>
          </a:fontRef>
        </p:style>
        <p:txBody>
          <a:bodyPr anchor="ctr"/>
          <a:lstStyle/>
          <a:p>
            <a:pPr algn="ctr" eaLnBrk="1" fontAlgn="auto" hangingPunct="1">
              <a:spcBef>
                <a:spcPts val="0"/>
              </a:spcBef>
              <a:spcAft>
                <a:spcPts val="0"/>
              </a:spcAft>
              <a:defRPr/>
            </a:pPr>
            <a:r>
              <a:rPr lang="en-IN" sz="1600" dirty="0">
                <a:latin typeface="Times New Roman" panose="02020603050405020304" pitchFamily="18" charset="0"/>
                <a:cs typeface="Times New Roman" panose="02020603050405020304" pitchFamily="18" charset="0"/>
              </a:rPr>
              <a:t>(Few datasets for fertilizer prediction)</a:t>
            </a:r>
          </a:p>
        </p:txBody>
      </p:sp>
    </p:spTree>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Override1.xml><?xml version="1.0" encoding="utf-8"?>
<a:themeOverride xmlns:a="http://schemas.openxmlformats.org/drawingml/2006/main">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Parcel</Template>
  <TotalTime>97</TotalTime>
  <Words>843</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Gill Sans MT</vt:lpstr>
      <vt:lpstr>Times New Roman</vt:lpstr>
      <vt:lpstr>Wingdings</vt:lpstr>
      <vt:lpstr>Parcel</vt:lpstr>
      <vt:lpstr>: Agri-TECH :</vt:lpstr>
      <vt:lpstr> </vt:lpstr>
      <vt:lpstr>introduction</vt:lpstr>
      <vt:lpstr>AIM OF THE PROJECT</vt:lpstr>
      <vt:lpstr>SERVICES</vt:lpstr>
      <vt:lpstr>HOW CROP PREDICTION WORKS?</vt:lpstr>
      <vt:lpstr>HOW FERTILIZER PREDICTION WORKS?</vt:lpstr>
      <vt:lpstr>Flow chart</vt:lpstr>
      <vt:lpstr>Sample of pre-defined datasets</vt:lpstr>
      <vt:lpstr>tested MODELs</vt:lpstr>
      <vt:lpstr>REASON FOR CHOOSING RFM </vt:lpstr>
      <vt:lpstr>Input &amp; output</vt:lpstr>
      <vt:lpstr>PowerPoint Presentation</vt:lpstr>
      <vt:lpstr>PowerPoint Presentation</vt:lpstr>
      <vt:lpstr>PowerPoint Presentation</vt:lpstr>
      <vt:lpstr>FUTURE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Prashant Kumar</dc:creator>
  <cp:lastModifiedBy>Hesham Ansari</cp:lastModifiedBy>
  <cp:revision>188</cp:revision>
  <dcterms:created xsi:type="dcterms:W3CDTF">2022-05-26T17:42:07Z</dcterms:created>
  <dcterms:modified xsi:type="dcterms:W3CDTF">2023-05-09T17:21:44Z</dcterms:modified>
</cp:coreProperties>
</file>