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673D-988D-465F-A878-8670C341558C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C3A0-FA64-4D99-82F4-58BAB2FE61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75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1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5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64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85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07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58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8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1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39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8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0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2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6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90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DD92-2592-4882-832B-488F7804558B}" type="datetimeFigureOut">
              <a:rPr lang="en-IE" smtClean="0"/>
              <a:t>26/10/2021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2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18" y="990661"/>
            <a:ext cx="2202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err="1"/>
              <a:t>Numerical</a:t>
            </a:r>
            <a:r>
              <a:rPr lang="fr-CA" sz="2000" b="1" dirty="0"/>
              <a:t>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47" y="1099127"/>
            <a:ext cx="2912689" cy="293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04" y="1495836"/>
            <a:ext cx="566737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816" y="2650083"/>
            <a:ext cx="4552950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633" y="3818740"/>
            <a:ext cx="962025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178" y="4723929"/>
            <a:ext cx="1028700" cy="638175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10800000" flipH="1">
            <a:off x="2320150" y="4480203"/>
            <a:ext cx="615949" cy="6894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59" y="942109"/>
            <a:ext cx="8046305" cy="53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" y="1195420"/>
            <a:ext cx="5175539" cy="38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690" y="1195420"/>
            <a:ext cx="6698310" cy="4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2" y="1146896"/>
            <a:ext cx="6023910" cy="3572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3" y="1146895"/>
            <a:ext cx="5262274" cy="4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88" y="2523288"/>
            <a:ext cx="478155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978"/>
          <a:stretch/>
        </p:blipFill>
        <p:spPr>
          <a:xfrm>
            <a:off x="193964" y="869372"/>
            <a:ext cx="47329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B: Morteza Namvar                                                                                                     Fall 2021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heat equation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19" y="1957287"/>
            <a:ext cx="6573306" cy="25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74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B: Morteza Namvar                                                                                                     Fall 2021</vt:lpstr>
      <vt:lpstr>Project B: Morteza Namvar                                                                                                     Fall 2021</vt:lpstr>
      <vt:lpstr>Project B: Morteza Namvar                                                                                                     Fall 2021</vt:lpstr>
      <vt:lpstr>Project B: Morteza Namvar                                                                                                     Fall 2021</vt:lpstr>
      <vt:lpstr>Project B: Morteza Namvar                                                                                                     Fall 2021</vt:lpstr>
      <vt:lpstr>Project B: Morteza Namvar                                                                                                     Fall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Morteza Namvar</cp:lastModifiedBy>
  <cp:revision>20</cp:revision>
  <dcterms:created xsi:type="dcterms:W3CDTF">2020-01-27T13:54:23Z</dcterms:created>
  <dcterms:modified xsi:type="dcterms:W3CDTF">2021-10-26T15:08:03Z</dcterms:modified>
</cp:coreProperties>
</file>