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8"/>
  </p:notesMasterIdLst>
  <p:sldIdLst>
    <p:sldId id="258" r:id="rId2"/>
    <p:sldId id="260" r:id="rId3"/>
    <p:sldId id="264" r:id="rId4"/>
    <p:sldId id="265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42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E673D-988D-465F-A878-8670C341558C}" type="datetimeFigureOut">
              <a:rPr lang="en-IE" smtClean="0"/>
              <a:t>10/11/2021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FC3A0-FA64-4D99-82F4-58BAB2FE61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075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FC3A0-FA64-4D99-82F4-58BAB2FE61F7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7181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FC3A0-FA64-4D99-82F4-58BAB2FE61F7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1640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FC3A0-FA64-4D99-82F4-58BAB2FE61F7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4711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FC3A0-FA64-4D99-82F4-58BAB2FE61F7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3337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FC3A0-FA64-4D99-82F4-58BAB2FE61F7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9853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FC3A0-FA64-4D99-82F4-58BAB2FE61F7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707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10/11/2021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481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10/11/2021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814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10/11/2021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834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10/11/2021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398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10/11/2021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84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10/11/2021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487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10/11/2021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604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10/11/2021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509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10/11/2021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925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10/11/2021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262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10/11/2021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908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FDD92-2592-4882-832B-488F7804558B}" type="datetimeFigureOut">
              <a:rPr lang="en-IE" smtClean="0"/>
              <a:t>10/11/2021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024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04495"/>
            <a:ext cx="12192000" cy="371362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C: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Morteza Namvar                                                                                                     Fall 2021</a:t>
            </a:r>
            <a:endParaRPr lang="en-I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47780"/>
            <a:ext cx="12192000" cy="532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Poison’s equation</a:t>
            </a:r>
            <a:endParaRPr lang="en-I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2018" y="990661"/>
            <a:ext cx="22029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000" b="1" dirty="0" err="1"/>
              <a:t>Numerical</a:t>
            </a:r>
            <a:r>
              <a:rPr lang="fr-CA" sz="2000" b="1" dirty="0"/>
              <a:t> solution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947" y="1099127"/>
            <a:ext cx="2912689" cy="29306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98" y="2620847"/>
            <a:ext cx="82486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9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04495"/>
            <a:ext cx="12192000" cy="371362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C: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Morteza Namvar                                                                                                     Fall 2021</a:t>
            </a:r>
            <a:endParaRPr lang="en-I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47780"/>
            <a:ext cx="12192000" cy="532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Poison’s equation</a:t>
            </a:r>
            <a:endParaRPr lang="en-I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614" y="765579"/>
            <a:ext cx="5448772" cy="53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04495"/>
            <a:ext cx="12192000" cy="371362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C: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Morteza Namvar                                                                                                     Fall 2021</a:t>
            </a:r>
            <a:endParaRPr lang="en-I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47780"/>
            <a:ext cx="12192000" cy="532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Poison’s equation</a:t>
            </a:r>
            <a:endParaRPr lang="en-I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12" y="895350"/>
            <a:ext cx="82581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04495"/>
            <a:ext cx="12192000" cy="371362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C: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Morteza Namvar                                                                                                     Fall 2021</a:t>
            </a:r>
            <a:endParaRPr lang="en-I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47780"/>
            <a:ext cx="12192000" cy="532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Poison’s equation</a:t>
            </a:r>
            <a:endParaRPr lang="en-I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812" y="942975"/>
            <a:ext cx="75723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6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04495"/>
            <a:ext cx="12192000" cy="371362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C: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Morteza Namvar                                                                                                     Fall 2021</a:t>
            </a:r>
            <a:endParaRPr lang="en-I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47780"/>
            <a:ext cx="12192000" cy="532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Poison’s equation</a:t>
            </a:r>
            <a:endParaRPr lang="en-I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78" y="785239"/>
            <a:ext cx="97440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8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04495"/>
            <a:ext cx="12192000" cy="371362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C: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Morteza Namvar                                                                                                     Fall 2021</a:t>
            </a:r>
            <a:endParaRPr lang="en-I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47780"/>
            <a:ext cx="12192000" cy="532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Poison’s equation</a:t>
            </a:r>
            <a:endParaRPr lang="en-I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74" y="1086280"/>
            <a:ext cx="5458069" cy="4290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406" y="1155032"/>
            <a:ext cx="5386014" cy="378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</TotalTime>
  <Words>62</Words>
  <Application>Microsoft Office PowerPoint</Application>
  <PresentationFormat>Widescreen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Project C: Morteza Namvar                                                                                                     Fall 2021</vt:lpstr>
      <vt:lpstr>Project C: Morteza Namvar                                                                                                     Fall 2021</vt:lpstr>
      <vt:lpstr>Project C: Morteza Namvar                                                                                                     Fall 2021</vt:lpstr>
      <vt:lpstr>Project C: Morteza Namvar                                                                                                     Fall 2021</vt:lpstr>
      <vt:lpstr>Project C: Morteza Namvar                                                                                                     Fall 2021</vt:lpstr>
      <vt:lpstr>Project C: Morteza Namvar                                                                                                     Fall 2021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Morteza Namvar</cp:lastModifiedBy>
  <cp:revision>22</cp:revision>
  <dcterms:created xsi:type="dcterms:W3CDTF">2020-01-27T13:54:23Z</dcterms:created>
  <dcterms:modified xsi:type="dcterms:W3CDTF">2021-11-10T20:39:01Z</dcterms:modified>
</cp:coreProperties>
</file>