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6"/>
  </p:notesMasterIdLst>
  <p:sldIdLst>
    <p:sldId id="258" r:id="rId2"/>
    <p:sldId id="259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673D-988D-465F-A878-8670C341558C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C3A0-FA64-4D99-82F4-58BAB2FE61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75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18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52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C3A0-FA64-4D99-82F4-58BAB2FE61F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915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8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1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39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48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0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2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6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90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DD92-2592-4882-832B-488F7804558B}" type="datetimeFigureOut">
              <a:rPr lang="en-IE" smtClean="0"/>
              <a:t>26/02/2020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C20E-229F-4ECA-8237-DEECDEF0EF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02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Poiseuille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evolution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Poiseuille flow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0538" y="722107"/>
            <a:ext cx="4837264" cy="40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of 20*20 grid</a:t>
            </a:r>
            <a:endParaRPr lang="en-I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2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27853" r="34338"/>
          <a:stretch/>
        </p:blipFill>
        <p:spPr>
          <a:xfrm>
            <a:off x="790536" y="1128821"/>
            <a:ext cx="4837265" cy="537824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41267" y="722106"/>
            <a:ext cx="5011487" cy="421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80*80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endParaRPr lang="en-IE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80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26076" r="35860" b="-334"/>
          <a:stretch/>
        </p:blipFill>
        <p:spPr>
          <a:xfrm>
            <a:off x="6041267" y="1170628"/>
            <a:ext cx="5011487" cy="53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Poiseuille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38922" y="944260"/>
            <a:ext cx="5214853" cy="40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80*80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10138" r="13799" b="4403"/>
          <a:stretch/>
        </p:blipFill>
        <p:spPr>
          <a:xfrm>
            <a:off x="6038922" y="1374532"/>
            <a:ext cx="5214853" cy="48660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1746" y="932646"/>
            <a:ext cx="5249609" cy="406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20*20 grid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 t="10314" r="13142" b="4413"/>
          <a:stretch/>
        </p:blipFill>
        <p:spPr>
          <a:xfrm>
            <a:off x="441746" y="1374532"/>
            <a:ext cx="5249609" cy="48642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04495"/>
            <a:ext cx="12192000" cy="37136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GCH8108 course                    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Morteza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namvar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winter 2020</a:t>
            </a: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47780"/>
            <a:ext cx="12192000" cy="532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scheme</a:t>
            </a:r>
            <a:endParaRPr lang="en-I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14222" r="14358" b="3932"/>
          <a:stretch/>
        </p:blipFill>
        <p:spPr>
          <a:xfrm>
            <a:off x="2960017" y="1253765"/>
            <a:ext cx="5552388" cy="49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62</Words>
  <Application>Microsoft Office PowerPoint</Application>
  <PresentationFormat>Widescreen</PresentationFormat>
  <Paragraphs>15</Paragraphs>
  <Slides>4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GCH8108 course                                  Morteza namvar                                                        winter 2020</vt:lpstr>
      <vt:lpstr>GCH8108 course                                  Morteza namvar                                                        winter 2020</vt:lpstr>
      <vt:lpstr>GCH8108 course                                  Morteza namvar                                                        winter 2020</vt:lpstr>
      <vt:lpstr>GCH8108 course                                  Morteza namvar                                                        winter 2020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2020-01-27T13:54:23Z</dcterms:created>
  <dcterms:modified xsi:type="dcterms:W3CDTF">2020-02-26T17:31:12Z</dcterms:modified>
</cp:coreProperties>
</file>