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277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F984-D735-43F1-AEDA-7140E6A7550B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915DB-6063-4551-B817-B7C01E85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6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8C7-C177-48EB-963E-A728CCDA9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初心者から始める</a:t>
            </a:r>
            <a:br>
              <a:rPr lang="en-US" altLang="ja-JP" dirty="0"/>
            </a:br>
            <a:r>
              <a:rPr lang="en-US" altLang="ja-JP" dirty="0"/>
              <a:t>Git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9D806B3-A129-4205-8292-5FDAF14F0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01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9D97D-CD19-4CD0-9205-850487F3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96442"/>
          </a:xfrm>
        </p:spPr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 err="1"/>
              <a:t>って</a:t>
            </a:r>
            <a:r>
              <a:rPr lang="ja-JP" altLang="en-US" dirty="0"/>
              <a:t>何？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98715-B55D-41FF-A75F-CB661E84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39" y="2055302"/>
            <a:ext cx="10091672" cy="342782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ファイルのバージョン管理ソフト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イメージとしては、「タイムマシン機能付き貯蔵庫」！</a:t>
            </a:r>
            <a:endParaRPr kumimoji="1" lang="en-US" altLang="ja-JP" dirty="0"/>
          </a:p>
          <a:p>
            <a:r>
              <a:rPr kumimoji="1" lang="ja-JP" altLang="en-US" dirty="0"/>
              <a:t>「貯蔵庫」に入れたファイルの変更点等を記録しておける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「修正前のファイルに戻したい！！」ってなった時に</a:t>
            </a:r>
            <a:r>
              <a:rPr lang="ja-JP" altLang="en-US" dirty="0"/>
              <a:t>　</a:t>
            </a:r>
            <a:r>
              <a:rPr kumimoji="1" lang="ja-JP" altLang="en-US" dirty="0"/>
              <a:t>編集前の状態に戻すことができる</a:t>
            </a:r>
            <a:endParaRPr lang="en-US" altLang="ja-JP" dirty="0"/>
          </a:p>
          <a:p>
            <a:r>
              <a:rPr kumimoji="1" lang="ja-JP" altLang="en-US" dirty="0"/>
              <a:t>複数人で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つの「貯蔵庫」を共有し、共同作業できる</a:t>
            </a:r>
            <a:endParaRPr kumimoji="1" lang="en-US" altLang="ja-JP" dirty="0"/>
          </a:p>
          <a:p>
            <a:pPr lvl="1"/>
            <a:r>
              <a:rPr lang="ja-JP" altLang="en-US" dirty="0"/>
              <a:t>グループメンバーが個人の「貯蔵庫」で作業した結果を、共有の「貯蔵庫」で合体させることもできる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64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C0F3A-56AC-4D48-8268-BB794BA0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のメリット・デメリット</a:t>
            </a:r>
            <a:endParaRPr kumimoji="1" lang="ja-JP" alt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CEB868-6402-46D2-8A5E-E66923A57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メリット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4350A-9733-46DF-AD46-6FA6B9D6D5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/>
              <a:t>ファイル管理が楽になる</a:t>
            </a:r>
            <a:endParaRPr kumimoji="1" lang="en-US" altLang="ja-JP" dirty="0"/>
          </a:p>
          <a:p>
            <a:pPr lvl="1"/>
            <a:r>
              <a:rPr lang="ja-JP" altLang="en-US" dirty="0"/>
              <a:t>いちいち編集日を入れてファイルを作成せずとも良くなる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4148EA-60DA-43D1-8CD7-5E1A96F98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44DEC4-14EC-4867-84D5-8AA1083E5F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43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4B4C5-1655-476F-BC69-0C21BB12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が活躍できる仕事（できそうな仕事も含む）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B01A88-006F-43C9-85C0-BFF041C6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50540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85</Words>
  <Application>Microsoft Office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Arial</vt:lpstr>
      <vt:lpstr>Calibri</vt:lpstr>
      <vt:lpstr>ギャラリー</vt:lpstr>
      <vt:lpstr>初心者から始める Git</vt:lpstr>
      <vt:lpstr>Gitって何？</vt:lpstr>
      <vt:lpstr>Gitのメリット・デメリット</vt:lpstr>
      <vt:lpstr>Gitが活躍できる仕事（できそうな仕事も含む）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初心者から始める Git</dc:title>
  <dc:creator>奈良　宗大</dc:creator>
  <cp:lastModifiedBy>奈良　宗大</cp:lastModifiedBy>
  <cp:revision>8</cp:revision>
  <dcterms:created xsi:type="dcterms:W3CDTF">2018-01-21T12:08:44Z</dcterms:created>
  <dcterms:modified xsi:type="dcterms:W3CDTF">2018-01-21T14:56:19Z</dcterms:modified>
</cp:coreProperties>
</file>