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63" r:id="rId3"/>
    <p:sldId id="258" r:id="rId4"/>
    <p:sldId id="257" r:id="rId5"/>
    <p:sldId id="259" r:id="rId6"/>
    <p:sldId id="267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6509D-A48F-4E17-8074-27146504038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4233E-E64C-4E67-8C0B-E27E8490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Responding part of Barangay Magallanes and the desired leading agency are NOT part of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233E-E64C-4E67-8C0B-E27E84906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46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6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34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70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555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789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613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585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87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90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87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0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2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34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9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024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36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32E4-2320-4BDA-9306-DFC2C01BB6A3}" type="datetimeFigureOut">
              <a:rPr lang="en-PH" smtClean="0"/>
              <a:t>28/02/2018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756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7C49D-3893-4296-BC51-4BA742A1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8" b="2081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76303-160A-4DC3-81F1-6072CCAEEC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1B090-BB76-4C46-9191-8857341C2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DA257-6B4F-4F3C-9111-86E66BCE7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11680"/>
            <a:ext cx="8354862" cy="1771180"/>
          </a:xfrm>
        </p:spPr>
        <p:txBody>
          <a:bodyPr>
            <a:normAutofit/>
          </a:bodyPr>
          <a:lstStyle/>
          <a:p>
            <a:r>
              <a:rPr lang="en-PH" sz="3700"/>
              <a:t>DASH-R-COME</a:t>
            </a:r>
            <a:br>
              <a:rPr lang="en-PH" sz="3700"/>
            </a:br>
            <a:r>
              <a:rPr lang="en-PH" sz="3700"/>
              <a:t>Applied Project 2 (CSPROJ)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BEE8D-FE1B-4EBA-A5C0-EDC920107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PH" sz="2200"/>
              <a:t>Hurley Evangelista | Emmanuel </a:t>
            </a:r>
            <a:r>
              <a:rPr lang="en-PH" sz="2200" err="1"/>
              <a:t>Devera</a:t>
            </a:r>
            <a:r>
              <a:rPr lang="en-PH" sz="2200"/>
              <a:t>|</a:t>
            </a:r>
          </a:p>
          <a:p>
            <a:pPr>
              <a:lnSpc>
                <a:spcPct val="110000"/>
              </a:lnSpc>
            </a:pPr>
            <a:r>
              <a:rPr lang="en-PH" sz="2200"/>
              <a:t>Alyssa Anne Fernandez | Miguel </a:t>
            </a:r>
            <a:r>
              <a:rPr lang="en-PH" sz="2200" err="1"/>
              <a:t>Matawaran</a:t>
            </a:r>
            <a:endParaRPr lang="en-PH" sz="2200"/>
          </a:p>
        </p:txBody>
      </p:sp>
    </p:spTree>
    <p:extLst>
      <p:ext uri="{BB962C8B-B14F-4D97-AF65-F5344CB8AC3E}">
        <p14:creationId xmlns:p14="http://schemas.microsoft.com/office/powerpoint/2010/main" val="5049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74B-8E68-4CF3-BF72-9451A921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278296"/>
            <a:ext cx="9128228" cy="980661"/>
          </a:xfrm>
        </p:spPr>
        <p:txBody>
          <a:bodyPr>
            <a:normAutofit/>
          </a:bodyPr>
          <a:lstStyle/>
          <a:p>
            <a:r>
              <a:rPr lang="en-PH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  <a:endParaRPr lang="en-PH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3FDC-AB1D-4114-AD85-EED96AFE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65" y="1616153"/>
            <a:ext cx="9766852" cy="4724399"/>
          </a:xfrm>
        </p:spPr>
        <p:txBody>
          <a:bodyPr>
            <a:normAutofit/>
          </a:bodyPr>
          <a:lstStyle/>
          <a:p>
            <a:pPr lvl="0" algn="just" fontAlgn="base"/>
            <a:r>
              <a:rPr lang="en-PH" sz="3200" dirty="0"/>
              <a:t>To expand the scope of Barangay Magallanes</a:t>
            </a:r>
          </a:p>
          <a:p>
            <a:pPr marL="0" lvl="0" indent="0" algn="just" fontAlgn="base">
              <a:buNone/>
            </a:pPr>
            <a:endParaRPr lang="en-PH" sz="3200" dirty="0"/>
          </a:p>
          <a:p>
            <a:pPr lvl="0" algn="just" fontAlgn="base"/>
            <a:r>
              <a:rPr lang="en-PH" sz="3200" dirty="0"/>
              <a:t>To provide evidence or supporting details</a:t>
            </a:r>
          </a:p>
        </p:txBody>
      </p:sp>
    </p:spTree>
    <p:extLst>
      <p:ext uri="{BB962C8B-B14F-4D97-AF65-F5344CB8AC3E}">
        <p14:creationId xmlns:p14="http://schemas.microsoft.com/office/powerpoint/2010/main" val="15109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A259-742B-48D0-B39A-16E17D1C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8540"/>
            <a:ext cx="8969202" cy="728870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Scope and Limitations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FA37-E596-4366-B7C6-913ED698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42" y="833767"/>
            <a:ext cx="9800697" cy="602423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Barangay Magallanes. </a:t>
            </a:r>
          </a:p>
          <a:p>
            <a:r>
              <a:rPr lang="en-US" sz="2400" dirty="0">
                <a:effectLst/>
              </a:rPr>
              <a:t>Target users : motorists, bystanders, constituents and android device users. </a:t>
            </a:r>
          </a:p>
          <a:p>
            <a:r>
              <a:rPr lang="en-US" sz="2400" dirty="0">
                <a:effectLst/>
              </a:rPr>
              <a:t>An internet connection or mobile data. </a:t>
            </a:r>
          </a:p>
          <a:p>
            <a:r>
              <a:rPr lang="en-US" sz="2400" dirty="0">
                <a:effectLst/>
              </a:rPr>
              <a:t>Firebase </a:t>
            </a:r>
          </a:p>
          <a:p>
            <a:r>
              <a:rPr lang="en-US" sz="2400" dirty="0">
                <a:effectLst/>
              </a:rPr>
              <a:t> Barangay Magallanes employee. </a:t>
            </a:r>
          </a:p>
          <a:p>
            <a:r>
              <a:rPr lang="en-US" sz="2400" dirty="0">
                <a:effectLst/>
              </a:rPr>
              <a:t>the user can use dashboard camera and transfer with its Bluetooth feature (the two devices must have a Bluetooth capability)</a:t>
            </a:r>
          </a:p>
          <a:p>
            <a:r>
              <a:rPr lang="en-US" sz="2400" dirty="0">
                <a:effectLst/>
              </a:rPr>
              <a:t>android’s file system such as, Gallery </a:t>
            </a:r>
          </a:p>
          <a:p>
            <a:r>
              <a:rPr lang="en-US" sz="2400" dirty="0">
                <a:effectLst/>
              </a:rPr>
              <a:t>the ‘take a snap’ feature</a:t>
            </a:r>
          </a:p>
          <a:p>
            <a:r>
              <a:rPr lang="en-US" sz="2400" dirty="0">
                <a:effectLst/>
              </a:rPr>
              <a:t>Only limited in generating incident report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6711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C6A9-3151-4383-A227-331E0A0E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304800"/>
            <a:ext cx="9128228" cy="834887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Application’s Features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1602-6CD2-421D-ABC2-03F7FA05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139687"/>
            <a:ext cx="9128228" cy="541351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system feature to authenticate the user and to avoid fake reporters.</a:t>
            </a:r>
          </a:p>
          <a:p>
            <a:pPr lvl="0" algn="just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video cutter feature to reduce the file size and data that will be consumed.</a:t>
            </a:r>
          </a:p>
          <a:p>
            <a:pPr lvl="0" algn="just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Take a snap feature that allows user to send only a picture of an event.</a:t>
            </a:r>
          </a:p>
          <a:p>
            <a:pPr algn="just"/>
            <a:r>
              <a:rPr lang="en-PH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DashCamBlue</a:t>
            </a:r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feature that allows user to transfer the video footage of the incident from the dashboard camera to the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10276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334B-1824-4DE8-938D-D6EB0CBD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278296"/>
            <a:ext cx="8889689" cy="742121"/>
          </a:xfrm>
        </p:spPr>
        <p:txBody>
          <a:bodyPr>
            <a:normAutofit fontScale="90000"/>
          </a:bodyPr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Requirements</a:t>
            </a:r>
            <a:b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0D27-C2F3-4D21-B084-D84982F2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192696"/>
            <a:ext cx="9819861" cy="5512903"/>
          </a:xfrm>
        </p:spPr>
        <p:txBody>
          <a:bodyPr>
            <a:normAutofit/>
          </a:bodyPr>
          <a:lstStyle/>
          <a:p>
            <a:pPr lvl="0" algn="just"/>
            <a:r>
              <a:rPr lang="en-PH" sz="3600" dirty="0"/>
              <a:t>Android Studio – </a:t>
            </a:r>
          </a:p>
          <a:p>
            <a:pPr lvl="0" algn="just"/>
            <a:r>
              <a:rPr lang="en-PH" sz="3600" dirty="0"/>
              <a:t>Firebase Database </a:t>
            </a:r>
          </a:p>
          <a:p>
            <a:pPr lvl="0" algn="just"/>
            <a:r>
              <a:rPr lang="en-PH" sz="3600" dirty="0"/>
              <a:t>Firebase Authentication</a:t>
            </a:r>
          </a:p>
          <a:p>
            <a:pPr lvl="0" algn="just"/>
            <a:r>
              <a:rPr lang="en-PH" sz="3600" dirty="0"/>
              <a:t>Firebase Cloud</a:t>
            </a:r>
          </a:p>
        </p:txBody>
      </p:sp>
    </p:spTree>
    <p:extLst>
      <p:ext uri="{BB962C8B-B14F-4D97-AF65-F5344CB8AC3E}">
        <p14:creationId xmlns:p14="http://schemas.microsoft.com/office/powerpoint/2010/main" val="17454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ID String (UID / Database)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86854-81D2-4FE8-9837-5788D0236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5156" y="1073122"/>
            <a:ext cx="8179905" cy="51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7DBD18-BB34-44B8-8ED5-280A25842C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9C7A3-1DD2-4B89-B7FA-96C0C55DF2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355"/>
          <a:stretch/>
        </p:blipFill>
        <p:spPr>
          <a:xfrm>
            <a:off x="1138210" y="1103182"/>
            <a:ext cx="4877357" cy="2651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FA89DF2-0DE0-446C-8E51-7F9757F3A8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D9A849-6B57-425E-A9FC-A83E4FDAB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r="-3" b="-3"/>
          <a:stretch/>
        </p:blipFill>
        <p:spPr>
          <a:xfrm>
            <a:off x="6176434" y="1103183"/>
            <a:ext cx="4873752" cy="2651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E65B3-565D-4686-A64F-886A44B13ED2}"/>
              </a:ext>
            </a:extLst>
          </p:cNvPr>
          <p:cNvSpPr txBox="1"/>
          <p:nvPr/>
        </p:nvSpPr>
        <p:spPr>
          <a:xfrm>
            <a:off x="657225" y="4537711"/>
            <a:ext cx="10844965" cy="106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 H A N K  Y O U</a:t>
            </a:r>
          </a:p>
        </p:txBody>
      </p:sp>
    </p:spTree>
    <p:extLst>
      <p:ext uri="{BB962C8B-B14F-4D97-AF65-F5344CB8AC3E}">
        <p14:creationId xmlns:p14="http://schemas.microsoft.com/office/powerpoint/2010/main" val="939710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</TotalTime>
  <Words>212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DASH-R-COME Applied Project 2 (CSPROJ)</vt:lpstr>
      <vt:lpstr>Objectives</vt:lpstr>
      <vt:lpstr>Scope and Limitations</vt:lpstr>
      <vt:lpstr>Application’s Features</vt:lpstr>
      <vt:lpstr>Software Requirements </vt:lpstr>
      <vt:lpstr>User ID String (UID / Database)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CSPROJ</dc:title>
  <dc:creator>Emmanuel Devera</dc:creator>
  <cp:lastModifiedBy>Anne Fernandez</cp:lastModifiedBy>
  <cp:revision>9</cp:revision>
  <dcterms:created xsi:type="dcterms:W3CDTF">2018-02-27T13:09:23Z</dcterms:created>
  <dcterms:modified xsi:type="dcterms:W3CDTF">2018-02-27T16:52:24Z</dcterms:modified>
</cp:coreProperties>
</file>