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1" r:id="rId5"/>
    <p:sldId id="264" r:id="rId6"/>
    <p:sldId id="265" r:id="rId7"/>
    <p:sldId id="306" r:id="rId8"/>
    <p:sldId id="307" r:id="rId9"/>
    <p:sldId id="308" r:id="rId10"/>
    <p:sldId id="309" r:id="rId11"/>
    <p:sldId id="311" r:id="rId12"/>
    <p:sldId id="310" r:id="rId13"/>
    <p:sldId id="312" r:id="rId14"/>
    <p:sldId id="313" r:id="rId15"/>
    <p:sldId id="272" r:id="rId16"/>
    <p:sldId id="257" r:id="rId17"/>
    <p:sldId id="258" r:id="rId18"/>
    <p:sldId id="267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Identifying Fake News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Marc Anthony Nares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Aleo Ralph C. De Leon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Wyatt </a:t>
            </a:r>
            <a:r>
              <a:rPr lang="en-US" altLang="ko-KR" dirty="0" err="1"/>
              <a:t>Zues</a:t>
            </a:r>
            <a:r>
              <a:rPr lang="en-US" altLang="ko-KR" dirty="0"/>
              <a:t> H. </a:t>
            </a:r>
            <a:r>
              <a:rPr lang="en-US" altLang="ko-KR" dirty="0" err="1"/>
              <a:t>Holgado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DBAE-4E8A-44E2-B701-8807C0801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5" y="3434166"/>
            <a:ext cx="787095" cy="7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755576" y="127560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Identify if link is a 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Page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4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253238"/>
            <a:ext cx="5148064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Requirement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20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Software Requirement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45E3-27EF-4F69-949A-31799EADCD70}"/>
              </a:ext>
            </a:extLst>
          </p:cNvPr>
          <p:cNvSpPr txBox="1"/>
          <p:nvPr/>
        </p:nvSpPr>
        <p:spPr>
          <a:xfrm>
            <a:off x="1043608" y="105958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Latest Chrome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276157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00E7A7-E01D-4E6D-8D4A-526D4DA6808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A520B-370F-4CDF-8D74-B03081B531E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68030-6603-4096-A2FE-76EB94810B6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3C6C44-A3FC-4B7E-AE42-9561384EA9C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Diamond 5">
            <a:extLst>
              <a:ext uri="{FF2B5EF4-FFF2-40B4-BE49-F238E27FC236}">
                <a16:creationId xmlns:a16="http://schemas.microsoft.com/office/drawing/2014/main" id="{3CE68B40-9405-4AC1-B5BD-84F7CB7D3DA2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1">
            <a:extLst>
              <a:ext uri="{FF2B5EF4-FFF2-40B4-BE49-F238E27FC236}">
                <a16:creationId xmlns:a16="http://schemas.microsoft.com/office/drawing/2014/main" id="{E2DC0AB9-916D-442D-8965-6DE739D8995A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Isosceles Triangle 57">
            <a:extLst>
              <a:ext uri="{FF2B5EF4-FFF2-40B4-BE49-F238E27FC236}">
                <a16:creationId xmlns:a16="http://schemas.microsoft.com/office/drawing/2014/main" id="{FA9B4B78-F2A9-4B27-8A30-46B87B86457D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9E7B0218-0F3B-4D68-BC27-66FB61A4F8D4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7B864AC3-D70B-492A-A1B1-95AC79CC70DA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6FB4123E-8988-43D8-9548-AF23855BB999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8EE71C41-EDE7-4C54-907F-61C8B64B609A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5931BEFB-8EF9-43F8-A3CE-4622D105227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ectangle 15">
            <a:extLst>
              <a:ext uri="{FF2B5EF4-FFF2-40B4-BE49-F238E27FC236}">
                <a16:creationId xmlns:a16="http://schemas.microsoft.com/office/drawing/2014/main" id="{86C15C8C-5CB6-4646-A148-9F0BEA55CBF1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Pie 24">
            <a:extLst>
              <a:ext uri="{FF2B5EF4-FFF2-40B4-BE49-F238E27FC236}">
                <a16:creationId xmlns:a16="http://schemas.microsoft.com/office/drawing/2014/main" id="{F831A29A-15D4-4A78-B8DF-42967FA4DA6B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Parallelogram 30">
            <a:extLst>
              <a:ext uri="{FF2B5EF4-FFF2-40B4-BE49-F238E27FC236}">
                <a16:creationId xmlns:a16="http://schemas.microsoft.com/office/drawing/2014/main" id="{A7C09DFC-5B11-41A9-83CC-FC4DCD4B7E6F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Block Arc 14">
            <a:extLst>
              <a:ext uri="{FF2B5EF4-FFF2-40B4-BE49-F238E27FC236}">
                <a16:creationId xmlns:a16="http://schemas.microsoft.com/office/drawing/2014/main" id="{EE4199B5-E0D4-4749-BB7C-E53AD175EAB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Block Arc 41">
            <a:extLst>
              <a:ext uri="{FF2B5EF4-FFF2-40B4-BE49-F238E27FC236}">
                <a16:creationId xmlns:a16="http://schemas.microsoft.com/office/drawing/2014/main" id="{CAFD9D19-0903-4B7F-A406-3ADDF602BD40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Right Triangle 17">
            <a:extLst>
              <a:ext uri="{FF2B5EF4-FFF2-40B4-BE49-F238E27FC236}">
                <a16:creationId xmlns:a16="http://schemas.microsoft.com/office/drawing/2014/main" id="{3182CB66-E28D-4393-A505-3582997C1DD8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7">
            <a:extLst>
              <a:ext uri="{FF2B5EF4-FFF2-40B4-BE49-F238E27FC236}">
                <a16:creationId xmlns:a16="http://schemas.microsoft.com/office/drawing/2014/main" id="{1EAFE623-85A5-4E89-8004-4F60A865B32D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Parallelogram 15">
            <a:extLst>
              <a:ext uri="{FF2B5EF4-FFF2-40B4-BE49-F238E27FC236}">
                <a16:creationId xmlns:a16="http://schemas.microsoft.com/office/drawing/2014/main" id="{B2EAD8DD-392B-4A5D-8215-CDFFD5E3DD33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 Same Side Corner Rectangle 21">
            <a:extLst>
              <a:ext uri="{FF2B5EF4-FFF2-40B4-BE49-F238E27FC236}">
                <a16:creationId xmlns:a16="http://schemas.microsoft.com/office/drawing/2014/main" id="{75B996C7-F9B5-4E84-A6E1-9F176BD67B6A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Oval 26">
            <a:extLst>
              <a:ext uri="{FF2B5EF4-FFF2-40B4-BE49-F238E27FC236}">
                <a16:creationId xmlns:a16="http://schemas.microsoft.com/office/drawing/2014/main" id="{50432F96-4C3B-41DF-A09D-11B1CEEF52AF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Freeform 32">
            <a:extLst>
              <a:ext uri="{FF2B5EF4-FFF2-40B4-BE49-F238E27FC236}">
                <a16:creationId xmlns:a16="http://schemas.microsoft.com/office/drawing/2014/main" id="{320835CE-949B-498D-B85F-ED43A8C874B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10">
            <a:extLst>
              <a:ext uri="{FF2B5EF4-FFF2-40B4-BE49-F238E27FC236}">
                <a16:creationId xmlns:a16="http://schemas.microsoft.com/office/drawing/2014/main" id="{A213AE5D-15D4-48EC-9D09-069F0851D5E9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ounded Rectangle 32">
            <a:extLst>
              <a:ext uri="{FF2B5EF4-FFF2-40B4-BE49-F238E27FC236}">
                <a16:creationId xmlns:a16="http://schemas.microsoft.com/office/drawing/2014/main" id="{FEAA6FB7-B0A9-4A5F-83F2-DFE5B52B5C2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Trapezoid 13">
            <a:extLst>
              <a:ext uri="{FF2B5EF4-FFF2-40B4-BE49-F238E27FC236}">
                <a16:creationId xmlns:a16="http://schemas.microsoft.com/office/drawing/2014/main" id="{79AB2CAB-A27B-4DDC-BB7F-A1F2097F354C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Rounded Rectangle 7">
            <a:extLst>
              <a:ext uri="{FF2B5EF4-FFF2-40B4-BE49-F238E27FC236}">
                <a16:creationId xmlns:a16="http://schemas.microsoft.com/office/drawing/2014/main" id="{6585EE30-6136-4A4D-8872-03E446B5E101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ectangle 18">
            <a:extLst>
              <a:ext uri="{FF2B5EF4-FFF2-40B4-BE49-F238E27FC236}">
                <a16:creationId xmlns:a16="http://schemas.microsoft.com/office/drawing/2014/main" id="{6DDAB969-FDEF-4FE5-AB20-5F4C22659FD6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Rounded Rectangle 25">
            <a:extLst>
              <a:ext uri="{FF2B5EF4-FFF2-40B4-BE49-F238E27FC236}">
                <a16:creationId xmlns:a16="http://schemas.microsoft.com/office/drawing/2014/main" id="{2D974540-89BD-4862-AB36-9F29401F7848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Chord 14">
            <a:extLst>
              <a:ext uri="{FF2B5EF4-FFF2-40B4-BE49-F238E27FC236}">
                <a16:creationId xmlns:a16="http://schemas.microsoft.com/office/drawing/2014/main" id="{8564024D-02E4-48D9-B248-81B0069FC65D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4722D87F-F0A2-4F82-B516-C646BDD38251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Oval 66">
            <a:extLst>
              <a:ext uri="{FF2B5EF4-FFF2-40B4-BE49-F238E27FC236}">
                <a16:creationId xmlns:a16="http://schemas.microsoft.com/office/drawing/2014/main" id="{49884EF8-166F-4116-B8A0-1B6991A60326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Isosceles Triangle 13">
            <a:extLst>
              <a:ext uri="{FF2B5EF4-FFF2-40B4-BE49-F238E27FC236}">
                <a16:creationId xmlns:a16="http://schemas.microsoft.com/office/drawing/2014/main" id="{FA100A84-E48F-4CB3-A7E3-38E9D4B8775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Smiley Face 14">
            <a:extLst>
              <a:ext uri="{FF2B5EF4-FFF2-40B4-BE49-F238E27FC236}">
                <a16:creationId xmlns:a16="http://schemas.microsoft.com/office/drawing/2014/main" id="{984AAF37-2212-489A-A15E-8EC70418AB94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8" name="Smiley Face 12">
            <a:extLst>
              <a:ext uri="{FF2B5EF4-FFF2-40B4-BE49-F238E27FC236}">
                <a16:creationId xmlns:a16="http://schemas.microsoft.com/office/drawing/2014/main" id="{9C93B378-62DE-415B-BAA8-28772E4465F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Smiley Face 15">
            <a:extLst>
              <a:ext uri="{FF2B5EF4-FFF2-40B4-BE49-F238E27FC236}">
                <a16:creationId xmlns:a16="http://schemas.microsoft.com/office/drawing/2014/main" id="{97A9826D-2670-4E9C-A5C8-410BC8D73C1A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0" name="Oval 37">
            <a:extLst>
              <a:ext uri="{FF2B5EF4-FFF2-40B4-BE49-F238E27FC236}">
                <a16:creationId xmlns:a16="http://schemas.microsoft.com/office/drawing/2014/main" id="{6FA92F52-C316-4281-A7FF-9629CB69F07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Smiley Face 14">
            <a:extLst>
              <a:ext uri="{FF2B5EF4-FFF2-40B4-BE49-F238E27FC236}">
                <a16:creationId xmlns:a16="http://schemas.microsoft.com/office/drawing/2014/main" id="{43A14E5E-922B-499B-9ACD-85B031DE5A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DC93EBD5-0764-4BFC-8897-9843D352A385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id="{E7FF3BCD-EFDF-4972-81DB-F1EA476D1613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 Same Side Corner Rectangle 6">
            <a:extLst>
              <a:ext uri="{FF2B5EF4-FFF2-40B4-BE49-F238E27FC236}">
                <a16:creationId xmlns:a16="http://schemas.microsoft.com/office/drawing/2014/main" id="{4DEBBBE4-7952-4B14-9A5C-1FCC65A31085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id="{3E780148-81DF-444B-8E49-677AC2ECB3B2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5">
            <a:extLst>
              <a:ext uri="{FF2B5EF4-FFF2-40B4-BE49-F238E27FC236}">
                <a16:creationId xmlns:a16="http://schemas.microsoft.com/office/drawing/2014/main" id="{152D4290-39E0-4EAE-8753-32715B1718B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ardrop 1">
            <a:extLst>
              <a:ext uri="{FF2B5EF4-FFF2-40B4-BE49-F238E27FC236}">
                <a16:creationId xmlns:a16="http://schemas.microsoft.com/office/drawing/2014/main" id="{11DB67F2-5141-4A24-BB1C-5380A9C82B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Rectangle 130">
            <a:extLst>
              <a:ext uri="{FF2B5EF4-FFF2-40B4-BE49-F238E27FC236}">
                <a16:creationId xmlns:a16="http://schemas.microsoft.com/office/drawing/2014/main" id="{6142F585-BABB-4B03-90F4-784466B62B49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Right Triangle 17">
            <a:extLst>
              <a:ext uri="{FF2B5EF4-FFF2-40B4-BE49-F238E27FC236}">
                <a16:creationId xmlns:a16="http://schemas.microsoft.com/office/drawing/2014/main" id="{6C361301-490A-4C9D-A1F0-1047D384E1C8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753B8170-6DE9-44B2-8014-DAB585885F41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E38497CF-D006-428A-AF65-B76482C7CDC9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2" name="Oval 44">
            <a:extLst>
              <a:ext uri="{FF2B5EF4-FFF2-40B4-BE49-F238E27FC236}">
                <a16:creationId xmlns:a16="http://schemas.microsoft.com/office/drawing/2014/main" id="{0994A043-BD87-4F69-A203-0EBA10F17B34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75300F-DC88-44D9-9559-2CB03CC948A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F6EA86-9239-4EEF-89F2-4D6EAF96F7DD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880553-0F72-4FC0-81FD-15EF187AD70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18322A-3F6E-4B67-9F90-AC51BA35799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54A4A853-915A-44A4-8AAC-7AADB9AC06D6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EBD8E37-6454-4594-898B-982B500090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9B0634A2-6C15-4293-B83B-950F79E757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F6ECA37A-71E9-4F6A-803C-C1462EE69504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00CCF878-E7EB-46D6-8AB8-B5EA0D5733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62A0A5C8-4785-4A9D-9DE8-9C3AF246AAE0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7BA4CAC-5396-4715-A2FD-A81760B17DB1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A04E2F38-536B-456C-8D37-CAD59768CF0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A4ACECE5-3775-41EF-966C-B773D7CAE4BC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EB1A5959-BCF7-4CE7-A38A-B7024E709F7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4681E1A-DBC9-4C8A-B59D-74AEF6AB296B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DB8514C2-8ED6-43D7-8436-DA363047061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2B90944-9329-4844-9545-1C9D6D68716E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20C506-1C0F-4E57-AAEC-060956BF0BBD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BC2938CE-820F-4EE2-86C6-E7FB2404678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CA7C9CA-3BB7-48B0-9477-37443741582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3E6B3888-414F-4E46-B784-F1592EF277D0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224A3FC-733F-4E42-86D2-0DDEE48637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2EA3FBAF-F2A6-40C8-A5F4-9DAD68102730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CA301E8-DB5F-452A-A1BE-FC5133D0A1A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1C25C4D5-02C3-4331-B13B-A49EA4AE51E2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119D750-FEE4-44A2-972C-06D2CEC679D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5B44E4E1-82F3-40AD-8D61-D77CE83DDC16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E0D969DC-A7F5-42E7-8B10-24AC3A04E7F3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A0A73A69-1AC1-437A-A1C5-ED55DC20663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8B91F0D4-6BB6-4966-B52A-BAE2010387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7812FF1F-56A4-43CA-8081-1E751D8F6205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26C56321-B246-44A2-AC11-72CB72CE4D1F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1026914-0886-4F85-B292-6A9CF93D321C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9C5FD26C-24AD-4D61-B32E-04D61EBB4D47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314B9AF5-DE88-4459-A5D9-15E743D636D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59D0E20-1EC2-43EA-90D6-EBDCD1202968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7FB9404F-11F1-47A0-8563-DC43041BCD3F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F3ABDEC1-A388-434D-BCC1-C05E064A99B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0321902E-1D21-430A-A6C0-80D688D1BE8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0B678D6-75ED-43D8-83F4-6F685DA803CA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E81823D3-DD03-43C0-B0BF-A3D3E82C9891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F1B562C8-546C-4635-93DF-A2B1585EF66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36E65D72-AF58-4A49-AE61-A9B17200B43E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29A676D8-F540-43A7-BE35-4CE6865608DA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065A6887-7496-46B4-A4B0-C7CF23D58F15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8382F2D-287E-43AC-B44E-7E7CF9437140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25AEC090-FF0F-438A-A9A4-086E31CEA9B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AE3E6383-0999-4C5B-B0AE-9520B05E441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CFC463E-71A8-44CE-B0FD-A10E0AD45D8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05345AAD-0E66-4C49-BB58-6681354CA08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C78F93BE-FE67-4E21-A053-A6ABB7382B44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DBAB78DE-F0A1-4669-900D-89C84F09EB5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A791B6D4-67B7-44FD-B51F-54432CD10B1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D353BE94-00AC-447C-B209-283909CDDB4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79E6075F-2EC8-4BC3-A2E1-F976097DBBF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918023D3-B0E4-4BBE-A834-A6AD16EF6BA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3036C5A0-D159-46A8-A23C-2D6AE1DD88FD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B6524A0A-B91D-41FC-AAF6-8B3D5CA75EBE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18F6D8A-A194-4F77-B691-36A67A53D23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1A363F3C-6E8F-43EC-8706-B5052F86A7C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A90E312C-B08D-4E16-A309-9A98A0803DC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B4B18430-79EE-46B7-B7BC-C10FEA8942D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91773580-C319-4EE1-8A6D-18C464E360B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E7EEE59E-32ED-4D95-A0E9-FD8D902FC05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1FD8B3E2-88E7-43DB-9673-63C7397E9B0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CAFFFFD7-C24F-4EF1-B946-017E4A70546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FE7C88F-D652-42F1-B6BE-4863E4B4137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1DDAB794-99DF-44C6-8B7B-9645B52F17F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386E8E97-C39F-46C3-9D21-ED45E736ABE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498EF76-8E56-4F8B-A27B-FFFF9D5468B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8F1584E-31BC-4FF4-8631-AAD577AC8F3C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8BD2763C-16E8-45B6-B5E8-DB4DFCA7537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FC85BEF8-735D-421B-ABD2-49CF767BF8E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511DDA64-0988-4977-A68F-5954C024387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B95FF5B9-4A56-4799-82D2-C84B3C42FB9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832B363A-83B5-4AAF-BACA-0EF2FABC1BD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CED76536-A3D3-4AF0-8233-82F44FF5847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0A3A523-6211-4F8B-98A5-552A78878B57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11B7E3CA-A9EB-4805-8081-051AD4F11012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F35B10E8-AA10-4D5F-8961-897B5F840B7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CC35F0B7-91FC-433A-A5FF-0415665325E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B9FC454E-F708-4323-B9CD-F8133299E64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E5DFCEE4-057A-4412-B7CE-5F7D03DE15C3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4CF6AF81-8B4F-4963-A117-0411E44791F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05E77CDE-4D86-42D9-A516-63FBB9FAF6C8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5847A71-E7BC-44A0-B666-07FAAD3305A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E4C0439-937D-443D-87E2-79CCC36B9DC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2836D767-764F-4E0B-A711-120630FA81B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596584B-F02A-4DA2-BBD3-F3C580FC020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D9CF6DCD-4845-4E61-AC71-B7716D19FB38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F4F1F57B-1599-4D9F-A732-54FAE2384B4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1F7C8879-8824-4EA0-AB36-3CC2F6DABF4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BA92191-C7A6-4687-AA48-C38B21BE3B1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37DF828-6007-4147-8A2F-0BECC420603D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2044FD70-2B94-4FAA-8F6B-05D7311D7FA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2074DBDD-054B-45C6-A6A4-FEC03F351CB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D4FFB241-1805-401D-BE6E-C2538638A6C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C04FFF3-E181-41D1-82EA-98A8FD673ACA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1F738F6D-6EAA-4E18-818C-719FB3736781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7C81FD8E-F685-40B7-9B52-3E94A147E543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A9C7E2-AE26-4CDA-B42D-FCEA73329B8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24B981C-1FF8-4AF1-8542-F513782A5B0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5EE509E-53BE-4A4D-82BA-910093F6B2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78C15D5-1D85-454B-9528-6FFECFD78F1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About our project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Project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755576" y="1275606"/>
            <a:ext cx="79208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Create a system that identifies fake news</a:t>
            </a:r>
          </a:p>
          <a:p>
            <a: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Chrome extension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8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Objectives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755576" y="1275606"/>
            <a:ext cx="79208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To create a system that determine whether a link leads to a fake news article or not</a:t>
            </a:r>
          </a:p>
          <a:p>
            <a:pPr marL="10160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To create a web extension that can identify whether a link clicked by a user leads to a fake news article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5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and Limitations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8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Scope and Limitations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792A63-5F88-4F4A-844C-94923CAB091A}"/>
              </a:ext>
            </a:extLst>
          </p:cNvPr>
          <p:cNvSpPr txBox="1"/>
          <p:nvPr/>
        </p:nvSpPr>
        <p:spPr>
          <a:xfrm>
            <a:off x="755576" y="127560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Target Users: Social Media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Google Chrome</a:t>
            </a:r>
          </a:p>
          <a:p>
            <a:endParaRPr lang="en-US" dirty="0"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688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238</Words>
  <Application>Microsoft Office PowerPoint</Application>
  <PresentationFormat>On-screen Show (16:9)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Unicode MS</vt:lpstr>
      <vt:lpstr>Karla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Aleo De Leon</cp:lastModifiedBy>
  <cp:revision>72</cp:revision>
  <dcterms:created xsi:type="dcterms:W3CDTF">2016-12-05T23:26:54Z</dcterms:created>
  <dcterms:modified xsi:type="dcterms:W3CDTF">2018-03-06T22:52:58Z</dcterms:modified>
</cp:coreProperties>
</file>