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8" r:id="rId3"/>
    <p:sldId id="257" r:id="rId4"/>
    <p:sldId id="285" r:id="rId5"/>
    <p:sldId id="287" r:id="rId6"/>
    <p:sldId id="286" r:id="rId7"/>
    <p:sldId id="288" r:id="rId8"/>
    <p:sldId id="289" r:id="rId9"/>
    <p:sldId id="290" r:id="rId10"/>
    <p:sldId id="291" r:id="rId11"/>
    <p:sldId id="259" r:id="rId12"/>
    <p:sldId id="261" r:id="rId13"/>
    <p:sldId id="292" r:id="rId14"/>
    <p:sldId id="293" r:id="rId15"/>
    <p:sldId id="262" r:id="rId16"/>
    <p:sldId id="263" r:id="rId17"/>
    <p:sldId id="264" r:id="rId18"/>
    <p:sldId id="294" r:id="rId19"/>
    <p:sldId id="295" r:id="rId20"/>
    <p:sldId id="296" r:id="rId21"/>
    <p:sldId id="297" r:id="rId22"/>
    <p:sldId id="298" r:id="rId23"/>
    <p:sldId id="300" r:id="rId24"/>
    <p:sldId id="274" r:id="rId25"/>
    <p:sldId id="279" r:id="rId26"/>
    <p:sldId id="299" r:id="rId27"/>
    <p:sldId id="280" r:id="rId28"/>
    <p:sldId id="284"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
      <p:font typeface="Karla"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0A6A7-EC57-4EFE-ADCD-7F1868E8FF35}">
  <a:tblStyle styleId="{BE00A6A7-EC57-4EFE-ADCD-7F1868E8FF3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7499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5282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92066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5824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82415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6080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21516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813138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03770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366341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 name="Shape 8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300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741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8152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94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81112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7513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404550"/>
            <a:ext cx="3530700" cy="1182000"/>
          </a:xfrm>
          <a:prstGeom prst="rect">
            <a:avLst/>
          </a:prstGeom>
        </p:spPr>
        <p:txBody>
          <a:bodyPr wrap="square" lIns="91425" tIns="91425" rIns="91425" bIns="91425" anchor="b"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583350"/>
            <a:ext cx="3522300" cy="2989800"/>
          </a:xfrm>
          <a:prstGeom prst="rect">
            <a:avLst/>
          </a:prstGeom>
        </p:spPr>
        <p:txBody>
          <a:bodyPr wrap="square" lIns="91425" tIns="91425" rIns="91425" bIns="91425" anchor="b" anchorCtr="0"/>
          <a:lstStyle>
            <a:lvl1pPr lvl="0" rtl="0">
              <a:spcBef>
                <a:spcPts val="0"/>
              </a:spcBef>
              <a:buSzPts val="3000"/>
              <a:buNone/>
              <a:defRPr sz="3000"/>
            </a:lvl1pPr>
            <a:lvl2pPr lvl="1" rtl="0">
              <a:spcBef>
                <a:spcPts val="0"/>
              </a:spcBef>
              <a:buSzPts val="3000"/>
              <a:buNone/>
              <a:defRPr sz="3000"/>
            </a:lvl2pPr>
            <a:lvl3pPr lvl="2" rtl="0">
              <a:spcBef>
                <a:spcPts val="0"/>
              </a:spcBef>
              <a:buSzPts val="3000"/>
              <a:buNone/>
              <a:defRPr sz="3000"/>
            </a:lvl3pPr>
            <a:lvl4pPr lvl="3" rtl="0">
              <a:spcBef>
                <a:spcPts val="0"/>
              </a:spcBef>
              <a:buSzPts val="3000"/>
              <a:buNone/>
              <a:defRPr sz="3000"/>
            </a:lvl4pPr>
            <a:lvl5pPr lvl="4" rtl="0">
              <a:spcBef>
                <a:spcPts val="0"/>
              </a:spcBef>
              <a:buSzPts val="3000"/>
              <a:buNone/>
              <a:defRPr sz="3000"/>
            </a:lvl5pPr>
            <a:lvl6pPr lvl="5" rtl="0">
              <a:spcBef>
                <a:spcPts val="0"/>
              </a:spcBef>
              <a:buSzPts val="3000"/>
              <a:buNone/>
              <a:defRPr sz="3000"/>
            </a:lvl6pPr>
            <a:lvl7pPr lvl="6" rtl="0">
              <a:spcBef>
                <a:spcPts val="0"/>
              </a:spcBef>
              <a:buSzPts val="3000"/>
              <a:buNone/>
              <a:defRPr sz="3000"/>
            </a:lvl7pPr>
            <a:lvl8pPr lvl="7" rtl="0">
              <a:spcBef>
                <a:spcPts val="0"/>
              </a:spcBef>
              <a:buSzPts val="3000"/>
              <a:buNone/>
              <a:defRPr sz="3000"/>
            </a:lvl8pPr>
            <a:lvl9pPr lvl="8" rtl="0">
              <a:spcBef>
                <a:spcPts val="0"/>
              </a:spcBef>
              <a:buSzPts val="3000"/>
              <a:buNone/>
              <a:defRPr sz="3000"/>
            </a:lvl9pPr>
          </a:lstStyle>
          <a:p>
            <a:endParaRPr/>
          </a:p>
        </p:txBody>
      </p:sp>
      <p:sp>
        <p:nvSpPr>
          <p:cNvPr id="16" name="Shape 16"/>
          <p:cNvSpPr txBox="1">
            <a:spLocks noGrp="1"/>
          </p:cNvSpPr>
          <p:nvPr>
            <p:ph type="subTitle" idx="1"/>
          </p:nvPr>
        </p:nvSpPr>
        <p:spPr>
          <a:xfrm>
            <a:off x="6724950" y="3494300"/>
            <a:ext cx="1906200" cy="1031700"/>
          </a:xfrm>
          <a:prstGeom prst="rect">
            <a:avLst/>
          </a:prstGeom>
        </p:spPr>
        <p:txBody>
          <a:bodyPr wrap="square" lIns="91425" tIns="91425" rIns="91425" bIns="91425" anchor="b" anchorCtr="0"/>
          <a:lstStyle>
            <a:lvl1pPr lvl="0" algn="r" rtl="0">
              <a:spcBef>
                <a:spcPts val="0"/>
              </a:spcBef>
              <a:buClr>
                <a:srgbClr val="FFFFFF"/>
              </a:buClr>
              <a:buSzPts val="1800"/>
              <a:buNone/>
              <a:defRPr sz="1800">
                <a:solidFill>
                  <a:srgbClr val="FFFFFF"/>
                </a:solidFill>
              </a:defRPr>
            </a:lvl1pPr>
            <a:lvl2pPr lvl="1" algn="r" rtl="0">
              <a:spcBef>
                <a:spcPts val="0"/>
              </a:spcBef>
              <a:buClr>
                <a:srgbClr val="FFFFFF"/>
              </a:buClr>
              <a:buSzPts val="1800"/>
              <a:buNone/>
              <a:defRPr sz="1800">
                <a:solidFill>
                  <a:srgbClr val="FFFFFF"/>
                </a:solidFill>
              </a:defRPr>
            </a:lvl2pPr>
            <a:lvl3pPr lvl="2" algn="r" rtl="0">
              <a:spcBef>
                <a:spcPts val="0"/>
              </a:spcBef>
              <a:buClr>
                <a:srgbClr val="FFFFFF"/>
              </a:buClr>
              <a:buSzPts val="1800"/>
              <a:buNone/>
              <a:defRPr sz="1800">
                <a:solidFill>
                  <a:srgbClr val="FFFFFF"/>
                </a:solidFill>
              </a:defRPr>
            </a:lvl3pPr>
            <a:lvl4pPr lvl="3" algn="r" rtl="0">
              <a:spcBef>
                <a:spcPts val="0"/>
              </a:spcBef>
              <a:buClr>
                <a:srgbClr val="FFFFFF"/>
              </a:buClr>
              <a:buSzPts val="1800"/>
              <a:buNone/>
              <a:defRPr sz="1800">
                <a:solidFill>
                  <a:srgbClr val="FFFFFF"/>
                </a:solidFill>
              </a:defRPr>
            </a:lvl4pPr>
            <a:lvl5pPr lvl="4" algn="r" rtl="0">
              <a:spcBef>
                <a:spcPts val="0"/>
              </a:spcBef>
              <a:buClr>
                <a:srgbClr val="FFFFFF"/>
              </a:buClr>
              <a:buSzPts val="1800"/>
              <a:buNone/>
              <a:defRPr sz="1800">
                <a:solidFill>
                  <a:srgbClr val="FFFFFF"/>
                </a:solidFill>
              </a:defRPr>
            </a:lvl5pPr>
            <a:lvl6pPr lvl="5" algn="r" rtl="0">
              <a:spcBef>
                <a:spcPts val="0"/>
              </a:spcBef>
              <a:buClr>
                <a:srgbClr val="FFFFFF"/>
              </a:buClr>
              <a:buSzPts val="1800"/>
              <a:buNone/>
              <a:defRPr sz="1800">
                <a:solidFill>
                  <a:srgbClr val="FFFFFF"/>
                </a:solidFill>
              </a:defRPr>
            </a:lvl6pPr>
            <a:lvl7pPr lvl="6" algn="r" rtl="0">
              <a:spcBef>
                <a:spcPts val="0"/>
              </a:spcBef>
              <a:buClr>
                <a:srgbClr val="FFFFFF"/>
              </a:buClr>
              <a:buSzPts val="1800"/>
              <a:buNone/>
              <a:defRPr sz="1800">
                <a:solidFill>
                  <a:srgbClr val="FFFFFF"/>
                </a:solidFill>
              </a:defRPr>
            </a:lvl7pPr>
            <a:lvl8pPr lvl="7" algn="r" rtl="0">
              <a:spcBef>
                <a:spcPts val="0"/>
              </a:spcBef>
              <a:buClr>
                <a:srgbClr val="FFFFFF"/>
              </a:buClr>
              <a:buSzPts val="1800"/>
              <a:buNone/>
              <a:defRPr sz="1800">
                <a:solidFill>
                  <a:srgbClr val="FFFFFF"/>
                </a:solidFill>
              </a:defRPr>
            </a:lvl8pPr>
            <a:lvl9pPr lvl="8" algn="r" rtl="0">
              <a:spcBef>
                <a:spcPts val="0"/>
              </a:spcBef>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18" name="Shape 1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0" name="Shape 20"/>
          <p:cNvSpPr txBox="1">
            <a:spLocks noGrp="1"/>
          </p:cNvSpPr>
          <p:nvPr>
            <p:ph type="title"/>
          </p:nvPr>
        </p:nvSpPr>
        <p:spPr>
          <a:xfrm>
            <a:off x="838309" y="1807900"/>
            <a:ext cx="3148200" cy="485700"/>
          </a:xfrm>
          <a:prstGeom prst="rect">
            <a:avLst/>
          </a:prstGeom>
        </p:spPr>
        <p:txBody>
          <a:bodyPr wrap="square" lIns="91425" tIns="91425" rIns="91425" bIns="91425" anchor="b" anchorCtr="0"/>
          <a:lstStyle>
            <a:lvl1pPr lvl="0" rtl="0">
              <a:spcBef>
                <a:spcPts val="0"/>
              </a:spcBef>
              <a:buSzPts val="1200"/>
              <a:buNone/>
              <a:defRPr/>
            </a:lvl1pPr>
            <a:lvl2pPr lvl="1" rtl="0">
              <a:spcBef>
                <a:spcPts val="0"/>
              </a:spcBef>
              <a:buSzPts val="1200"/>
              <a:buNone/>
              <a:defRPr/>
            </a:lvl2pPr>
            <a:lvl3pPr lvl="2" rtl="0">
              <a:spcBef>
                <a:spcPts val="0"/>
              </a:spcBef>
              <a:buSzPts val="1200"/>
              <a:buNone/>
              <a:defRPr/>
            </a:lvl3pPr>
            <a:lvl4pPr lvl="3" rtl="0">
              <a:spcBef>
                <a:spcPts val="0"/>
              </a:spcBef>
              <a:buSzPts val="1200"/>
              <a:buNone/>
              <a:defRPr/>
            </a:lvl4pPr>
            <a:lvl5pPr lvl="4" rtl="0">
              <a:spcBef>
                <a:spcPts val="0"/>
              </a:spcBef>
              <a:buSzPts val="1200"/>
              <a:buNone/>
              <a:defRPr/>
            </a:lvl5pPr>
            <a:lvl6pPr lvl="5" rtl="0">
              <a:spcBef>
                <a:spcPts val="0"/>
              </a:spcBef>
              <a:buSzPts val="1200"/>
              <a:buNone/>
              <a:defRPr/>
            </a:lvl6pPr>
            <a:lvl7pPr lvl="6" rtl="0">
              <a:spcBef>
                <a:spcPts val="0"/>
              </a:spcBef>
              <a:buSzPts val="1200"/>
              <a:buNone/>
              <a:defRPr/>
            </a:lvl7pPr>
            <a:lvl8pPr lvl="7" rtl="0">
              <a:spcBef>
                <a:spcPts val="0"/>
              </a:spcBef>
              <a:buSzPts val="1200"/>
              <a:buNone/>
              <a:defRPr/>
            </a:lvl8pPr>
            <a:lvl9pPr lvl="8" rtl="0">
              <a:spcBef>
                <a:spcPts val="0"/>
              </a:spcBef>
              <a:buSzPts val="1200"/>
              <a:buNone/>
              <a:defRPr/>
            </a:lvl9pPr>
          </a:lstStyle>
          <a:p>
            <a:endParaRPr/>
          </a:p>
        </p:txBody>
      </p:sp>
      <p:sp>
        <p:nvSpPr>
          <p:cNvPr id="21" name="Shape 21"/>
          <p:cNvSpPr txBox="1">
            <a:spLocks noGrp="1"/>
          </p:cNvSpPr>
          <p:nvPr>
            <p:ph type="body" idx="1"/>
          </p:nvPr>
        </p:nvSpPr>
        <p:spPr>
          <a:xfrm>
            <a:off x="838250" y="2419350"/>
            <a:ext cx="3148200" cy="2255700"/>
          </a:xfrm>
          <a:prstGeom prst="rect">
            <a:avLst/>
          </a:prstGeom>
        </p:spPr>
        <p:txBody>
          <a:bodyPr wrap="square" lIns="91425" tIns="91425" rIns="91425" bIns="91425" anchor="t" anchorCtr="0"/>
          <a:lstStyle>
            <a:lvl1pPr lvl="0" rtl="0">
              <a:spcBef>
                <a:spcPts val="0"/>
              </a:spcBef>
              <a:buSzPts val="1600"/>
              <a:buChar char="▸"/>
              <a:defRPr/>
            </a:lvl1pPr>
            <a:lvl2pPr lvl="1" rtl="0">
              <a:spcBef>
                <a:spcPts val="0"/>
              </a:spcBef>
              <a:buSzPts val="1600"/>
              <a:buChar char="▹"/>
              <a:defRPr/>
            </a:lvl2pPr>
            <a:lvl3pPr lvl="2" rtl="0">
              <a:spcBef>
                <a:spcPts val="0"/>
              </a:spcBef>
              <a:buSzPts val="1600"/>
              <a:buChar char="▹"/>
              <a:defRPr/>
            </a:lvl3pPr>
            <a:lvl4pPr lvl="3" rtl="0">
              <a:spcBef>
                <a:spcPts val="0"/>
              </a:spcBef>
              <a:buSzPts val="1600"/>
              <a:buChar char="●"/>
              <a:defRPr/>
            </a:lvl4pPr>
            <a:lvl5pPr lvl="4" rtl="0">
              <a:spcBef>
                <a:spcPts val="0"/>
              </a:spcBef>
              <a:buSzPts val="1600"/>
              <a:buChar char="○"/>
              <a:defRPr/>
            </a:lvl5pPr>
            <a:lvl6pPr lvl="5" rtl="0">
              <a:spcBef>
                <a:spcPts val="0"/>
              </a:spcBef>
              <a:buSzPts val="1600"/>
              <a:buChar char="■"/>
              <a:defRPr/>
            </a:lvl6pPr>
            <a:lvl7pPr lvl="6" rtl="0">
              <a:spcBef>
                <a:spcPts val="0"/>
              </a:spcBef>
              <a:buSzPts val="1600"/>
              <a:buChar char="●"/>
              <a:defRPr/>
            </a:lvl7pPr>
            <a:lvl8pPr lvl="7" rtl="0">
              <a:spcBef>
                <a:spcPts val="0"/>
              </a:spcBef>
              <a:buSzPts val="1600"/>
              <a:buChar char="○"/>
              <a:defRPr/>
            </a:lvl8pPr>
            <a:lvl9pPr lvl="8" rtl="0">
              <a:spcBef>
                <a:spcPts val="0"/>
              </a:spcBef>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1807900"/>
            <a:ext cx="5324100" cy="485700"/>
          </a:xfrm>
          <a:prstGeom prst="rect">
            <a:avLst/>
          </a:prstGeom>
        </p:spPr>
        <p:txBody>
          <a:bodyPr wrap="square" lIns="91425" tIns="91425" rIns="91425" bIns="91425" anchor="b" anchorCtr="0"/>
          <a:lstStyle>
            <a:lvl1pPr lvl="0">
              <a:spcBef>
                <a:spcPts val="0"/>
              </a:spcBef>
              <a:buSzPts val="1200"/>
              <a:buNone/>
              <a:defRPr/>
            </a:lvl1pPr>
            <a:lvl2pPr lvl="1">
              <a:spcBef>
                <a:spcPts val="0"/>
              </a:spcBef>
              <a:buSzPts val="1200"/>
              <a:buNone/>
              <a:defRPr/>
            </a:lvl2pPr>
            <a:lvl3pPr lvl="2">
              <a:spcBef>
                <a:spcPts val="0"/>
              </a:spcBef>
              <a:buSzPts val="1200"/>
              <a:buNone/>
              <a:defRPr/>
            </a:lvl3pPr>
            <a:lvl4pPr lvl="3">
              <a:spcBef>
                <a:spcPts val="0"/>
              </a:spcBef>
              <a:buSzPts val="1200"/>
              <a:buNone/>
              <a:defRPr/>
            </a:lvl4pPr>
            <a:lvl5pPr lvl="4">
              <a:spcBef>
                <a:spcPts val="0"/>
              </a:spcBef>
              <a:buSzPts val="1200"/>
              <a:buNone/>
              <a:defRPr/>
            </a:lvl5pPr>
            <a:lvl6pPr lvl="5">
              <a:spcBef>
                <a:spcPts val="0"/>
              </a:spcBef>
              <a:buSzPts val="1200"/>
              <a:buNone/>
              <a:defRPr/>
            </a:lvl6pPr>
            <a:lvl7pPr lvl="6">
              <a:spcBef>
                <a:spcPts val="0"/>
              </a:spcBef>
              <a:buSzPts val="1200"/>
              <a:buNone/>
              <a:defRPr/>
            </a:lvl7pPr>
            <a:lvl8pPr lvl="7">
              <a:spcBef>
                <a:spcPts val="0"/>
              </a:spcBef>
              <a:buSzPts val="1200"/>
              <a:buNone/>
              <a:defRPr/>
            </a:lvl8pPr>
            <a:lvl9pPr lvl="8">
              <a:spcBef>
                <a:spcPts val="0"/>
              </a:spcBef>
              <a:buSzPts val="1200"/>
              <a:buNone/>
              <a:defRPr/>
            </a:lvl9pPr>
          </a:lstStyle>
          <a:p>
            <a:endParaRPr/>
          </a:p>
        </p:txBody>
      </p:sp>
      <p:sp>
        <p:nvSpPr>
          <p:cNvPr id="35" name="Shape 35"/>
          <p:cNvSpPr txBox="1">
            <a:spLocks noGrp="1"/>
          </p:cNvSpPr>
          <p:nvPr>
            <p:ph type="body" idx="1"/>
          </p:nvPr>
        </p:nvSpPr>
        <p:spPr>
          <a:xfrm>
            <a:off x="838250" y="2419350"/>
            <a:ext cx="5324100" cy="2255700"/>
          </a:xfrm>
          <a:prstGeom prst="rect">
            <a:avLst/>
          </a:prstGeom>
        </p:spPr>
        <p:txBody>
          <a:bodyPr wrap="square" lIns="91425" tIns="91425" rIns="91425" bIns="91425" anchor="t" anchorCtr="0"/>
          <a:lstStyle>
            <a:lvl1pPr lvl="0">
              <a:spcBef>
                <a:spcPts val="0"/>
              </a:spcBef>
              <a:buSzPts val="1600"/>
              <a:buChar char="▸"/>
              <a:defRPr/>
            </a:lvl1pPr>
            <a:lvl2pPr lvl="1">
              <a:spcBef>
                <a:spcPts val="0"/>
              </a:spcBef>
              <a:buSzPts val="1600"/>
              <a:buChar char="▹"/>
              <a:defRPr/>
            </a:lvl2pPr>
            <a:lvl3pPr lvl="2">
              <a:spcBef>
                <a:spcPts val="0"/>
              </a:spcBef>
              <a:buSzPts val="1600"/>
              <a:buChar char="▹"/>
              <a:defRPr/>
            </a:lvl3pPr>
            <a:lvl4pPr lvl="3">
              <a:spcBef>
                <a:spcPts val="0"/>
              </a:spcBef>
              <a:buSzPts val="1600"/>
              <a:buChar char="●"/>
              <a:defRPr/>
            </a:lvl4pPr>
            <a:lvl5pPr lvl="4">
              <a:spcBef>
                <a:spcPts val="0"/>
              </a:spcBef>
              <a:buSzPts val="1600"/>
              <a:buChar char="○"/>
              <a:defRPr/>
            </a:lvl5pPr>
            <a:lvl6pPr lvl="5">
              <a:spcBef>
                <a:spcPts val="0"/>
              </a:spcBef>
              <a:buSzPts val="1600"/>
              <a:buChar char="■"/>
              <a:defRPr/>
            </a:lvl6pPr>
            <a:lvl7pPr lvl="6">
              <a:spcBef>
                <a:spcPts val="0"/>
              </a:spcBef>
              <a:buSzPts val="1600"/>
              <a:buChar char="●"/>
              <a:defRPr/>
            </a:lvl7pPr>
            <a:lvl8pPr lvl="7">
              <a:spcBef>
                <a:spcPts val="0"/>
              </a:spcBef>
              <a:buSzPts val="1600"/>
              <a:buChar char="○"/>
              <a:defRPr/>
            </a:lvl8pPr>
            <a:lvl9pPr lvl="8">
              <a:spcBef>
                <a:spcPts val="0"/>
              </a:spcBef>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37" name="Shape 37"/>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1884100"/>
            <a:ext cx="4801500" cy="409500"/>
          </a:xfrm>
          <a:prstGeom prst="rect">
            <a:avLst/>
          </a:prstGeom>
        </p:spPr>
        <p:txBody>
          <a:bodyPr wrap="square" lIns="91425" tIns="91425" rIns="91425" bIns="91425" anchor="b" anchorCtr="0"/>
          <a:lstStyle>
            <a:lvl1pPr lvl="0">
              <a:spcBef>
                <a:spcPts val="0"/>
              </a:spcBef>
              <a:buSzPts val="1200"/>
              <a:buNone/>
              <a:defRPr/>
            </a:lvl1pPr>
            <a:lvl2pPr lvl="1">
              <a:spcBef>
                <a:spcPts val="0"/>
              </a:spcBef>
              <a:buSzPts val="1200"/>
              <a:buNone/>
              <a:defRPr/>
            </a:lvl2pPr>
            <a:lvl3pPr lvl="2">
              <a:spcBef>
                <a:spcPts val="0"/>
              </a:spcBef>
              <a:buSzPts val="1200"/>
              <a:buNone/>
              <a:defRPr/>
            </a:lvl3pPr>
            <a:lvl4pPr lvl="3">
              <a:spcBef>
                <a:spcPts val="0"/>
              </a:spcBef>
              <a:buSzPts val="1200"/>
              <a:buNone/>
              <a:defRPr/>
            </a:lvl4pPr>
            <a:lvl5pPr lvl="4">
              <a:spcBef>
                <a:spcPts val="0"/>
              </a:spcBef>
              <a:buSzPts val="1200"/>
              <a:buNone/>
              <a:defRPr/>
            </a:lvl5pPr>
            <a:lvl6pPr lvl="5">
              <a:spcBef>
                <a:spcPts val="0"/>
              </a:spcBef>
              <a:buSzPts val="1200"/>
              <a:buNone/>
              <a:defRPr/>
            </a:lvl6pPr>
            <a:lvl7pPr lvl="6">
              <a:spcBef>
                <a:spcPts val="0"/>
              </a:spcBef>
              <a:buSzPts val="1200"/>
              <a:buNone/>
              <a:defRPr/>
            </a:lvl7pPr>
            <a:lvl8pPr lvl="7">
              <a:spcBef>
                <a:spcPts val="0"/>
              </a:spcBef>
              <a:buSzPts val="1200"/>
              <a:buNone/>
              <a:defRPr/>
            </a:lvl8pPr>
            <a:lvl9pPr lvl="8">
              <a:spcBef>
                <a:spcPts val="0"/>
              </a:spcBef>
              <a:buSzPts val="1200"/>
              <a:buNone/>
              <a:defRPr/>
            </a:lvl9pPr>
          </a:lstStyle>
          <a:p>
            <a:endParaRPr/>
          </a:p>
        </p:txBody>
      </p:sp>
      <p:sp>
        <p:nvSpPr>
          <p:cNvPr id="40" name="Shape 40"/>
          <p:cNvSpPr txBox="1">
            <a:spLocks noGrp="1"/>
          </p:cNvSpPr>
          <p:nvPr>
            <p:ph type="body" idx="1"/>
          </p:nvPr>
        </p:nvSpPr>
        <p:spPr>
          <a:xfrm>
            <a:off x="841001" y="2492425"/>
            <a:ext cx="2671800" cy="2433300"/>
          </a:xfrm>
          <a:prstGeom prst="rect">
            <a:avLst/>
          </a:prstGeom>
        </p:spPr>
        <p:txBody>
          <a:bodyPr wrap="square" lIns="91425" tIns="91425" rIns="91425" bIns="91425" anchor="t" anchorCtr="0"/>
          <a:lstStyle>
            <a:lvl1pPr lvl="0">
              <a:spcBef>
                <a:spcPts val="0"/>
              </a:spcBef>
              <a:buSzPts val="1600"/>
              <a:buChar char="▸"/>
              <a:defRPr/>
            </a:lvl1pPr>
            <a:lvl2pPr lvl="1">
              <a:spcBef>
                <a:spcPts val="0"/>
              </a:spcBef>
              <a:buSzPts val="1600"/>
              <a:buChar char="▹"/>
              <a:defRPr/>
            </a:lvl2pPr>
            <a:lvl3pPr lvl="2">
              <a:spcBef>
                <a:spcPts val="0"/>
              </a:spcBef>
              <a:buSzPts val="1600"/>
              <a:buChar char="▹"/>
              <a:defRPr/>
            </a:lvl3pPr>
            <a:lvl4pPr lvl="3">
              <a:spcBef>
                <a:spcPts val="0"/>
              </a:spcBef>
              <a:buSzPts val="1600"/>
              <a:buChar char="●"/>
              <a:defRPr/>
            </a:lvl4pPr>
            <a:lvl5pPr lvl="4">
              <a:spcBef>
                <a:spcPts val="0"/>
              </a:spcBef>
              <a:buSzPts val="1600"/>
              <a:buChar char="○"/>
              <a:defRPr/>
            </a:lvl5pPr>
            <a:lvl6pPr lvl="5">
              <a:spcBef>
                <a:spcPts val="0"/>
              </a:spcBef>
              <a:buSzPts val="1600"/>
              <a:buChar char="■"/>
              <a:defRPr/>
            </a:lvl6pPr>
            <a:lvl7pPr lvl="6">
              <a:spcBef>
                <a:spcPts val="0"/>
              </a:spcBef>
              <a:buSzPts val="1600"/>
              <a:buChar char="●"/>
              <a:defRPr/>
            </a:lvl7pPr>
            <a:lvl8pPr lvl="7">
              <a:spcBef>
                <a:spcPts val="0"/>
              </a:spcBef>
              <a:buSzPts val="1600"/>
              <a:buChar char="○"/>
              <a:defRPr/>
            </a:lvl8pPr>
            <a:lvl9pPr lvl="8">
              <a:spcBef>
                <a:spcPts val="0"/>
              </a:spcBef>
              <a:buSzPts val="1600"/>
              <a:buChar char="■"/>
              <a:defRPr/>
            </a:lvl9pPr>
          </a:lstStyle>
          <a:p>
            <a:endParaRPr/>
          </a:p>
        </p:txBody>
      </p:sp>
      <p:sp>
        <p:nvSpPr>
          <p:cNvPr id="41" name="Shape 41"/>
          <p:cNvSpPr txBox="1">
            <a:spLocks noGrp="1"/>
          </p:cNvSpPr>
          <p:nvPr>
            <p:ph type="body" idx="2"/>
          </p:nvPr>
        </p:nvSpPr>
        <p:spPr>
          <a:xfrm>
            <a:off x="3673842" y="2492425"/>
            <a:ext cx="2671800" cy="2433300"/>
          </a:xfrm>
          <a:prstGeom prst="rect">
            <a:avLst/>
          </a:prstGeom>
        </p:spPr>
        <p:txBody>
          <a:bodyPr wrap="square" lIns="91425" tIns="91425" rIns="91425" bIns="91425" anchor="t" anchorCtr="0"/>
          <a:lstStyle>
            <a:lvl1pPr lvl="0">
              <a:spcBef>
                <a:spcPts val="0"/>
              </a:spcBef>
              <a:buSzPts val="1600"/>
              <a:buChar char="▸"/>
              <a:defRPr/>
            </a:lvl1pPr>
            <a:lvl2pPr lvl="1">
              <a:spcBef>
                <a:spcPts val="0"/>
              </a:spcBef>
              <a:buSzPts val="1600"/>
              <a:buChar char="▹"/>
              <a:defRPr/>
            </a:lvl2pPr>
            <a:lvl3pPr lvl="2">
              <a:spcBef>
                <a:spcPts val="0"/>
              </a:spcBef>
              <a:buSzPts val="1600"/>
              <a:buChar char="▹"/>
              <a:defRPr/>
            </a:lvl3pPr>
            <a:lvl4pPr lvl="3">
              <a:spcBef>
                <a:spcPts val="0"/>
              </a:spcBef>
              <a:buSzPts val="1600"/>
              <a:buChar char="●"/>
              <a:defRPr/>
            </a:lvl4pPr>
            <a:lvl5pPr lvl="4">
              <a:spcBef>
                <a:spcPts val="0"/>
              </a:spcBef>
              <a:buSzPts val="1600"/>
              <a:buChar char="○"/>
              <a:defRPr/>
            </a:lvl5pPr>
            <a:lvl6pPr lvl="5">
              <a:spcBef>
                <a:spcPts val="0"/>
              </a:spcBef>
              <a:buSzPts val="1600"/>
              <a:buChar char="■"/>
              <a:defRPr/>
            </a:lvl6pPr>
            <a:lvl7pPr lvl="6">
              <a:spcBef>
                <a:spcPts val="0"/>
              </a:spcBef>
              <a:buSzPts val="1600"/>
              <a:buChar char="●"/>
              <a:defRPr/>
            </a:lvl7pPr>
            <a:lvl8pPr lvl="7">
              <a:spcBef>
                <a:spcPts val="0"/>
              </a:spcBef>
              <a:buSzPts val="1600"/>
              <a:buChar char="○"/>
              <a:defRPr/>
            </a:lvl8pPr>
            <a:lvl9pPr lvl="8">
              <a:spcBef>
                <a:spcPts val="0"/>
              </a:spcBef>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2"/>
        <p:cNvGrpSpPr/>
        <p:nvPr/>
      </p:nvGrpSpPr>
      <p:grpSpPr>
        <a:xfrm>
          <a:off x="0" y="0"/>
          <a:ext cx="0" cy="0"/>
          <a:chOff x="0" y="0"/>
          <a:chExt cx="0" cy="0"/>
        </a:xfrm>
      </p:grpSpPr>
      <p:sp>
        <p:nvSpPr>
          <p:cNvPr id="43" name="Shape 43"/>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5" name="Shape 45"/>
          <p:cNvSpPr txBox="1">
            <a:spLocks noGrp="1"/>
          </p:cNvSpPr>
          <p:nvPr>
            <p:ph type="title"/>
          </p:nvPr>
        </p:nvSpPr>
        <p:spPr>
          <a:xfrm>
            <a:off x="841000" y="1884100"/>
            <a:ext cx="4801500" cy="409500"/>
          </a:xfrm>
          <a:prstGeom prst="rect">
            <a:avLst/>
          </a:prstGeom>
        </p:spPr>
        <p:txBody>
          <a:bodyPr wrap="square" lIns="91425" tIns="91425" rIns="91425" bIns="91425" anchor="b" anchorCtr="0"/>
          <a:lstStyle>
            <a:lvl1pPr lvl="0" rtl="0">
              <a:spcBef>
                <a:spcPts val="0"/>
              </a:spcBef>
              <a:buSzPts val="1200"/>
              <a:buNone/>
              <a:defRPr/>
            </a:lvl1pPr>
            <a:lvl2pPr lvl="1" rtl="0">
              <a:spcBef>
                <a:spcPts val="0"/>
              </a:spcBef>
              <a:buSzPts val="1200"/>
              <a:buNone/>
              <a:defRPr/>
            </a:lvl2pPr>
            <a:lvl3pPr lvl="2" rtl="0">
              <a:spcBef>
                <a:spcPts val="0"/>
              </a:spcBef>
              <a:buSzPts val="1200"/>
              <a:buNone/>
              <a:defRPr/>
            </a:lvl3pPr>
            <a:lvl4pPr lvl="3" rtl="0">
              <a:spcBef>
                <a:spcPts val="0"/>
              </a:spcBef>
              <a:buSzPts val="1200"/>
              <a:buNone/>
              <a:defRPr/>
            </a:lvl4pPr>
            <a:lvl5pPr lvl="4" rtl="0">
              <a:spcBef>
                <a:spcPts val="0"/>
              </a:spcBef>
              <a:buSzPts val="1200"/>
              <a:buNone/>
              <a:defRPr/>
            </a:lvl5pPr>
            <a:lvl6pPr lvl="5" rtl="0">
              <a:spcBef>
                <a:spcPts val="0"/>
              </a:spcBef>
              <a:buSzPts val="1200"/>
              <a:buNone/>
              <a:defRPr/>
            </a:lvl6pPr>
            <a:lvl7pPr lvl="6" rtl="0">
              <a:spcBef>
                <a:spcPts val="0"/>
              </a:spcBef>
              <a:buSzPts val="1200"/>
              <a:buNone/>
              <a:defRPr/>
            </a:lvl7pPr>
            <a:lvl8pPr lvl="7" rtl="0">
              <a:spcBef>
                <a:spcPts val="0"/>
              </a:spcBef>
              <a:buSzPts val="1200"/>
              <a:buNone/>
              <a:defRPr/>
            </a:lvl8pPr>
            <a:lvl9pPr lvl="8" rtl="0">
              <a:spcBef>
                <a:spcPts val="0"/>
              </a:spcBef>
              <a:buSzPts val="1200"/>
              <a:buNone/>
              <a:defRPr/>
            </a:lvl9pPr>
          </a:lstStyle>
          <a:p>
            <a:endParaRPr/>
          </a:p>
        </p:txBody>
      </p:sp>
      <p:sp>
        <p:nvSpPr>
          <p:cNvPr id="46" name="Shape 46"/>
          <p:cNvSpPr txBox="1">
            <a:spLocks noGrp="1"/>
          </p:cNvSpPr>
          <p:nvPr>
            <p:ph type="body" idx="1"/>
          </p:nvPr>
        </p:nvSpPr>
        <p:spPr>
          <a:xfrm>
            <a:off x="841000" y="2515375"/>
            <a:ext cx="1988700" cy="2410500"/>
          </a:xfrm>
          <a:prstGeom prst="rect">
            <a:avLst/>
          </a:prstGeom>
        </p:spPr>
        <p:txBody>
          <a:bodyPr wrap="square" lIns="91425" tIns="91425" rIns="91425" bIns="91425" anchor="t" anchorCtr="0"/>
          <a:lstStyle>
            <a:lvl1pPr lvl="0" rtl="0">
              <a:spcBef>
                <a:spcPts val="0"/>
              </a:spcBef>
              <a:buSzPts val="1400"/>
              <a:buChar char="▸"/>
              <a:defRPr sz="1400"/>
            </a:lvl1pPr>
            <a:lvl2pPr lvl="1" rtl="0">
              <a:spcBef>
                <a:spcPts val="0"/>
              </a:spcBef>
              <a:buSzPts val="1400"/>
              <a:buChar char="▹"/>
              <a:defRPr sz="1400"/>
            </a:lvl2pPr>
            <a:lvl3pPr lvl="2" rtl="0">
              <a:spcBef>
                <a:spcPts val="0"/>
              </a:spcBef>
              <a:buSzPts val="1400"/>
              <a:buChar char="▹"/>
              <a:defRPr sz="1400"/>
            </a:lvl3pPr>
            <a:lvl4pPr lvl="3" rtl="0">
              <a:spcBef>
                <a:spcPts val="0"/>
              </a:spcBef>
              <a:buSzPts val="1400"/>
              <a:buChar char="●"/>
              <a:defRPr sz="1400"/>
            </a:lvl4pPr>
            <a:lvl5pPr lvl="4" rtl="0">
              <a:spcBef>
                <a:spcPts val="0"/>
              </a:spcBef>
              <a:buSzPts val="1400"/>
              <a:buChar char="○"/>
              <a:defRPr sz="1400"/>
            </a:lvl5pPr>
            <a:lvl6pPr lvl="5" rtl="0">
              <a:spcBef>
                <a:spcPts val="0"/>
              </a:spcBef>
              <a:buSzPts val="1400"/>
              <a:buChar char="■"/>
              <a:defRPr sz="1400"/>
            </a:lvl6pPr>
            <a:lvl7pPr lvl="6" rtl="0">
              <a:spcBef>
                <a:spcPts val="0"/>
              </a:spcBef>
              <a:buSzPts val="1400"/>
              <a:buChar char="●"/>
              <a:defRPr sz="1400"/>
            </a:lvl7pPr>
            <a:lvl8pPr lvl="7" rtl="0">
              <a:spcBef>
                <a:spcPts val="0"/>
              </a:spcBef>
              <a:buSzPts val="1400"/>
              <a:buChar char="○"/>
              <a:defRPr sz="1400"/>
            </a:lvl8pPr>
            <a:lvl9pPr lvl="8" rtl="0">
              <a:spcBef>
                <a:spcPts val="0"/>
              </a:spcBef>
              <a:buSzPts val="1400"/>
              <a:buChar char="■"/>
              <a:defRPr sz="1400"/>
            </a:lvl9pPr>
          </a:lstStyle>
          <a:p>
            <a:endParaRPr/>
          </a:p>
        </p:txBody>
      </p:sp>
      <p:sp>
        <p:nvSpPr>
          <p:cNvPr id="47" name="Shape 47"/>
          <p:cNvSpPr txBox="1">
            <a:spLocks noGrp="1"/>
          </p:cNvSpPr>
          <p:nvPr>
            <p:ph type="body" idx="2"/>
          </p:nvPr>
        </p:nvSpPr>
        <p:spPr>
          <a:xfrm>
            <a:off x="2931575" y="2515375"/>
            <a:ext cx="1988700" cy="2410500"/>
          </a:xfrm>
          <a:prstGeom prst="rect">
            <a:avLst/>
          </a:prstGeom>
        </p:spPr>
        <p:txBody>
          <a:bodyPr wrap="square" lIns="91425" tIns="91425" rIns="91425" bIns="91425" anchor="t" anchorCtr="0"/>
          <a:lstStyle>
            <a:lvl1pPr lvl="0" rtl="0">
              <a:spcBef>
                <a:spcPts val="0"/>
              </a:spcBef>
              <a:buSzPts val="1400"/>
              <a:buChar char="▸"/>
              <a:defRPr sz="1400"/>
            </a:lvl1pPr>
            <a:lvl2pPr lvl="1" rtl="0">
              <a:spcBef>
                <a:spcPts val="0"/>
              </a:spcBef>
              <a:buSzPts val="1400"/>
              <a:buChar char="▹"/>
              <a:defRPr sz="1400"/>
            </a:lvl2pPr>
            <a:lvl3pPr lvl="2" rtl="0">
              <a:spcBef>
                <a:spcPts val="0"/>
              </a:spcBef>
              <a:buSzPts val="1400"/>
              <a:buChar char="▹"/>
              <a:defRPr sz="1400"/>
            </a:lvl3pPr>
            <a:lvl4pPr lvl="3" rtl="0">
              <a:spcBef>
                <a:spcPts val="0"/>
              </a:spcBef>
              <a:buSzPts val="1400"/>
              <a:buChar char="●"/>
              <a:defRPr sz="1400"/>
            </a:lvl4pPr>
            <a:lvl5pPr lvl="4" rtl="0">
              <a:spcBef>
                <a:spcPts val="0"/>
              </a:spcBef>
              <a:buSzPts val="1400"/>
              <a:buChar char="○"/>
              <a:defRPr sz="1400"/>
            </a:lvl5pPr>
            <a:lvl6pPr lvl="5" rtl="0">
              <a:spcBef>
                <a:spcPts val="0"/>
              </a:spcBef>
              <a:buSzPts val="1400"/>
              <a:buChar char="■"/>
              <a:defRPr sz="1400"/>
            </a:lvl6pPr>
            <a:lvl7pPr lvl="6" rtl="0">
              <a:spcBef>
                <a:spcPts val="0"/>
              </a:spcBef>
              <a:buSzPts val="1400"/>
              <a:buChar char="●"/>
              <a:defRPr sz="1400"/>
            </a:lvl7pPr>
            <a:lvl8pPr lvl="7" rtl="0">
              <a:spcBef>
                <a:spcPts val="0"/>
              </a:spcBef>
              <a:buSzPts val="1400"/>
              <a:buChar char="○"/>
              <a:defRPr sz="1400"/>
            </a:lvl8pPr>
            <a:lvl9pPr lvl="8" rtl="0">
              <a:spcBef>
                <a:spcPts val="0"/>
              </a:spcBef>
              <a:buSzPts val="1400"/>
              <a:buChar char="■"/>
              <a:defRPr sz="1400"/>
            </a:lvl9pPr>
          </a:lstStyle>
          <a:p>
            <a:endParaRPr/>
          </a:p>
        </p:txBody>
      </p:sp>
      <p:sp>
        <p:nvSpPr>
          <p:cNvPr id="48" name="Shape 48"/>
          <p:cNvSpPr txBox="1">
            <a:spLocks noGrp="1"/>
          </p:cNvSpPr>
          <p:nvPr>
            <p:ph type="body" idx="3"/>
          </p:nvPr>
        </p:nvSpPr>
        <p:spPr>
          <a:xfrm>
            <a:off x="5022150" y="2515375"/>
            <a:ext cx="1988700" cy="2410500"/>
          </a:xfrm>
          <a:prstGeom prst="rect">
            <a:avLst/>
          </a:prstGeom>
        </p:spPr>
        <p:txBody>
          <a:bodyPr wrap="square" lIns="91425" tIns="91425" rIns="91425" bIns="91425" anchor="t" anchorCtr="0"/>
          <a:lstStyle>
            <a:lvl1pPr lvl="0" rtl="0">
              <a:spcBef>
                <a:spcPts val="0"/>
              </a:spcBef>
              <a:buSzPts val="1400"/>
              <a:buChar char="▸"/>
              <a:defRPr sz="1400"/>
            </a:lvl1pPr>
            <a:lvl2pPr lvl="1" rtl="0">
              <a:spcBef>
                <a:spcPts val="0"/>
              </a:spcBef>
              <a:buSzPts val="1400"/>
              <a:buChar char="▹"/>
              <a:defRPr sz="1400"/>
            </a:lvl2pPr>
            <a:lvl3pPr lvl="2" rtl="0">
              <a:spcBef>
                <a:spcPts val="0"/>
              </a:spcBef>
              <a:buSzPts val="1400"/>
              <a:buChar char="▹"/>
              <a:defRPr sz="1400"/>
            </a:lvl3pPr>
            <a:lvl4pPr lvl="3" rtl="0">
              <a:spcBef>
                <a:spcPts val="0"/>
              </a:spcBef>
              <a:buSzPts val="1400"/>
              <a:buChar char="●"/>
              <a:defRPr sz="1400"/>
            </a:lvl4pPr>
            <a:lvl5pPr lvl="4" rtl="0">
              <a:spcBef>
                <a:spcPts val="0"/>
              </a:spcBef>
              <a:buSzPts val="1400"/>
              <a:buChar char="○"/>
              <a:defRPr sz="1400"/>
            </a:lvl5pPr>
            <a:lvl6pPr lvl="5" rtl="0">
              <a:spcBef>
                <a:spcPts val="0"/>
              </a:spcBef>
              <a:buSzPts val="1400"/>
              <a:buChar char="■"/>
              <a:defRPr sz="1400"/>
            </a:lvl6pPr>
            <a:lvl7pPr lvl="6" rtl="0">
              <a:spcBef>
                <a:spcPts val="0"/>
              </a:spcBef>
              <a:buSzPts val="1400"/>
              <a:buChar char="●"/>
              <a:defRPr sz="1400"/>
            </a:lvl7pPr>
            <a:lvl8pPr lvl="7" rtl="0">
              <a:spcBef>
                <a:spcPts val="0"/>
              </a:spcBef>
              <a:buSzPts val="1400"/>
              <a:buChar char="○"/>
              <a:defRPr sz="1400"/>
            </a:lvl8pPr>
            <a:lvl9pPr lvl="8" rtl="0">
              <a:spcBef>
                <a:spcPts val="0"/>
              </a:spcBef>
              <a:buSzPts val="1400"/>
              <a:buChar char="■"/>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5" cy="5164387"/>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Empty">
    <p:spTree>
      <p:nvGrpSpPr>
        <p:cNvPr id="1"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884100"/>
            <a:ext cx="5185200" cy="474600"/>
          </a:xfrm>
          <a:prstGeom prst="rect">
            <a:avLst/>
          </a:prstGeom>
          <a:noFill/>
          <a:ln>
            <a:noFill/>
          </a:ln>
        </p:spPr>
        <p:txBody>
          <a:bodyPr wrap="square" lIns="91425" tIns="91425" rIns="91425" bIns="91425" anchor="b" anchorCtr="0"/>
          <a:lstStyle>
            <a:lvl1pPr lvl="0">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1pPr>
            <a:lvl2pPr lvl="1">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2pPr>
            <a:lvl3pPr lvl="2">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3pPr>
            <a:lvl4pPr lvl="3">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4pPr>
            <a:lvl5pPr lvl="4">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5pPr>
            <a:lvl6pPr lvl="5">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6pPr>
            <a:lvl7pPr lvl="6">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7pPr>
            <a:lvl8pPr lvl="7">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8pPr>
            <a:lvl9pPr lvl="8">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2495550"/>
            <a:ext cx="5185200" cy="2255700"/>
          </a:xfrm>
          <a:prstGeom prst="rect">
            <a:avLst/>
          </a:prstGeom>
          <a:noFill/>
          <a:ln>
            <a:noFill/>
          </a:ln>
        </p:spPr>
        <p:txBody>
          <a:bodyPr wrap="square" lIns="91425" tIns="91425" rIns="91425" bIns="91425" anchor="t" anchorCtr="0"/>
          <a:lstStyle>
            <a:lvl1pPr lvl="0">
              <a:spcBef>
                <a:spcPts val="600"/>
              </a:spcBef>
              <a:buClr>
                <a:srgbClr val="999999"/>
              </a:buClr>
              <a:buSzPts val="1600"/>
              <a:buFont typeface="Karla"/>
              <a:buChar char="▸"/>
              <a:defRPr sz="1600">
                <a:solidFill>
                  <a:srgbClr val="999999"/>
                </a:solidFill>
                <a:latin typeface="Karla"/>
                <a:ea typeface="Karla"/>
                <a:cs typeface="Karla"/>
                <a:sym typeface="Karla"/>
              </a:defRPr>
            </a:lvl1pPr>
            <a:lvl2pPr lvl="1">
              <a:spcBef>
                <a:spcPts val="480"/>
              </a:spcBef>
              <a:buClr>
                <a:srgbClr val="999999"/>
              </a:buClr>
              <a:buSzPts val="1600"/>
              <a:buFont typeface="Karla"/>
              <a:buChar char="▹"/>
              <a:defRPr sz="1600">
                <a:solidFill>
                  <a:srgbClr val="999999"/>
                </a:solidFill>
                <a:latin typeface="Karla"/>
                <a:ea typeface="Karla"/>
                <a:cs typeface="Karla"/>
                <a:sym typeface="Karla"/>
              </a:defRPr>
            </a:lvl2pPr>
            <a:lvl3pPr lvl="2">
              <a:spcBef>
                <a:spcPts val="480"/>
              </a:spcBef>
              <a:buClr>
                <a:srgbClr val="999999"/>
              </a:buClr>
              <a:buSzPts val="1600"/>
              <a:buFont typeface="Karla"/>
              <a:buChar char="▹"/>
              <a:defRPr sz="1600">
                <a:solidFill>
                  <a:srgbClr val="999999"/>
                </a:solidFill>
                <a:latin typeface="Karla"/>
                <a:ea typeface="Karla"/>
                <a:cs typeface="Karla"/>
                <a:sym typeface="Karla"/>
              </a:defRPr>
            </a:lvl3pPr>
            <a:lvl4pPr lvl="3">
              <a:spcBef>
                <a:spcPts val="360"/>
              </a:spcBef>
              <a:buClr>
                <a:srgbClr val="999999"/>
              </a:buClr>
              <a:buSzPts val="1600"/>
              <a:buFont typeface="Karla"/>
              <a:buChar char="●"/>
              <a:defRPr sz="1600">
                <a:solidFill>
                  <a:srgbClr val="999999"/>
                </a:solidFill>
                <a:latin typeface="Karla"/>
                <a:ea typeface="Karla"/>
                <a:cs typeface="Karla"/>
                <a:sym typeface="Karla"/>
              </a:defRPr>
            </a:lvl4pPr>
            <a:lvl5pPr lvl="4">
              <a:spcBef>
                <a:spcPts val="360"/>
              </a:spcBef>
              <a:buClr>
                <a:srgbClr val="999999"/>
              </a:buClr>
              <a:buSzPts val="1600"/>
              <a:buFont typeface="Karla"/>
              <a:buChar char="○"/>
              <a:defRPr sz="1600">
                <a:solidFill>
                  <a:srgbClr val="999999"/>
                </a:solidFill>
                <a:latin typeface="Karla"/>
                <a:ea typeface="Karla"/>
                <a:cs typeface="Karla"/>
                <a:sym typeface="Karla"/>
              </a:defRPr>
            </a:lvl5pPr>
            <a:lvl6pPr lvl="5">
              <a:spcBef>
                <a:spcPts val="360"/>
              </a:spcBef>
              <a:buClr>
                <a:srgbClr val="999999"/>
              </a:buClr>
              <a:buSzPts val="1600"/>
              <a:buFont typeface="Karla"/>
              <a:buChar char="■"/>
              <a:defRPr sz="1600">
                <a:solidFill>
                  <a:srgbClr val="999999"/>
                </a:solidFill>
                <a:latin typeface="Karla"/>
                <a:ea typeface="Karla"/>
                <a:cs typeface="Karla"/>
                <a:sym typeface="Karla"/>
              </a:defRPr>
            </a:lvl6pPr>
            <a:lvl7pPr lvl="6">
              <a:spcBef>
                <a:spcPts val="360"/>
              </a:spcBef>
              <a:buClr>
                <a:srgbClr val="999999"/>
              </a:buClr>
              <a:buSzPts val="1600"/>
              <a:buFont typeface="Karla"/>
              <a:buChar char="●"/>
              <a:defRPr sz="1600">
                <a:solidFill>
                  <a:srgbClr val="999999"/>
                </a:solidFill>
                <a:latin typeface="Karla"/>
                <a:ea typeface="Karla"/>
                <a:cs typeface="Karla"/>
                <a:sym typeface="Karla"/>
              </a:defRPr>
            </a:lvl7pPr>
            <a:lvl8pPr lvl="7">
              <a:spcBef>
                <a:spcPts val="360"/>
              </a:spcBef>
              <a:buClr>
                <a:srgbClr val="999999"/>
              </a:buClr>
              <a:buSzPts val="1600"/>
              <a:buFont typeface="Karla"/>
              <a:buChar char="○"/>
              <a:defRPr sz="1600">
                <a:solidFill>
                  <a:srgbClr val="999999"/>
                </a:solidFill>
                <a:latin typeface="Karla"/>
                <a:ea typeface="Karla"/>
                <a:cs typeface="Karla"/>
                <a:sym typeface="Karla"/>
              </a:defRPr>
            </a:lvl8pPr>
            <a:lvl9pPr lvl="8">
              <a:spcBef>
                <a:spcPts val="360"/>
              </a:spcBef>
              <a:buClr>
                <a:srgbClr val="999999"/>
              </a:buClr>
              <a:buSzPts val="1600"/>
              <a:buFont typeface="Karla"/>
              <a:buChar char="■"/>
              <a:defRPr sz="1600">
                <a:solidFill>
                  <a:srgbClr val="999999"/>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48300" y="3404550"/>
            <a:ext cx="3530700" cy="1182000"/>
          </a:xfrm>
          <a:prstGeom prst="rect">
            <a:avLst/>
          </a:prstGeom>
        </p:spPr>
        <p:txBody>
          <a:bodyPr wrap="square" lIns="91425" tIns="91425" rIns="91425" bIns="91425" anchor="b" anchorCtr="0">
            <a:noAutofit/>
          </a:bodyPr>
          <a:lstStyle/>
          <a:p>
            <a:pPr marL="0" lvl="0" indent="0">
              <a:spcBef>
                <a:spcPts val="0"/>
              </a:spcBef>
              <a:buNone/>
            </a:pPr>
            <a:r>
              <a:rPr lang="en-US" dirty="0"/>
              <a:t>Identifying fake news on Social Media Websites</a:t>
            </a:r>
            <a:endParaRPr lang="en" dirty="0"/>
          </a:p>
        </p:txBody>
      </p:sp>
      <p:grpSp>
        <p:nvGrpSpPr>
          <p:cNvPr id="66" name="Shape 66"/>
          <p:cNvGrpSpPr/>
          <p:nvPr/>
        </p:nvGrpSpPr>
        <p:grpSpPr>
          <a:xfrm>
            <a:off x="742745" y="2453179"/>
            <a:ext cx="502625" cy="446586"/>
            <a:chOff x="5292575" y="3681900"/>
            <a:chExt cx="420150" cy="373275"/>
          </a:xfrm>
        </p:grpSpPr>
        <p:sp>
          <p:nvSpPr>
            <p:cNvPr id="67" name="Shape 6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 name="Shape 6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0" name="Shape 7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1" name="Shape 7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ctrTitle" idx="4294967295"/>
          </p:nvPr>
        </p:nvSpPr>
        <p:spPr>
          <a:xfrm>
            <a:off x="635696" y="3107350"/>
            <a:ext cx="6136800" cy="1159800"/>
          </a:xfrm>
          <a:prstGeom prst="rect">
            <a:avLst/>
          </a:prstGeom>
        </p:spPr>
        <p:txBody>
          <a:bodyPr wrap="square" lIns="91425" tIns="91425" rIns="91425" bIns="91425" anchor="b" anchorCtr="0">
            <a:noAutofit/>
          </a:bodyPr>
          <a:lstStyle/>
          <a:p>
            <a:pPr marL="0" lvl="0" indent="0" rtl="0">
              <a:spcBef>
                <a:spcPts val="0"/>
              </a:spcBef>
              <a:buNone/>
            </a:pPr>
            <a:r>
              <a:rPr lang="en-US" sz="4400" dirty="0">
                <a:solidFill>
                  <a:srgbClr val="03A9F4"/>
                </a:solidFill>
              </a:rPr>
              <a:t>Design and Methodology</a:t>
            </a:r>
            <a:endParaRPr lang="en" sz="4400" dirty="0">
              <a:solidFill>
                <a:srgbClr val="03A9F4"/>
              </a:solidFill>
            </a:endParaRPr>
          </a:p>
        </p:txBody>
      </p:sp>
      <p:grpSp>
        <p:nvGrpSpPr>
          <p:cNvPr id="292" name="Shape 292"/>
          <p:cNvGrpSpPr/>
          <p:nvPr/>
        </p:nvGrpSpPr>
        <p:grpSpPr>
          <a:xfrm>
            <a:off x="769689" y="1874542"/>
            <a:ext cx="920352" cy="865869"/>
            <a:chOff x="5972700" y="2330200"/>
            <a:chExt cx="411625" cy="387275"/>
          </a:xfrm>
        </p:grpSpPr>
        <p:sp>
          <p:nvSpPr>
            <p:cNvPr id="293" name="Shape 29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285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94" name="Shape 294"/>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28575" cap="rnd" cmpd="sng">
              <a:solidFill>
                <a:srgbClr val="03A9F4"/>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extLst>
      <p:ext uri="{BB962C8B-B14F-4D97-AF65-F5344CB8AC3E}">
        <p14:creationId xmlns:p14="http://schemas.microsoft.com/office/powerpoint/2010/main" val="17263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48300" y="1583350"/>
            <a:ext cx="3522300" cy="2989800"/>
          </a:xfrm>
          <a:prstGeom prst="rect">
            <a:avLst/>
          </a:prstGeom>
        </p:spPr>
        <p:txBody>
          <a:bodyPr wrap="square" lIns="91425" tIns="91425" rIns="91425" bIns="91425" anchor="b" anchorCtr="0">
            <a:noAutofit/>
          </a:bodyPr>
          <a:lstStyle/>
          <a:p>
            <a:pPr marL="0" lvl="0" indent="0" rtl="0">
              <a:spcBef>
                <a:spcPts val="0"/>
              </a:spcBef>
              <a:buNone/>
            </a:pPr>
            <a:r>
              <a:rPr lang="en" sz="7200" dirty="0">
                <a:solidFill>
                  <a:srgbClr val="FFC107"/>
                </a:solidFill>
              </a:rPr>
              <a:t>1.</a:t>
            </a:r>
          </a:p>
          <a:p>
            <a:pPr marL="0" lvl="0" indent="0" rtl="0">
              <a:spcBef>
                <a:spcPts val="0"/>
              </a:spcBef>
              <a:buNone/>
            </a:pPr>
            <a:r>
              <a:rPr lang="en-US" dirty="0"/>
              <a:t>Gathering of Data</a:t>
            </a:r>
            <a:endParaRPr lang="e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350" y="1807900"/>
            <a:ext cx="5324100" cy="485700"/>
          </a:xfrm>
          <a:prstGeom prst="rect">
            <a:avLst/>
          </a:prstGeom>
        </p:spPr>
        <p:txBody>
          <a:bodyPr wrap="square" lIns="91425" tIns="91425" rIns="91425" bIns="91425" anchor="b" anchorCtr="0">
            <a:noAutofit/>
          </a:bodyPr>
          <a:lstStyle/>
          <a:p>
            <a:pPr marL="0" lvl="0" indent="0">
              <a:spcBef>
                <a:spcPts val="0"/>
              </a:spcBef>
              <a:buNone/>
            </a:pPr>
            <a:r>
              <a:rPr lang="en-US" dirty="0"/>
              <a:t>Gathering of Data</a:t>
            </a:r>
            <a:endParaRPr lang="en" dirty="0"/>
          </a:p>
        </p:txBody>
      </p:sp>
      <p:grpSp>
        <p:nvGrpSpPr>
          <p:cNvPr id="111" name="Shape 111"/>
          <p:cNvGrpSpPr/>
          <p:nvPr/>
        </p:nvGrpSpPr>
        <p:grpSpPr>
          <a:xfrm>
            <a:off x="954632" y="1317465"/>
            <a:ext cx="457190" cy="457120"/>
            <a:chOff x="1923675" y="1633650"/>
            <a:chExt cx="436000" cy="435975"/>
          </a:xfrm>
        </p:grpSpPr>
        <p:sp>
          <p:nvSpPr>
            <p:cNvPr id="112" name="Shape 11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1" name="Shape 109">
            <a:extLst>
              <a:ext uri="{FF2B5EF4-FFF2-40B4-BE49-F238E27FC236}">
                <a16:creationId xmlns:a16="http://schemas.microsoft.com/office/drawing/2014/main" id="{8F8966B1-B2DB-4132-97C0-447004A4CC6B}"/>
              </a:ext>
            </a:extLst>
          </p:cNvPr>
          <p:cNvSpPr txBox="1">
            <a:spLocks/>
          </p:cNvSpPr>
          <p:nvPr/>
        </p:nvSpPr>
        <p:spPr>
          <a:xfrm>
            <a:off x="954632" y="3388754"/>
            <a:ext cx="5324100" cy="1172614"/>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B7B7B7"/>
              </a:buClr>
              <a:buSzPts val="1200"/>
              <a:buFont typeface="Montserrat"/>
              <a:buNone/>
              <a:defRPr sz="1200" b="1" i="0" u="none" strike="noStrike" cap="none">
                <a:solidFill>
                  <a:srgbClr val="B7B7B7"/>
                </a:solidFill>
                <a:latin typeface="Montserrat"/>
                <a:ea typeface="Montserrat"/>
                <a:cs typeface="Montserrat"/>
                <a:sym typeface="Montserrat"/>
              </a:defRPr>
            </a:lvl1pPr>
            <a:lvl2pPr lvl="1">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2pPr>
            <a:lvl3pPr lvl="2">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3pPr>
            <a:lvl4pPr lvl="3">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4pPr>
            <a:lvl5pPr lvl="4">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5pPr>
            <a:lvl6pPr lvl="5">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6pPr>
            <a:lvl7pPr lvl="6">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7pPr>
            <a:lvl8pPr lvl="7">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8pPr>
            <a:lvl9pPr lvl="8">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9pPr>
          </a:lstStyle>
          <a:p>
            <a:pPr marL="171450" indent="-171450">
              <a:buFont typeface="Arial" panose="020B0604020202020204" pitchFamily="34" charset="0"/>
              <a:buChar char="•"/>
            </a:pPr>
            <a:r>
              <a:rPr lang="en-US" sz="1400" b="0" dirty="0">
                <a:solidFill>
                  <a:schemeClr val="bg2">
                    <a:lumMod val="60000"/>
                    <a:lumOff val="40000"/>
                  </a:schemeClr>
                </a:solidFill>
                <a:latin typeface="Karla" panose="020B0604020202020204" charset="0"/>
                <a:ea typeface="Karla" panose="020B0604020202020204" charset="0"/>
              </a:rPr>
              <a:t>Kaggle.com is a data science website. </a:t>
            </a:r>
          </a:p>
          <a:p>
            <a:pPr marL="171450" indent="-171450">
              <a:buFont typeface="Arial" panose="020B0604020202020204" pitchFamily="34" charset="0"/>
              <a:buChar char="•"/>
            </a:pPr>
            <a:endParaRPr lang="en-US" sz="1400" b="0" dirty="0">
              <a:solidFill>
                <a:schemeClr val="bg2">
                  <a:lumMod val="60000"/>
                  <a:lumOff val="40000"/>
                </a:schemeClr>
              </a:solidFill>
              <a:latin typeface="Karla" panose="020B0604020202020204" charset="0"/>
              <a:ea typeface="Karla" panose="020B0604020202020204" charset="0"/>
            </a:endParaRPr>
          </a:p>
          <a:p>
            <a:pPr marL="171450" indent="-171450">
              <a:buFont typeface="Arial" panose="020B0604020202020204" pitchFamily="34" charset="0"/>
              <a:buChar char="•"/>
            </a:pPr>
            <a:r>
              <a:rPr lang="en-US" sz="1400" b="0" dirty="0">
                <a:solidFill>
                  <a:schemeClr val="bg2">
                    <a:lumMod val="60000"/>
                    <a:lumOff val="40000"/>
                  </a:schemeClr>
                </a:solidFill>
                <a:latin typeface="Karla" panose="020B0604020202020204" charset="0"/>
                <a:ea typeface="Karla" panose="020B0604020202020204" charset="0"/>
              </a:rPr>
              <a:t>Opensources.com provide a continuously updated database of information sources </a:t>
            </a:r>
          </a:p>
          <a:p>
            <a:pPr marL="171450" indent="-171450">
              <a:buFont typeface="Arial" panose="020B0604020202020204" pitchFamily="34" charset="0"/>
              <a:buChar char="•"/>
            </a:pPr>
            <a:endParaRPr lang="en-US" sz="1400" b="0" dirty="0">
              <a:solidFill>
                <a:schemeClr val="bg2">
                  <a:lumMod val="60000"/>
                  <a:lumOff val="40000"/>
                </a:schemeClr>
              </a:solidFill>
              <a:latin typeface="Karla" panose="020B0604020202020204" charset="0"/>
              <a:ea typeface="Karla" panose="020B0604020202020204" charset="0"/>
            </a:endParaRPr>
          </a:p>
          <a:p>
            <a:pPr marL="171450" indent="-171450">
              <a:buFont typeface="Arial" panose="020B0604020202020204" pitchFamily="34" charset="0"/>
              <a:buChar char="•"/>
            </a:pPr>
            <a:r>
              <a:rPr lang="en-US" sz="1400" b="0" dirty="0">
                <a:solidFill>
                  <a:schemeClr val="bg2">
                    <a:lumMod val="60000"/>
                    <a:lumOff val="40000"/>
                  </a:schemeClr>
                </a:solidFill>
                <a:latin typeface="Karla" panose="020B0604020202020204" charset="0"/>
                <a:ea typeface="Karla" panose="020B0604020202020204" charset="0"/>
              </a:rPr>
              <a:t>The DNS-BH project(</a:t>
            </a:r>
            <a:r>
              <a:rPr lang="en-US" sz="1400" b="0" dirty="0" err="1">
                <a:solidFill>
                  <a:schemeClr val="bg2">
                    <a:lumMod val="60000"/>
                    <a:lumOff val="40000"/>
                  </a:schemeClr>
                </a:solidFill>
                <a:latin typeface="Karla" panose="020B0604020202020204" charset="0"/>
                <a:ea typeface="Karla" panose="020B0604020202020204" charset="0"/>
              </a:rPr>
              <a:t>malwaredomains</a:t>
            </a:r>
            <a:r>
              <a:rPr lang="en-US" sz="1400" b="0" dirty="0">
                <a:solidFill>
                  <a:schemeClr val="bg2">
                    <a:lumMod val="60000"/>
                    <a:lumOff val="40000"/>
                  </a:schemeClr>
                </a:solidFill>
                <a:latin typeface="Karla" panose="020B0604020202020204" charset="0"/>
                <a:ea typeface="Karla" panose="020B0604020202020204" charset="0"/>
              </a:rPr>
              <a:t>) creates and maintains a listing of domains that are known to be used to propagate malware and spyware</a:t>
            </a:r>
          </a:p>
          <a:p>
            <a:pPr marL="171450" indent="-171450">
              <a:buFont typeface="Arial" panose="020B0604020202020204" pitchFamily="34" charset="0"/>
              <a:buChar char="•"/>
            </a:pPr>
            <a:endParaRPr lang="en-US" sz="1400" b="0" dirty="0">
              <a:solidFill>
                <a:schemeClr val="bg2">
                  <a:lumMod val="60000"/>
                  <a:lumOff val="40000"/>
                </a:schemeClr>
              </a:solidFill>
              <a:latin typeface="Karla" panose="020B0604020202020204" charset="0"/>
              <a:ea typeface="Karla" panose="020B0604020202020204" charset="0"/>
            </a:endParaRPr>
          </a:p>
          <a:p>
            <a:pPr marL="171450" indent="-171450">
              <a:buFont typeface="Arial" panose="020B0604020202020204" pitchFamily="34" charset="0"/>
              <a:buChar char="•"/>
            </a:pPr>
            <a:r>
              <a:rPr lang="en-US" sz="1400" b="0" dirty="0">
                <a:solidFill>
                  <a:schemeClr val="bg2">
                    <a:lumMod val="60000"/>
                    <a:lumOff val="40000"/>
                  </a:schemeClr>
                </a:solidFill>
                <a:latin typeface="Karla" panose="020B0604020202020204" charset="0"/>
                <a:ea typeface="Karla" panose="020B0604020202020204" charset="0"/>
              </a:rPr>
              <a:t>Manual download</a:t>
            </a:r>
            <a:endParaRPr lang="en" sz="1400" b="0" dirty="0">
              <a:solidFill>
                <a:schemeClr val="bg2">
                  <a:lumMod val="60000"/>
                  <a:lumOff val="40000"/>
                </a:schemeClr>
              </a:solidFill>
              <a:latin typeface="Karla" panose="020B0604020202020204" charset="0"/>
              <a:ea typeface="Karla"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48300" y="1583350"/>
            <a:ext cx="3522300" cy="2989800"/>
          </a:xfrm>
          <a:prstGeom prst="rect">
            <a:avLst/>
          </a:prstGeom>
        </p:spPr>
        <p:txBody>
          <a:bodyPr wrap="square" lIns="91425" tIns="91425" rIns="91425" bIns="91425" anchor="b" anchorCtr="0">
            <a:noAutofit/>
          </a:bodyPr>
          <a:lstStyle/>
          <a:p>
            <a:pPr marL="0" lvl="0" indent="0" rtl="0">
              <a:spcBef>
                <a:spcPts val="0"/>
              </a:spcBef>
              <a:buNone/>
            </a:pPr>
            <a:r>
              <a:rPr lang="en" sz="7200" dirty="0">
                <a:solidFill>
                  <a:srgbClr val="FFC107"/>
                </a:solidFill>
              </a:rPr>
              <a:t>2.</a:t>
            </a:r>
          </a:p>
          <a:p>
            <a:pPr marL="0" lvl="0" indent="0" rtl="0">
              <a:spcBef>
                <a:spcPts val="0"/>
              </a:spcBef>
              <a:buNone/>
            </a:pPr>
            <a:r>
              <a:rPr lang="en-US" dirty="0"/>
              <a:t>Analyzing the Link</a:t>
            </a:r>
            <a:endParaRPr lang="en" dirty="0"/>
          </a:p>
        </p:txBody>
      </p:sp>
    </p:spTree>
    <p:extLst>
      <p:ext uri="{BB962C8B-B14F-4D97-AF65-F5344CB8AC3E}">
        <p14:creationId xmlns:p14="http://schemas.microsoft.com/office/powerpoint/2010/main" val="11656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350" y="1807900"/>
            <a:ext cx="5324100" cy="485700"/>
          </a:xfrm>
          <a:prstGeom prst="rect">
            <a:avLst/>
          </a:prstGeom>
        </p:spPr>
        <p:txBody>
          <a:bodyPr wrap="square" lIns="91425" tIns="91425" rIns="91425" bIns="91425" anchor="b" anchorCtr="0">
            <a:noAutofit/>
          </a:bodyPr>
          <a:lstStyle/>
          <a:p>
            <a:pPr marL="0" lvl="0" indent="0">
              <a:spcBef>
                <a:spcPts val="0"/>
              </a:spcBef>
              <a:buNone/>
            </a:pPr>
            <a:r>
              <a:rPr lang="en-US" dirty="0"/>
              <a:t>Analyzing the Link</a:t>
            </a:r>
            <a:endParaRPr lang="en" dirty="0"/>
          </a:p>
        </p:txBody>
      </p:sp>
      <p:grpSp>
        <p:nvGrpSpPr>
          <p:cNvPr id="111" name="Shape 111"/>
          <p:cNvGrpSpPr/>
          <p:nvPr/>
        </p:nvGrpSpPr>
        <p:grpSpPr>
          <a:xfrm>
            <a:off x="954632" y="1317465"/>
            <a:ext cx="457190" cy="457120"/>
            <a:chOff x="1923675" y="1633650"/>
            <a:chExt cx="436000" cy="435975"/>
          </a:xfrm>
        </p:grpSpPr>
        <p:sp>
          <p:nvSpPr>
            <p:cNvPr id="112" name="Shape 11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1" name="Shape 109">
            <a:extLst>
              <a:ext uri="{FF2B5EF4-FFF2-40B4-BE49-F238E27FC236}">
                <a16:creationId xmlns:a16="http://schemas.microsoft.com/office/drawing/2014/main" id="{8F8966B1-B2DB-4132-97C0-447004A4CC6B}"/>
              </a:ext>
            </a:extLst>
          </p:cNvPr>
          <p:cNvSpPr txBox="1">
            <a:spLocks/>
          </p:cNvSpPr>
          <p:nvPr/>
        </p:nvSpPr>
        <p:spPr>
          <a:xfrm>
            <a:off x="976338" y="3126045"/>
            <a:ext cx="5324100" cy="1172614"/>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B7B7B7"/>
              </a:buClr>
              <a:buSzPts val="1200"/>
              <a:buFont typeface="Montserrat"/>
              <a:buNone/>
              <a:defRPr sz="1200" b="1" i="0" u="none" strike="noStrike" cap="none">
                <a:solidFill>
                  <a:srgbClr val="B7B7B7"/>
                </a:solidFill>
                <a:latin typeface="Montserrat"/>
                <a:ea typeface="Montserrat"/>
                <a:cs typeface="Montserrat"/>
                <a:sym typeface="Montserrat"/>
              </a:defRPr>
            </a:lvl1pPr>
            <a:lvl2pPr lvl="1">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2pPr>
            <a:lvl3pPr lvl="2">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3pPr>
            <a:lvl4pPr lvl="3">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4pPr>
            <a:lvl5pPr lvl="4">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5pPr>
            <a:lvl6pPr lvl="5">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6pPr>
            <a:lvl7pPr lvl="6">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7pPr>
            <a:lvl8pPr lvl="7">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8pPr>
            <a:lvl9pPr lvl="8">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9pPr>
          </a:lstStyle>
          <a:p>
            <a:pPr marL="285750" indent="-285750">
              <a:buFont typeface="Arial" panose="020B0604020202020204" pitchFamily="34" charset="0"/>
              <a:buChar char="•"/>
            </a:pPr>
            <a:r>
              <a:rPr lang="en-PH" sz="1400" dirty="0">
                <a:latin typeface="Karla" panose="020B0604020202020204" charset="0"/>
                <a:ea typeface="Karla" panose="020B0604020202020204" charset="0"/>
              </a:rPr>
              <a:t>The extension will only run when  a link is clicked</a:t>
            </a:r>
          </a:p>
          <a:p>
            <a:pPr marL="285750" indent="-285750">
              <a:buFont typeface="Arial" panose="020B0604020202020204" pitchFamily="34" charset="0"/>
              <a:buChar char="•"/>
            </a:pPr>
            <a:endParaRPr lang="en-PH" sz="1400" dirty="0">
              <a:latin typeface="Karla" panose="020B0604020202020204" charset="0"/>
              <a:ea typeface="Karla" panose="020B0604020202020204" charset="0"/>
            </a:endParaRPr>
          </a:p>
          <a:p>
            <a:pPr marL="285750" indent="-285750">
              <a:buFont typeface="Arial" panose="020B0604020202020204" pitchFamily="34" charset="0"/>
              <a:buChar char="•"/>
            </a:pPr>
            <a:r>
              <a:rPr lang="en-US" sz="1400" dirty="0">
                <a:latin typeface="Karla" panose="020B0604020202020204" charset="0"/>
                <a:ea typeface="Karla" panose="020B0604020202020204" charset="0"/>
              </a:rPr>
              <a:t>the system will compare the news link article from the list of fake news links</a:t>
            </a:r>
          </a:p>
          <a:p>
            <a:pPr marL="285750" indent="-285750">
              <a:buFont typeface="Arial" panose="020B0604020202020204" pitchFamily="34" charset="0"/>
              <a:buChar char="•"/>
            </a:pPr>
            <a:endParaRPr lang="en-US" sz="1400" dirty="0">
              <a:latin typeface="Karla" panose="020B0604020202020204" charset="0"/>
              <a:ea typeface="Karla" panose="020B0604020202020204" charset="0"/>
            </a:endParaRPr>
          </a:p>
          <a:p>
            <a:pPr marL="285750" indent="-285750">
              <a:buFont typeface="Arial" panose="020B0604020202020204" pitchFamily="34" charset="0"/>
              <a:buChar char="•"/>
            </a:pPr>
            <a:r>
              <a:rPr lang="en-US" sz="1400" dirty="0">
                <a:latin typeface="Karla" panose="020B0604020202020204" charset="0"/>
                <a:ea typeface="Karla" panose="020B0604020202020204" charset="0"/>
              </a:rPr>
              <a:t>If the link is not in the list, the system will extract the TLD (Top Level Domain) from the URL then the extracted TLD will be compared to our list of malicious and shady domains.</a:t>
            </a:r>
            <a:endParaRPr lang="en-PH" sz="1400" dirty="0">
              <a:latin typeface="Karla" panose="020B0604020202020204" charset="0"/>
              <a:ea typeface="Karla" panose="020B0604020202020204" charset="0"/>
            </a:endParaRPr>
          </a:p>
        </p:txBody>
      </p:sp>
    </p:spTree>
    <p:extLst>
      <p:ext uri="{BB962C8B-B14F-4D97-AF65-F5344CB8AC3E}">
        <p14:creationId xmlns:p14="http://schemas.microsoft.com/office/powerpoint/2010/main" val="235594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21"/>
        <p:cNvGrpSpPr/>
        <p:nvPr/>
      </p:nvGrpSpPr>
      <p:grpSpPr>
        <a:xfrm>
          <a:off x="0" y="0"/>
          <a:ext cx="0" cy="0"/>
          <a:chOff x="0" y="0"/>
          <a:chExt cx="0" cy="0"/>
        </a:xfrm>
      </p:grpSpPr>
      <p:sp>
        <p:nvSpPr>
          <p:cNvPr id="123" name="Shape 123"/>
          <p:cNvSpPr txBox="1">
            <a:spLocks noGrp="1"/>
          </p:cNvSpPr>
          <p:nvPr>
            <p:ph type="subTitle" idx="4294967295"/>
          </p:nvPr>
        </p:nvSpPr>
        <p:spPr>
          <a:xfrm>
            <a:off x="728331" y="3715350"/>
            <a:ext cx="5251500" cy="784800"/>
          </a:xfrm>
          <a:prstGeom prst="rect">
            <a:avLst/>
          </a:prstGeom>
        </p:spPr>
        <p:txBody>
          <a:bodyPr wrap="square" lIns="91425" tIns="91425" rIns="91425" bIns="91425" anchor="t" anchorCtr="0">
            <a:noAutofit/>
          </a:bodyPr>
          <a:lstStyle/>
          <a:p>
            <a:pPr lvl="0">
              <a:spcBef>
                <a:spcPts val="0"/>
              </a:spcBef>
              <a:buNone/>
            </a:pPr>
            <a:r>
              <a:rPr lang="en-US" dirty="0"/>
              <a:t>Well-known top-level domains are </a:t>
            </a:r>
            <a:r>
              <a:rPr lang="en-US" dirty="0" err="1"/>
              <a:t>edu</a:t>
            </a:r>
            <a:r>
              <a:rPr lang="en-US" dirty="0"/>
              <a:t>, </a:t>
            </a:r>
            <a:r>
              <a:rPr lang="en-US" dirty="0" err="1"/>
              <a:t>gov</a:t>
            </a:r>
            <a:r>
              <a:rPr lang="en-US" dirty="0"/>
              <a:t>, org and com.</a:t>
            </a:r>
            <a:endParaRPr lang="en" dirty="0"/>
          </a:p>
        </p:txBody>
      </p:sp>
      <p:pic>
        <p:nvPicPr>
          <p:cNvPr id="13" name="Picture 12" descr="C:\Users\aleo1\AppData\Local\Microsoft\Windows\INetCache\Content.Word\domain.png">
            <a:extLst>
              <a:ext uri="{FF2B5EF4-FFF2-40B4-BE49-F238E27FC236}">
                <a16:creationId xmlns:a16="http://schemas.microsoft.com/office/drawing/2014/main" id="{BA98C105-CEB3-412C-9C00-64D275CC11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8306" y="1475203"/>
            <a:ext cx="6332735" cy="21292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36"/>
        <p:cNvGrpSpPr/>
        <p:nvPr/>
      </p:nvGrpSpPr>
      <p:grpSpPr>
        <a:xfrm>
          <a:off x="0" y="0"/>
          <a:ext cx="0" cy="0"/>
          <a:chOff x="0" y="0"/>
          <a:chExt cx="0" cy="0"/>
        </a:xfrm>
      </p:grpSpPr>
      <p:sp>
        <p:nvSpPr>
          <p:cNvPr id="7" name="Text Placeholder 6">
            <a:extLst>
              <a:ext uri="{FF2B5EF4-FFF2-40B4-BE49-F238E27FC236}">
                <a16:creationId xmlns:a16="http://schemas.microsoft.com/office/drawing/2014/main" id="{ED98E684-F858-4CF0-9CCE-4EC2A7D8609C}"/>
              </a:ext>
            </a:extLst>
          </p:cNvPr>
          <p:cNvSpPr>
            <a:spLocks noGrp="1"/>
          </p:cNvSpPr>
          <p:nvPr>
            <p:ph type="body" idx="2"/>
          </p:nvPr>
        </p:nvSpPr>
        <p:spPr>
          <a:xfrm>
            <a:off x="1132312" y="2960258"/>
            <a:ext cx="4846451" cy="1080115"/>
          </a:xfrm>
        </p:spPr>
        <p:txBody>
          <a:bodyPr/>
          <a:lstStyle/>
          <a:p>
            <a:r>
              <a:rPr lang="en-US" dirty="0"/>
              <a:t>In this example the system would flag this website as “shady” since zip is the TLD and it is in the list of top shady site</a:t>
            </a:r>
          </a:p>
          <a:p>
            <a:endParaRPr lang="en-US" dirty="0"/>
          </a:p>
          <a:p>
            <a:endParaRPr lang="en-US" dirty="0"/>
          </a:p>
          <a:p>
            <a:endParaRPr lang="en-US" dirty="0"/>
          </a:p>
          <a:p>
            <a:endParaRPr lang="en-US" dirty="0"/>
          </a:p>
          <a:p>
            <a:r>
              <a:rPr lang="en-US" dirty="0"/>
              <a:t>*</a:t>
            </a:r>
            <a:r>
              <a:rPr lang="en-US" b="1" dirty="0"/>
              <a:t>Shady </a:t>
            </a:r>
            <a:r>
              <a:rPr lang="en-US" dirty="0"/>
              <a:t>– Sources that has malicious domain</a:t>
            </a:r>
          </a:p>
        </p:txBody>
      </p:sp>
      <p:pic>
        <p:nvPicPr>
          <p:cNvPr id="12" name="Picture 11" descr="C:\Users\aleo1\AppData\Local\Microsoft\Windows\INetCache\Content.Word\asdasd.png">
            <a:extLst>
              <a:ext uri="{FF2B5EF4-FFF2-40B4-BE49-F238E27FC236}">
                <a16:creationId xmlns:a16="http://schemas.microsoft.com/office/drawing/2014/main" id="{30B47AAA-4480-4BF1-926C-171BC96017E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3559" y="1709296"/>
            <a:ext cx="5243956" cy="10658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4"/>
        <p:cNvGrpSpPr/>
        <p:nvPr/>
      </p:nvGrpSpPr>
      <p:grpSpPr>
        <a:xfrm>
          <a:off x="0" y="0"/>
          <a:ext cx="0" cy="0"/>
          <a:chOff x="0" y="0"/>
          <a:chExt cx="0" cy="0"/>
        </a:xfrm>
      </p:grpSpPr>
      <p:sp>
        <p:nvSpPr>
          <p:cNvPr id="3" name="Text Placeholder 2">
            <a:extLst>
              <a:ext uri="{FF2B5EF4-FFF2-40B4-BE49-F238E27FC236}">
                <a16:creationId xmlns:a16="http://schemas.microsoft.com/office/drawing/2014/main" id="{F9C1B7AB-172C-4B3E-8446-9DDC0C602F70}"/>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48E62890-5E8B-40A8-B42D-8EB7D7C7EECE}"/>
              </a:ext>
            </a:extLst>
          </p:cNvPr>
          <p:cNvSpPr>
            <a:spLocks noGrp="1"/>
          </p:cNvSpPr>
          <p:nvPr>
            <p:ph type="body" idx="2"/>
          </p:nvPr>
        </p:nvSpPr>
        <p:spPr/>
        <p:txBody>
          <a:bodyPr/>
          <a:lstStyle/>
          <a:p>
            <a:endParaRPr lang="en-US"/>
          </a:p>
        </p:txBody>
      </p:sp>
      <p:sp>
        <p:nvSpPr>
          <p:cNvPr id="7" name="Text Placeholder 6">
            <a:extLst>
              <a:ext uri="{FF2B5EF4-FFF2-40B4-BE49-F238E27FC236}">
                <a16:creationId xmlns:a16="http://schemas.microsoft.com/office/drawing/2014/main" id="{A4347982-A98E-473F-8EBF-FF8906E36753}"/>
              </a:ext>
            </a:extLst>
          </p:cNvPr>
          <p:cNvSpPr>
            <a:spLocks noGrp="1"/>
          </p:cNvSpPr>
          <p:nvPr>
            <p:ph type="body" idx="3"/>
          </p:nvPr>
        </p:nvSpPr>
        <p:spPr/>
        <p:txBody>
          <a:bodyPr/>
          <a:lstStyle/>
          <a:p>
            <a:endParaRPr lang="en-US"/>
          </a:p>
        </p:txBody>
      </p:sp>
      <p:sp>
        <p:nvSpPr>
          <p:cNvPr id="9" name="Title 8">
            <a:extLst>
              <a:ext uri="{FF2B5EF4-FFF2-40B4-BE49-F238E27FC236}">
                <a16:creationId xmlns:a16="http://schemas.microsoft.com/office/drawing/2014/main" id="{3FD87D86-46B8-46D5-8C0B-FADB4F301CEC}"/>
              </a:ext>
            </a:extLst>
          </p:cNvPr>
          <p:cNvSpPr>
            <a:spLocks noGrp="1"/>
          </p:cNvSpPr>
          <p:nvPr>
            <p:ph type="title"/>
          </p:nvPr>
        </p:nvSpPr>
        <p:spPr/>
        <p:txBody>
          <a:bodyPr/>
          <a:lstStyle/>
          <a:p>
            <a:endParaRPr lang="en-US"/>
          </a:p>
        </p:txBody>
      </p:sp>
      <p:pic>
        <p:nvPicPr>
          <p:cNvPr id="21" name="Picture 20" descr="C:\Users\aleo1\Desktop\Screen-Shot-2015-09-10-at-2.06.48-PM.png">
            <a:extLst>
              <a:ext uri="{FF2B5EF4-FFF2-40B4-BE49-F238E27FC236}">
                <a16:creationId xmlns:a16="http://schemas.microsoft.com/office/drawing/2014/main" id="{9B2EEBB7-8A03-4C3F-A221-2E0FFFBB36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144" y="758852"/>
            <a:ext cx="6347706" cy="39756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48300" y="1583350"/>
            <a:ext cx="3522300" cy="2989800"/>
          </a:xfrm>
          <a:prstGeom prst="rect">
            <a:avLst/>
          </a:prstGeom>
        </p:spPr>
        <p:txBody>
          <a:bodyPr wrap="square" lIns="91425" tIns="91425" rIns="91425" bIns="91425" anchor="b" anchorCtr="0">
            <a:noAutofit/>
          </a:bodyPr>
          <a:lstStyle/>
          <a:p>
            <a:pPr marL="0" lvl="0" indent="0" rtl="0">
              <a:spcBef>
                <a:spcPts val="0"/>
              </a:spcBef>
              <a:buNone/>
            </a:pPr>
            <a:r>
              <a:rPr lang="en" sz="7200" dirty="0">
                <a:solidFill>
                  <a:srgbClr val="FFC107"/>
                </a:solidFill>
              </a:rPr>
              <a:t>3.</a:t>
            </a:r>
          </a:p>
          <a:p>
            <a:pPr marL="0" lvl="0" indent="0" rtl="0">
              <a:spcBef>
                <a:spcPts val="0"/>
              </a:spcBef>
              <a:buNone/>
            </a:pPr>
            <a:r>
              <a:rPr lang="en-US" dirty="0"/>
              <a:t>Updating</a:t>
            </a:r>
            <a:endParaRPr lang="en" dirty="0"/>
          </a:p>
        </p:txBody>
      </p:sp>
    </p:spTree>
    <p:extLst>
      <p:ext uri="{BB962C8B-B14F-4D97-AF65-F5344CB8AC3E}">
        <p14:creationId xmlns:p14="http://schemas.microsoft.com/office/powerpoint/2010/main" val="50513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350" y="1807900"/>
            <a:ext cx="5324100" cy="485700"/>
          </a:xfrm>
          <a:prstGeom prst="rect">
            <a:avLst/>
          </a:prstGeom>
        </p:spPr>
        <p:txBody>
          <a:bodyPr wrap="square" lIns="91425" tIns="91425" rIns="91425" bIns="91425" anchor="b" anchorCtr="0">
            <a:noAutofit/>
          </a:bodyPr>
          <a:lstStyle/>
          <a:p>
            <a:pPr marL="0" lvl="0" indent="0">
              <a:spcBef>
                <a:spcPts val="0"/>
              </a:spcBef>
              <a:buNone/>
            </a:pPr>
            <a:r>
              <a:rPr lang="en-US" dirty="0"/>
              <a:t>Updating the link</a:t>
            </a:r>
            <a:endParaRPr lang="en" dirty="0"/>
          </a:p>
        </p:txBody>
      </p:sp>
      <p:grpSp>
        <p:nvGrpSpPr>
          <p:cNvPr id="111" name="Shape 111"/>
          <p:cNvGrpSpPr/>
          <p:nvPr/>
        </p:nvGrpSpPr>
        <p:grpSpPr>
          <a:xfrm>
            <a:off x="954632" y="1317465"/>
            <a:ext cx="457190" cy="457120"/>
            <a:chOff x="1923675" y="1633650"/>
            <a:chExt cx="436000" cy="435975"/>
          </a:xfrm>
        </p:grpSpPr>
        <p:sp>
          <p:nvSpPr>
            <p:cNvPr id="112" name="Shape 11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1" name="Shape 109">
            <a:extLst>
              <a:ext uri="{FF2B5EF4-FFF2-40B4-BE49-F238E27FC236}">
                <a16:creationId xmlns:a16="http://schemas.microsoft.com/office/drawing/2014/main" id="{8F8966B1-B2DB-4132-97C0-447004A4CC6B}"/>
              </a:ext>
            </a:extLst>
          </p:cNvPr>
          <p:cNvSpPr txBox="1">
            <a:spLocks/>
          </p:cNvSpPr>
          <p:nvPr/>
        </p:nvSpPr>
        <p:spPr>
          <a:xfrm>
            <a:off x="954632" y="2421191"/>
            <a:ext cx="5324100" cy="1172614"/>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B7B7B7"/>
              </a:buClr>
              <a:buSzPts val="1200"/>
              <a:buFont typeface="Montserrat"/>
              <a:buNone/>
              <a:defRPr sz="1200" b="1" i="0" u="none" strike="noStrike" cap="none">
                <a:solidFill>
                  <a:srgbClr val="B7B7B7"/>
                </a:solidFill>
                <a:latin typeface="Montserrat"/>
                <a:ea typeface="Montserrat"/>
                <a:cs typeface="Montserrat"/>
                <a:sym typeface="Montserrat"/>
              </a:defRPr>
            </a:lvl1pPr>
            <a:lvl2pPr lvl="1">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2pPr>
            <a:lvl3pPr lvl="2">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3pPr>
            <a:lvl4pPr lvl="3">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4pPr>
            <a:lvl5pPr lvl="4">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5pPr>
            <a:lvl6pPr lvl="5">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6pPr>
            <a:lvl7pPr lvl="6">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7pPr>
            <a:lvl8pPr lvl="7">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8pPr>
            <a:lvl9pPr lvl="8">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9pPr>
          </a:lstStyle>
          <a:p>
            <a:pPr marL="171450" indent="-171450">
              <a:buFont typeface="Arial" panose="020B0604020202020204" pitchFamily="34" charset="0"/>
              <a:buChar char="•"/>
            </a:pPr>
            <a:r>
              <a:rPr lang="en-US" sz="1400" dirty="0">
                <a:latin typeface="Karla" panose="020B0604020202020204" charset="0"/>
                <a:ea typeface="Karla" panose="020B0604020202020204" charset="0"/>
              </a:rPr>
              <a:t>The extension is automatically updated without user intervention </a:t>
            </a:r>
          </a:p>
          <a:p>
            <a:pPr marL="171450" indent="-171450">
              <a:buFont typeface="Arial" panose="020B0604020202020204" pitchFamily="34" charset="0"/>
              <a:buChar char="•"/>
            </a:pPr>
            <a:r>
              <a:rPr lang="en-US" sz="1400" dirty="0">
                <a:latin typeface="Karla" panose="020B0604020202020204" charset="0"/>
                <a:ea typeface="Karla" panose="020B0604020202020204" charset="0"/>
              </a:rPr>
              <a:t>Googles Developer Dashboard</a:t>
            </a:r>
          </a:p>
          <a:p>
            <a:pPr marL="171450" indent="-171450">
              <a:buFont typeface="Arial" panose="020B0604020202020204" pitchFamily="34" charset="0"/>
              <a:buChar char="•"/>
            </a:pPr>
            <a:r>
              <a:rPr lang="en-US" sz="1400" dirty="0">
                <a:latin typeface="Karla" panose="020B0604020202020204" charset="0"/>
                <a:ea typeface="Karla" panose="020B0604020202020204" charset="0"/>
              </a:rPr>
              <a:t>The developers will update the data of fake new list and malicious domains every month.</a:t>
            </a:r>
            <a:endParaRPr lang="en-PH" sz="1400" dirty="0">
              <a:latin typeface="Karla" panose="020B0604020202020204" charset="0"/>
              <a:ea typeface="Karla" panose="020B0604020202020204" charset="0"/>
            </a:endParaRPr>
          </a:p>
        </p:txBody>
      </p:sp>
    </p:spTree>
    <p:extLst>
      <p:ext uri="{BB962C8B-B14F-4D97-AF65-F5344CB8AC3E}">
        <p14:creationId xmlns:p14="http://schemas.microsoft.com/office/powerpoint/2010/main" val="404828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85"/>
        <p:cNvGrpSpPr/>
        <p:nvPr/>
      </p:nvGrpSpPr>
      <p:grpSpPr>
        <a:xfrm>
          <a:off x="0" y="0"/>
          <a:ext cx="0" cy="0"/>
          <a:chOff x="0" y="0"/>
          <a:chExt cx="0" cy="0"/>
        </a:xfrm>
      </p:grpSpPr>
      <p:sp>
        <p:nvSpPr>
          <p:cNvPr id="87" name="Shape 87"/>
          <p:cNvSpPr txBox="1">
            <a:spLocks noGrp="1"/>
          </p:cNvSpPr>
          <p:nvPr>
            <p:ph type="subTitle" idx="4294967295"/>
          </p:nvPr>
        </p:nvSpPr>
        <p:spPr>
          <a:xfrm>
            <a:off x="685800" y="3163925"/>
            <a:ext cx="4531500" cy="784800"/>
          </a:xfrm>
          <a:prstGeom prst="rect">
            <a:avLst/>
          </a:prstGeom>
        </p:spPr>
        <p:txBody>
          <a:bodyPr wrap="square" lIns="91425" tIns="91425" rIns="91425" bIns="91425" anchor="t" anchorCtr="0">
            <a:noAutofit/>
          </a:bodyPr>
          <a:lstStyle/>
          <a:p>
            <a:pPr marL="0" lvl="0" indent="0">
              <a:spcBef>
                <a:spcPts val="0"/>
              </a:spcBef>
              <a:buNone/>
            </a:pPr>
            <a:r>
              <a:rPr lang="en-US" sz="3600" dirty="0"/>
              <a:t>About Our Project</a:t>
            </a:r>
            <a:endParaRPr lang="e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48300" y="1583350"/>
            <a:ext cx="3522300" cy="2989800"/>
          </a:xfrm>
          <a:prstGeom prst="rect">
            <a:avLst/>
          </a:prstGeom>
        </p:spPr>
        <p:txBody>
          <a:bodyPr wrap="square" lIns="91425" tIns="91425" rIns="91425" bIns="91425" anchor="b" anchorCtr="0">
            <a:noAutofit/>
          </a:bodyPr>
          <a:lstStyle/>
          <a:p>
            <a:pPr marL="0" lvl="0" indent="0" rtl="0">
              <a:spcBef>
                <a:spcPts val="0"/>
              </a:spcBef>
              <a:buNone/>
            </a:pPr>
            <a:r>
              <a:rPr lang="en" sz="7200" dirty="0">
                <a:solidFill>
                  <a:srgbClr val="FFC107"/>
                </a:solidFill>
              </a:rPr>
              <a:t>4.</a:t>
            </a:r>
          </a:p>
          <a:p>
            <a:pPr marL="0" lvl="0" indent="0" rtl="0">
              <a:spcBef>
                <a:spcPts val="0"/>
              </a:spcBef>
              <a:buNone/>
            </a:pPr>
            <a:r>
              <a:rPr lang="en-US" dirty="0"/>
              <a:t>Reporting System</a:t>
            </a:r>
            <a:endParaRPr lang="en" dirty="0"/>
          </a:p>
        </p:txBody>
      </p:sp>
    </p:spTree>
    <p:extLst>
      <p:ext uri="{BB962C8B-B14F-4D97-AF65-F5344CB8AC3E}">
        <p14:creationId xmlns:p14="http://schemas.microsoft.com/office/powerpoint/2010/main" val="361679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350" y="1106522"/>
            <a:ext cx="5324100" cy="485700"/>
          </a:xfrm>
          <a:prstGeom prst="rect">
            <a:avLst/>
          </a:prstGeom>
        </p:spPr>
        <p:txBody>
          <a:bodyPr wrap="square" lIns="91425" tIns="91425" rIns="91425" bIns="91425" anchor="b" anchorCtr="0">
            <a:noAutofit/>
          </a:bodyPr>
          <a:lstStyle/>
          <a:p>
            <a:pPr marL="0" lvl="0" indent="0">
              <a:spcBef>
                <a:spcPts val="0"/>
              </a:spcBef>
              <a:buNone/>
            </a:pPr>
            <a:r>
              <a:rPr lang="en-US" dirty="0"/>
              <a:t>Reporting System</a:t>
            </a:r>
            <a:endParaRPr lang="en" dirty="0"/>
          </a:p>
        </p:txBody>
      </p:sp>
      <p:grpSp>
        <p:nvGrpSpPr>
          <p:cNvPr id="111" name="Shape 111"/>
          <p:cNvGrpSpPr/>
          <p:nvPr/>
        </p:nvGrpSpPr>
        <p:grpSpPr>
          <a:xfrm>
            <a:off x="954632" y="764572"/>
            <a:ext cx="457190" cy="457120"/>
            <a:chOff x="1923675" y="1633650"/>
            <a:chExt cx="436000" cy="435975"/>
          </a:xfrm>
        </p:grpSpPr>
        <p:sp>
          <p:nvSpPr>
            <p:cNvPr id="112" name="Shape 11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1" name="Shape 109">
            <a:extLst>
              <a:ext uri="{FF2B5EF4-FFF2-40B4-BE49-F238E27FC236}">
                <a16:creationId xmlns:a16="http://schemas.microsoft.com/office/drawing/2014/main" id="{8F8966B1-B2DB-4132-97C0-447004A4CC6B}"/>
              </a:ext>
            </a:extLst>
          </p:cNvPr>
          <p:cNvSpPr txBox="1">
            <a:spLocks/>
          </p:cNvSpPr>
          <p:nvPr/>
        </p:nvSpPr>
        <p:spPr>
          <a:xfrm>
            <a:off x="954632" y="3697098"/>
            <a:ext cx="5324100" cy="1172614"/>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B7B7B7"/>
              </a:buClr>
              <a:buSzPts val="1200"/>
              <a:buFont typeface="Montserrat"/>
              <a:buNone/>
              <a:defRPr sz="1200" b="1" i="0" u="none" strike="noStrike" cap="none">
                <a:solidFill>
                  <a:srgbClr val="B7B7B7"/>
                </a:solidFill>
                <a:latin typeface="Montserrat"/>
                <a:ea typeface="Montserrat"/>
                <a:cs typeface="Montserrat"/>
                <a:sym typeface="Montserrat"/>
              </a:defRPr>
            </a:lvl1pPr>
            <a:lvl2pPr lvl="1">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2pPr>
            <a:lvl3pPr lvl="2">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3pPr>
            <a:lvl4pPr lvl="3">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4pPr>
            <a:lvl5pPr lvl="4">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5pPr>
            <a:lvl6pPr lvl="5">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6pPr>
            <a:lvl7pPr lvl="6">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7pPr>
            <a:lvl8pPr lvl="7">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8pPr>
            <a:lvl9pPr lvl="8">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9pPr>
          </a:lstStyle>
          <a:p>
            <a:pPr marL="171450" indent="-171450">
              <a:buFont typeface="Arial" panose="020B0604020202020204" pitchFamily="34" charset="0"/>
              <a:buChar char="•"/>
            </a:pPr>
            <a:r>
              <a:rPr lang="en-US" dirty="0"/>
              <a:t>The developers will be using </a:t>
            </a:r>
            <a:r>
              <a:rPr lang="en-US" dirty="0" err="1"/>
              <a:t>indexedDB</a:t>
            </a:r>
            <a:r>
              <a:rPr lang="en-US" dirty="0"/>
              <a:t> for the client-side storage. </a:t>
            </a:r>
          </a:p>
          <a:p>
            <a:pPr marL="171450" indent="-171450">
              <a:buFont typeface="Arial" panose="020B0604020202020204" pitchFamily="34" charset="0"/>
              <a:buChar char="•"/>
            </a:pPr>
            <a:r>
              <a:rPr lang="en-US" sz="1400" dirty="0">
                <a:latin typeface="Karla" panose="020B0604020202020204" charset="0"/>
                <a:ea typeface="Karla" panose="020B0604020202020204" charset="0"/>
              </a:rPr>
              <a:t>MySQL for the main server</a:t>
            </a:r>
          </a:p>
          <a:p>
            <a:pPr marL="171450" indent="-171450">
              <a:buFont typeface="Arial" panose="020B0604020202020204" pitchFamily="34" charset="0"/>
              <a:buChar char="•"/>
            </a:pPr>
            <a:endParaRPr lang="en-US" sz="1400" dirty="0">
              <a:latin typeface="Karla" panose="020B0604020202020204" charset="0"/>
              <a:ea typeface="Karla" panose="020B0604020202020204" charset="0"/>
            </a:endParaRPr>
          </a:p>
          <a:p>
            <a:pPr marL="171450" indent="-171450">
              <a:buFont typeface="Arial" panose="020B0604020202020204" pitchFamily="34" charset="0"/>
              <a:buChar char="•"/>
            </a:pPr>
            <a:r>
              <a:rPr lang="en-US" dirty="0"/>
              <a:t>The data from the clients will be synced to MySQL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will be analyzed by the developers by getting the average percentage.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Once the tag reaches 80% of the total reports the developers will flag it as a fake website and it will show the user the reason why it is flagged as fake (Fake News, Clickbait, Caution, Bias).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developers would also use a captcha system to avoid bots and spammers.</a:t>
            </a:r>
          </a:p>
          <a:p>
            <a:pPr marL="171450" indent="-171450">
              <a:buFont typeface="Arial" panose="020B0604020202020204" pitchFamily="34" charset="0"/>
              <a:buChar char="•"/>
            </a:pPr>
            <a:endParaRPr lang="en-PH" sz="1400" dirty="0">
              <a:latin typeface="Karla" panose="020B0604020202020204" charset="0"/>
              <a:ea typeface="Karla" panose="020B0604020202020204" charset="0"/>
            </a:endParaRPr>
          </a:p>
        </p:txBody>
      </p:sp>
    </p:spTree>
    <p:extLst>
      <p:ext uri="{BB962C8B-B14F-4D97-AF65-F5344CB8AC3E}">
        <p14:creationId xmlns:p14="http://schemas.microsoft.com/office/powerpoint/2010/main" val="126833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350" y="1807900"/>
            <a:ext cx="5324100" cy="485700"/>
          </a:xfrm>
          <a:prstGeom prst="rect">
            <a:avLst/>
          </a:prstGeom>
        </p:spPr>
        <p:txBody>
          <a:bodyPr wrap="square" lIns="91425" tIns="91425" rIns="91425" bIns="91425" anchor="b" anchorCtr="0">
            <a:noAutofit/>
          </a:bodyPr>
          <a:lstStyle/>
          <a:p>
            <a:pPr marL="0" lvl="0" indent="0">
              <a:spcBef>
                <a:spcPts val="0"/>
              </a:spcBef>
              <a:buNone/>
            </a:pPr>
            <a:r>
              <a:rPr lang="en-US" dirty="0"/>
              <a:t>Reporting System</a:t>
            </a:r>
            <a:endParaRPr lang="en" dirty="0"/>
          </a:p>
        </p:txBody>
      </p:sp>
      <p:grpSp>
        <p:nvGrpSpPr>
          <p:cNvPr id="111" name="Shape 111"/>
          <p:cNvGrpSpPr/>
          <p:nvPr/>
        </p:nvGrpSpPr>
        <p:grpSpPr>
          <a:xfrm>
            <a:off x="954632" y="1317465"/>
            <a:ext cx="457190" cy="457120"/>
            <a:chOff x="1923675" y="1633650"/>
            <a:chExt cx="436000" cy="435975"/>
          </a:xfrm>
        </p:grpSpPr>
        <p:sp>
          <p:nvSpPr>
            <p:cNvPr id="112" name="Shape 11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1" name="Shape 109">
            <a:extLst>
              <a:ext uri="{FF2B5EF4-FFF2-40B4-BE49-F238E27FC236}">
                <a16:creationId xmlns:a16="http://schemas.microsoft.com/office/drawing/2014/main" id="{8F8966B1-B2DB-4132-97C0-447004A4CC6B}"/>
              </a:ext>
            </a:extLst>
          </p:cNvPr>
          <p:cNvSpPr txBox="1">
            <a:spLocks/>
          </p:cNvSpPr>
          <p:nvPr/>
        </p:nvSpPr>
        <p:spPr>
          <a:xfrm>
            <a:off x="954632" y="3845955"/>
            <a:ext cx="5324100" cy="1172614"/>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B7B7B7"/>
              </a:buClr>
              <a:buSzPts val="1200"/>
              <a:buFont typeface="Montserrat"/>
              <a:buNone/>
              <a:defRPr sz="1200" b="1" i="0" u="none" strike="noStrike" cap="none">
                <a:solidFill>
                  <a:srgbClr val="B7B7B7"/>
                </a:solidFill>
                <a:latin typeface="Montserrat"/>
                <a:ea typeface="Montserrat"/>
                <a:cs typeface="Montserrat"/>
                <a:sym typeface="Montserrat"/>
              </a:defRPr>
            </a:lvl1pPr>
            <a:lvl2pPr lvl="1">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2pPr>
            <a:lvl3pPr lvl="2">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3pPr>
            <a:lvl4pPr lvl="3">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4pPr>
            <a:lvl5pPr lvl="4">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5pPr>
            <a:lvl6pPr lvl="5">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6pPr>
            <a:lvl7pPr lvl="6">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7pPr>
            <a:lvl8pPr lvl="7">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8pPr>
            <a:lvl9pPr lvl="8">
              <a:spcBef>
                <a:spcPts val="0"/>
              </a:spcBef>
              <a:buClr>
                <a:srgbClr val="B7B7B7"/>
              </a:buClr>
              <a:buSzPts val="1200"/>
              <a:buFont typeface="Montserrat"/>
              <a:buNone/>
              <a:defRPr sz="1200" b="1">
                <a:solidFill>
                  <a:srgbClr val="B7B7B7"/>
                </a:solidFill>
                <a:latin typeface="Montserrat"/>
                <a:ea typeface="Montserrat"/>
                <a:cs typeface="Montserrat"/>
                <a:sym typeface="Montserrat"/>
              </a:defRPr>
            </a:lvl9pPr>
          </a:lstStyle>
          <a:p>
            <a:pPr marL="171450" lvl="0" indent="-171450">
              <a:buFont typeface="Arial" panose="020B0604020202020204" pitchFamily="34" charset="0"/>
              <a:buChar char="•"/>
            </a:pPr>
            <a:r>
              <a:rPr lang="en-US" sz="1400" dirty="0">
                <a:latin typeface="Karla" panose="020B0604020202020204" charset="0"/>
                <a:ea typeface="Karla" panose="020B0604020202020204" charset="0"/>
              </a:rPr>
              <a:t>Fake News- </a:t>
            </a:r>
            <a:r>
              <a:rPr lang="en-US" sz="1400" b="0" dirty="0">
                <a:latin typeface="Karla" panose="020B0604020202020204" charset="0"/>
                <a:ea typeface="Karla" panose="020B0604020202020204" charset="0"/>
              </a:rPr>
              <a:t>Sources that entirely fabricate information, disseminate deceptive content, or grossly distort actual news reports</a:t>
            </a:r>
          </a:p>
          <a:p>
            <a:pPr marL="171450" lvl="0" indent="-171450">
              <a:buFont typeface="Arial" panose="020B0604020202020204" pitchFamily="34" charset="0"/>
              <a:buChar char="•"/>
            </a:pPr>
            <a:r>
              <a:rPr lang="en-US" sz="1400" dirty="0">
                <a:latin typeface="Karla" panose="020B0604020202020204" charset="0"/>
                <a:ea typeface="Karla" panose="020B0604020202020204" charset="0"/>
              </a:rPr>
              <a:t>Clickbait-</a:t>
            </a:r>
            <a:r>
              <a:rPr lang="en-US" sz="1400" b="0" dirty="0">
                <a:latin typeface="Karla" panose="020B0604020202020204" charset="0"/>
                <a:ea typeface="Karla" panose="020B0604020202020204" charset="0"/>
              </a:rPr>
              <a:t> Sources that provide generally credible content, but use exaggerated, misleading, or questionable headlines, social media descriptions, and/or images.</a:t>
            </a:r>
          </a:p>
          <a:p>
            <a:pPr marL="171450" lvl="0" indent="-171450">
              <a:buFont typeface="Arial" panose="020B0604020202020204" pitchFamily="34" charset="0"/>
              <a:buChar char="•"/>
            </a:pPr>
            <a:r>
              <a:rPr lang="en-US" sz="1400" dirty="0">
                <a:latin typeface="Karla" panose="020B0604020202020204" charset="0"/>
                <a:ea typeface="Karla" panose="020B0604020202020204" charset="0"/>
              </a:rPr>
              <a:t>Caution</a:t>
            </a:r>
            <a:r>
              <a:rPr lang="en-US" sz="1400" b="0" dirty="0">
                <a:latin typeface="Karla" panose="020B0604020202020204" charset="0"/>
                <a:ea typeface="Karla" panose="020B0604020202020204" charset="0"/>
              </a:rPr>
              <a:t> - Sources that may be reliable but whose contents require further verification.</a:t>
            </a:r>
          </a:p>
          <a:p>
            <a:pPr marL="171450" lvl="0" indent="-171450">
              <a:buFont typeface="Arial" panose="020B0604020202020204" pitchFamily="34" charset="0"/>
              <a:buChar char="•"/>
            </a:pPr>
            <a:r>
              <a:rPr lang="en-US" sz="1400" dirty="0">
                <a:latin typeface="Karla" panose="020B0604020202020204" charset="0"/>
                <a:ea typeface="Karla" panose="020B0604020202020204" charset="0"/>
              </a:rPr>
              <a:t>Bias</a:t>
            </a:r>
            <a:r>
              <a:rPr lang="en-US" sz="1400" b="0" dirty="0">
                <a:latin typeface="Karla" panose="020B0604020202020204" charset="0"/>
                <a:ea typeface="Karla" panose="020B0604020202020204" charset="0"/>
              </a:rPr>
              <a:t> - Sources that come from a particular point of view and may rely on propaganda, decontextualized information, and opinions distorted as facts.</a:t>
            </a:r>
          </a:p>
          <a:p>
            <a:pPr marL="171450" lvl="0" indent="-171450">
              <a:buFont typeface="Arial" panose="020B0604020202020204" pitchFamily="34" charset="0"/>
              <a:buChar char="•"/>
            </a:pPr>
            <a:r>
              <a:rPr lang="en-US" sz="1400" dirty="0">
                <a:latin typeface="Karla" panose="020B0604020202020204" charset="0"/>
                <a:ea typeface="Karla" panose="020B0604020202020204" charset="0"/>
              </a:rPr>
              <a:t>Shady</a:t>
            </a:r>
            <a:r>
              <a:rPr lang="en-US" sz="1400" b="0" dirty="0">
                <a:latin typeface="Karla" panose="020B0604020202020204" charset="0"/>
                <a:ea typeface="Karla" panose="020B0604020202020204" charset="0"/>
              </a:rPr>
              <a:t> – Sources that has malicious domain</a:t>
            </a:r>
          </a:p>
        </p:txBody>
      </p:sp>
    </p:spTree>
    <p:extLst>
      <p:ext uri="{BB962C8B-B14F-4D97-AF65-F5344CB8AC3E}">
        <p14:creationId xmlns:p14="http://schemas.microsoft.com/office/powerpoint/2010/main" val="170422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48300" y="1583350"/>
            <a:ext cx="3522300" cy="2989800"/>
          </a:xfrm>
          <a:prstGeom prst="rect">
            <a:avLst/>
          </a:prstGeom>
        </p:spPr>
        <p:txBody>
          <a:bodyPr wrap="square" lIns="91425" tIns="91425" rIns="91425" bIns="91425" anchor="b" anchorCtr="0">
            <a:noAutofit/>
          </a:bodyPr>
          <a:lstStyle/>
          <a:p>
            <a:pPr marL="0" lvl="0" indent="0" rtl="0">
              <a:spcBef>
                <a:spcPts val="0"/>
              </a:spcBef>
              <a:buNone/>
            </a:pPr>
            <a:r>
              <a:rPr lang="en" sz="7200" dirty="0">
                <a:solidFill>
                  <a:srgbClr val="FFC107"/>
                </a:solidFill>
              </a:rPr>
              <a:t>5.</a:t>
            </a:r>
          </a:p>
          <a:p>
            <a:pPr marL="0" lvl="0" indent="0" rtl="0">
              <a:spcBef>
                <a:spcPts val="0"/>
              </a:spcBef>
              <a:buNone/>
            </a:pPr>
            <a:r>
              <a:rPr lang="en-US" dirty="0"/>
              <a:t>Diagrams</a:t>
            </a:r>
            <a:endParaRPr lang="en" dirty="0"/>
          </a:p>
        </p:txBody>
      </p:sp>
    </p:spTree>
    <p:extLst>
      <p:ext uri="{BB962C8B-B14F-4D97-AF65-F5344CB8AC3E}">
        <p14:creationId xmlns:p14="http://schemas.microsoft.com/office/powerpoint/2010/main" val="394625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841000" y="1884100"/>
            <a:ext cx="4801500" cy="409500"/>
          </a:xfrm>
          <a:prstGeom prst="rect">
            <a:avLst/>
          </a:prstGeom>
        </p:spPr>
        <p:txBody>
          <a:bodyPr wrap="square" lIns="91425" tIns="91425" rIns="91425" bIns="91425" anchor="b" anchorCtr="0">
            <a:noAutofit/>
          </a:bodyPr>
          <a:lstStyle/>
          <a:p>
            <a:pPr marL="0" lvl="0" indent="0" rtl="0">
              <a:spcBef>
                <a:spcPts val="0"/>
              </a:spcBef>
              <a:buNone/>
            </a:pPr>
            <a:r>
              <a:rPr lang="en-US" dirty="0"/>
              <a:t>Conclusion and Recommendation</a:t>
            </a:r>
            <a:endParaRPr lang="en" dirty="0"/>
          </a:p>
        </p:txBody>
      </p:sp>
      <p:sp>
        <p:nvSpPr>
          <p:cNvPr id="329" name="Shape 329"/>
          <p:cNvSpPr txBox="1">
            <a:spLocks noGrp="1"/>
          </p:cNvSpPr>
          <p:nvPr>
            <p:ph type="body" idx="1"/>
          </p:nvPr>
        </p:nvSpPr>
        <p:spPr>
          <a:xfrm>
            <a:off x="847599" y="2305050"/>
            <a:ext cx="2038800" cy="1305000"/>
          </a:xfrm>
          <a:prstGeom prst="rect">
            <a:avLst/>
          </a:prstGeom>
        </p:spPr>
        <p:txBody>
          <a:bodyPr wrap="square" lIns="91425" tIns="91425" rIns="91425" bIns="91425" anchor="t" anchorCtr="0">
            <a:noAutofit/>
          </a:bodyPr>
          <a:lstStyle/>
          <a:p>
            <a:r>
              <a:rPr lang="en-US" sz="1000" dirty="0"/>
              <a:t>Fake news can be lessened or better yet eliminated, since people keep falling prey for such posts; it needs to be stopped. </a:t>
            </a:r>
          </a:p>
        </p:txBody>
      </p:sp>
      <p:sp>
        <p:nvSpPr>
          <p:cNvPr id="330" name="Shape 330"/>
          <p:cNvSpPr txBox="1">
            <a:spLocks noGrp="1"/>
          </p:cNvSpPr>
          <p:nvPr>
            <p:ph type="body" idx="2"/>
          </p:nvPr>
        </p:nvSpPr>
        <p:spPr>
          <a:xfrm>
            <a:off x="2990950" y="2305050"/>
            <a:ext cx="2038800" cy="1305000"/>
          </a:xfrm>
          <a:prstGeom prst="rect">
            <a:avLst/>
          </a:prstGeom>
        </p:spPr>
        <p:txBody>
          <a:bodyPr wrap="square" lIns="91425" tIns="91425" rIns="91425" bIns="91425" anchor="t" anchorCtr="0">
            <a:noAutofit/>
          </a:bodyPr>
          <a:lstStyle/>
          <a:p>
            <a:r>
              <a:rPr lang="en-US" sz="1000" dirty="0"/>
              <a:t>If this program could be implemented, there will definitely be a big change in how news would be spread, since users will no longer fall for faulty news articles and posts.</a:t>
            </a:r>
          </a:p>
        </p:txBody>
      </p:sp>
      <p:sp>
        <p:nvSpPr>
          <p:cNvPr id="331" name="Shape 331"/>
          <p:cNvSpPr txBox="1">
            <a:spLocks noGrp="1"/>
          </p:cNvSpPr>
          <p:nvPr>
            <p:ph type="body" idx="3"/>
          </p:nvPr>
        </p:nvSpPr>
        <p:spPr>
          <a:xfrm>
            <a:off x="2990950" y="3505200"/>
            <a:ext cx="2038800" cy="1305000"/>
          </a:xfrm>
          <a:prstGeom prst="rect">
            <a:avLst/>
          </a:prstGeom>
        </p:spPr>
        <p:txBody>
          <a:bodyPr wrap="square" lIns="91425" tIns="91425" rIns="91425" bIns="91425" anchor="t" anchorCtr="0">
            <a:noAutofit/>
          </a:bodyPr>
          <a:lstStyle/>
          <a:p>
            <a:r>
              <a:rPr lang="en-US" sz="1000" dirty="0"/>
              <a:t>If this program could be implemented, there will definitely be a big change in how news would be spread, since users will no longer fall for faulty news articles and posts.</a:t>
            </a:r>
          </a:p>
        </p:txBody>
      </p:sp>
      <p:sp>
        <p:nvSpPr>
          <p:cNvPr id="332" name="Shape 332"/>
          <p:cNvSpPr txBox="1">
            <a:spLocks noGrp="1"/>
          </p:cNvSpPr>
          <p:nvPr>
            <p:ph type="body" idx="1"/>
          </p:nvPr>
        </p:nvSpPr>
        <p:spPr>
          <a:xfrm>
            <a:off x="847599" y="3505200"/>
            <a:ext cx="2038800" cy="1305000"/>
          </a:xfrm>
          <a:prstGeom prst="rect">
            <a:avLst/>
          </a:prstGeom>
        </p:spPr>
        <p:txBody>
          <a:bodyPr wrap="square" lIns="91425" tIns="91425" rIns="91425" bIns="91425" anchor="t" anchorCtr="0">
            <a:noAutofit/>
          </a:bodyPr>
          <a:lstStyle/>
          <a:p>
            <a:r>
              <a:rPr lang="en-US" sz="1000" dirty="0"/>
              <a:t>To help increase the accuracy of the extension, the researchers recommend adding more features for classifying data and to work not only in chrome but also on other browsers</a:t>
            </a:r>
            <a:endParaRPr lang="en-PH" sz="1000" dirty="0"/>
          </a:p>
        </p:txBody>
      </p:sp>
      <p:grpSp>
        <p:nvGrpSpPr>
          <p:cNvPr id="335" name="Shape 335"/>
          <p:cNvGrpSpPr/>
          <p:nvPr/>
        </p:nvGrpSpPr>
        <p:grpSpPr>
          <a:xfrm>
            <a:off x="927968" y="1342215"/>
            <a:ext cx="432381" cy="432313"/>
            <a:chOff x="1923675" y="1633650"/>
            <a:chExt cx="436000" cy="435975"/>
          </a:xfrm>
        </p:grpSpPr>
        <p:sp>
          <p:nvSpPr>
            <p:cNvPr id="336" name="Shape 336"/>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7" name="Shape 337"/>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8" name="Shape 338"/>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39" name="Shape 339"/>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40" name="Shape 340"/>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41" name="Shape 341"/>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378"/>
        <p:cNvGrpSpPr/>
        <p:nvPr/>
      </p:nvGrpSpPr>
      <p:grpSpPr>
        <a:xfrm>
          <a:off x="0" y="0"/>
          <a:ext cx="0" cy="0"/>
          <a:chOff x="0" y="0"/>
          <a:chExt cx="0" cy="0"/>
        </a:xfrm>
      </p:grpSpPr>
      <p:sp>
        <p:nvSpPr>
          <p:cNvPr id="379" name="Shape 379"/>
          <p:cNvSpPr/>
          <p:nvPr/>
        </p:nvSpPr>
        <p:spPr>
          <a:xfrm>
            <a:off x="3864701" y="713790"/>
            <a:ext cx="4871019" cy="379214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80" name="Shape 380"/>
          <p:cNvSpPr/>
          <p:nvPr/>
        </p:nvSpPr>
        <p:spPr>
          <a:xfrm>
            <a:off x="4068509" y="916921"/>
            <a:ext cx="4463700" cy="2850300"/>
          </a:xfrm>
          <a:prstGeom prst="rect">
            <a:avLst/>
          </a:prstGeom>
          <a:solidFill>
            <a:srgbClr val="F3F3F3"/>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000" dirty="0">
                <a:solidFill>
                  <a:srgbClr val="999999"/>
                </a:solidFill>
                <a:latin typeface="Karla"/>
                <a:ea typeface="Karla"/>
                <a:cs typeface="Karla"/>
                <a:sym typeface="Karla"/>
              </a:rPr>
              <a:t>Place your screenshot here</a:t>
            </a:r>
          </a:p>
        </p:txBody>
      </p:sp>
      <p:sp>
        <p:nvSpPr>
          <p:cNvPr id="381" name="Shape 381"/>
          <p:cNvSpPr txBox="1">
            <a:spLocks noGrp="1"/>
          </p:cNvSpPr>
          <p:nvPr>
            <p:ph type="title"/>
          </p:nvPr>
        </p:nvSpPr>
        <p:spPr>
          <a:xfrm>
            <a:off x="795779" y="2243833"/>
            <a:ext cx="3680528" cy="680119"/>
          </a:xfrm>
          <a:prstGeom prst="rect">
            <a:avLst/>
          </a:prstGeom>
        </p:spPr>
        <p:txBody>
          <a:bodyPr wrap="square" lIns="91425" tIns="91425" rIns="91425" bIns="91425" anchor="b" anchorCtr="0">
            <a:noAutofit/>
          </a:bodyPr>
          <a:lstStyle/>
          <a:p>
            <a:pPr marL="0" lvl="0" indent="0" rtl="0">
              <a:spcBef>
                <a:spcPts val="0"/>
              </a:spcBef>
              <a:buNone/>
            </a:pPr>
            <a:r>
              <a:rPr lang="en-US" sz="3200" dirty="0">
                <a:solidFill>
                  <a:srgbClr val="FF9800"/>
                </a:solidFill>
              </a:rPr>
              <a:t>Our Logo</a:t>
            </a:r>
            <a:endParaRPr lang="en" sz="3200" dirty="0"/>
          </a:p>
        </p:txBody>
      </p:sp>
      <p:grpSp>
        <p:nvGrpSpPr>
          <p:cNvPr id="383" name="Shape 383"/>
          <p:cNvGrpSpPr/>
          <p:nvPr/>
        </p:nvGrpSpPr>
        <p:grpSpPr>
          <a:xfrm>
            <a:off x="968387" y="1337659"/>
            <a:ext cx="460581" cy="436282"/>
            <a:chOff x="2583100" y="2973775"/>
            <a:chExt cx="461550" cy="437200"/>
          </a:xfrm>
        </p:grpSpPr>
        <p:sp>
          <p:nvSpPr>
            <p:cNvPr id="384" name="Shape 384"/>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85" name="Shape 385"/>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9" name="Picture 8">
            <a:extLst>
              <a:ext uri="{FF2B5EF4-FFF2-40B4-BE49-F238E27FC236}">
                <a16:creationId xmlns:a16="http://schemas.microsoft.com/office/drawing/2014/main" id="{805E9308-CA93-4220-A61A-72E6418A4E8E}"/>
              </a:ext>
            </a:extLst>
          </p:cNvPr>
          <p:cNvPicPr/>
          <p:nvPr/>
        </p:nvPicPr>
        <p:blipFill>
          <a:blip r:embed="rId3">
            <a:extLst>
              <a:ext uri="{28A0092B-C50C-407E-A947-70E740481C1C}">
                <a14:useLocalDpi xmlns:a14="http://schemas.microsoft.com/office/drawing/2010/main" val="0"/>
              </a:ext>
            </a:extLst>
          </a:blip>
          <a:stretch>
            <a:fillRect/>
          </a:stretch>
        </p:blipFill>
        <p:spPr>
          <a:xfrm>
            <a:off x="4068509" y="916921"/>
            <a:ext cx="4463700" cy="28503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p:nvPr/>
        </p:nvSpPr>
        <p:spPr>
          <a:xfrm>
            <a:off x="3864701" y="713790"/>
            <a:ext cx="4871019" cy="379214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80" name="Shape 380"/>
          <p:cNvSpPr/>
          <p:nvPr/>
        </p:nvSpPr>
        <p:spPr>
          <a:xfrm>
            <a:off x="4068509" y="916921"/>
            <a:ext cx="4463700" cy="2850300"/>
          </a:xfrm>
          <a:prstGeom prst="rect">
            <a:avLst/>
          </a:prstGeom>
          <a:solidFill>
            <a:srgbClr val="F3F3F3"/>
          </a:solidFill>
          <a:ln w="9525" cap="flat" cmpd="sng">
            <a:solidFill>
              <a:srgbClr val="D9D9D9"/>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000" dirty="0">
                <a:solidFill>
                  <a:srgbClr val="999999"/>
                </a:solidFill>
                <a:latin typeface="Karla"/>
                <a:ea typeface="Karla"/>
                <a:cs typeface="Karla"/>
                <a:sym typeface="Karla"/>
              </a:rPr>
              <a:t>Place your screenshot here</a:t>
            </a:r>
          </a:p>
        </p:txBody>
      </p:sp>
      <p:sp>
        <p:nvSpPr>
          <p:cNvPr id="381" name="Shape 381"/>
          <p:cNvSpPr txBox="1">
            <a:spLocks noGrp="1"/>
          </p:cNvSpPr>
          <p:nvPr>
            <p:ph type="title"/>
          </p:nvPr>
        </p:nvSpPr>
        <p:spPr>
          <a:xfrm>
            <a:off x="561863" y="2269801"/>
            <a:ext cx="3680528" cy="680119"/>
          </a:xfrm>
          <a:prstGeom prst="rect">
            <a:avLst/>
          </a:prstGeom>
        </p:spPr>
        <p:txBody>
          <a:bodyPr wrap="square" lIns="91425" tIns="91425" rIns="91425" bIns="91425" anchor="b" anchorCtr="0">
            <a:noAutofit/>
          </a:bodyPr>
          <a:lstStyle/>
          <a:p>
            <a:pPr marL="0" lvl="0" indent="0" rtl="0">
              <a:spcBef>
                <a:spcPts val="0"/>
              </a:spcBef>
              <a:buNone/>
            </a:pPr>
            <a:r>
              <a:rPr lang="en-US" sz="3200" dirty="0">
                <a:solidFill>
                  <a:srgbClr val="92D050"/>
                </a:solidFill>
              </a:rPr>
              <a:t>Warning Alert</a:t>
            </a:r>
            <a:endParaRPr lang="en" sz="3200" dirty="0">
              <a:solidFill>
                <a:srgbClr val="92D050"/>
              </a:solidFill>
            </a:endParaRPr>
          </a:p>
        </p:txBody>
      </p:sp>
      <p:grpSp>
        <p:nvGrpSpPr>
          <p:cNvPr id="383" name="Shape 383"/>
          <p:cNvGrpSpPr/>
          <p:nvPr/>
        </p:nvGrpSpPr>
        <p:grpSpPr>
          <a:xfrm>
            <a:off x="968387" y="1337659"/>
            <a:ext cx="460581" cy="436282"/>
            <a:chOff x="2583100" y="2973775"/>
            <a:chExt cx="461550" cy="437200"/>
          </a:xfrm>
        </p:grpSpPr>
        <p:sp>
          <p:nvSpPr>
            <p:cNvPr id="384" name="Shape 384"/>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85" name="Shape 385"/>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10" name="Picture 9">
            <a:extLst>
              <a:ext uri="{FF2B5EF4-FFF2-40B4-BE49-F238E27FC236}">
                <a16:creationId xmlns:a16="http://schemas.microsoft.com/office/drawing/2014/main" id="{1059951F-4BA7-4A5B-95FD-DAE4D63B7273}"/>
              </a:ext>
            </a:extLst>
          </p:cNvPr>
          <p:cNvPicPr/>
          <p:nvPr/>
        </p:nvPicPr>
        <p:blipFill>
          <a:blip r:embed="rId3">
            <a:extLst>
              <a:ext uri="{28A0092B-C50C-407E-A947-70E740481C1C}">
                <a14:useLocalDpi xmlns:a14="http://schemas.microsoft.com/office/drawing/2010/main" val="0"/>
              </a:ext>
            </a:extLst>
          </a:blip>
          <a:stretch>
            <a:fillRect/>
          </a:stretch>
        </p:blipFill>
        <p:spPr>
          <a:xfrm>
            <a:off x="4068509" y="916921"/>
            <a:ext cx="4463700" cy="2905015"/>
          </a:xfrm>
          <a:prstGeom prst="rect">
            <a:avLst/>
          </a:prstGeom>
        </p:spPr>
      </p:pic>
    </p:spTree>
    <p:extLst>
      <p:ext uri="{BB962C8B-B14F-4D97-AF65-F5344CB8AC3E}">
        <p14:creationId xmlns:p14="http://schemas.microsoft.com/office/powerpoint/2010/main" val="1231937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89"/>
        <p:cNvGrpSpPr/>
        <p:nvPr/>
      </p:nvGrpSpPr>
      <p:grpSpPr>
        <a:xfrm>
          <a:off x="0" y="0"/>
          <a:ext cx="0" cy="0"/>
          <a:chOff x="0" y="0"/>
          <a:chExt cx="0" cy="0"/>
        </a:xfrm>
      </p:grpSpPr>
      <p:sp>
        <p:nvSpPr>
          <p:cNvPr id="390" name="Shape 390"/>
          <p:cNvSpPr txBox="1">
            <a:spLocks noGrp="1"/>
          </p:cNvSpPr>
          <p:nvPr>
            <p:ph type="ctrTitle" idx="4294967295"/>
          </p:nvPr>
        </p:nvSpPr>
        <p:spPr>
          <a:xfrm>
            <a:off x="3157871" y="85058"/>
            <a:ext cx="4165214" cy="477501"/>
          </a:xfrm>
          <a:prstGeom prst="rect">
            <a:avLst/>
          </a:prstGeom>
        </p:spPr>
        <p:txBody>
          <a:bodyPr wrap="square" lIns="91425" tIns="91425" rIns="91425" bIns="91425" anchor="b" anchorCtr="0">
            <a:noAutofit/>
          </a:bodyPr>
          <a:lstStyle/>
          <a:p>
            <a:pPr marL="0" lvl="0" indent="0" rtl="0">
              <a:spcBef>
                <a:spcPts val="0"/>
              </a:spcBef>
              <a:buNone/>
            </a:pPr>
            <a:r>
              <a:rPr lang="en-US" sz="1800" dirty="0">
                <a:solidFill>
                  <a:srgbClr val="FF5722"/>
                </a:solidFill>
              </a:rPr>
              <a:t>Reporting</a:t>
            </a:r>
            <a:endParaRPr lang="en" sz="1800" dirty="0">
              <a:solidFill>
                <a:srgbClr val="FF5722"/>
              </a:solidFill>
            </a:endParaRPr>
          </a:p>
        </p:txBody>
      </p:sp>
      <p:pic>
        <p:nvPicPr>
          <p:cNvPr id="10" name="Picture 9">
            <a:extLst>
              <a:ext uri="{FF2B5EF4-FFF2-40B4-BE49-F238E27FC236}">
                <a16:creationId xmlns:a16="http://schemas.microsoft.com/office/drawing/2014/main" id="{DE89DFFE-1CE0-4B07-A73B-33CAB72F7BA7}"/>
              </a:ext>
            </a:extLst>
          </p:cNvPr>
          <p:cNvPicPr/>
          <p:nvPr/>
        </p:nvPicPr>
        <p:blipFill>
          <a:blip r:embed="rId3">
            <a:extLst>
              <a:ext uri="{28A0092B-C50C-407E-A947-70E740481C1C}">
                <a14:useLocalDpi xmlns:a14="http://schemas.microsoft.com/office/drawing/2010/main" val="0"/>
              </a:ext>
            </a:extLst>
          </a:blip>
          <a:stretch>
            <a:fillRect/>
          </a:stretch>
        </p:blipFill>
        <p:spPr>
          <a:xfrm>
            <a:off x="360177" y="700783"/>
            <a:ext cx="7157041" cy="35445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877"/>
        <p:cNvGrpSpPr/>
        <p:nvPr/>
      </p:nvGrpSpPr>
      <p:grpSpPr>
        <a:xfrm>
          <a:off x="0" y="0"/>
          <a:ext cx="0" cy="0"/>
          <a:chOff x="0" y="0"/>
          <a:chExt cx="0" cy="0"/>
        </a:xfrm>
      </p:grpSpPr>
      <p:sp>
        <p:nvSpPr>
          <p:cNvPr id="878" name="Shape 878"/>
          <p:cNvSpPr txBox="1"/>
          <p:nvPr/>
        </p:nvSpPr>
        <p:spPr>
          <a:xfrm>
            <a:off x="2217013" y="1763108"/>
            <a:ext cx="6676800" cy="1380900"/>
          </a:xfrm>
          <a:prstGeom prst="rect">
            <a:avLst/>
          </a:prstGeom>
          <a:noFill/>
          <a:ln>
            <a:noFill/>
          </a:ln>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sz="8000" b="1" dirty="0">
                <a:solidFill>
                  <a:srgbClr val="FFFFFF"/>
                </a:solidFill>
                <a:latin typeface="Karla"/>
                <a:ea typeface="Karla"/>
                <a:cs typeface="Karla"/>
                <a:sym typeface="Karla"/>
              </a:rPr>
              <a:t>Thank You!</a:t>
            </a:r>
            <a:endParaRPr dirty="0">
              <a:solidFill>
                <a:srgbClr val="FFFFFF"/>
              </a:solidFill>
              <a:latin typeface="Karla"/>
              <a:ea typeface="Karla"/>
              <a:cs typeface="Karla"/>
              <a:sym typeface="Karla"/>
            </a:endParaRPr>
          </a:p>
        </p:txBody>
      </p:sp>
      <p:sp>
        <p:nvSpPr>
          <p:cNvPr id="880" name="Shape 880"/>
          <p:cNvSpPr txBox="1"/>
          <p:nvPr/>
        </p:nvSpPr>
        <p:spPr>
          <a:xfrm>
            <a:off x="776413" y="1763108"/>
            <a:ext cx="1440600" cy="1296000"/>
          </a:xfrm>
          <a:prstGeom prst="rect">
            <a:avLst/>
          </a:prstGeom>
          <a:noFill/>
          <a:ln>
            <a:noFill/>
          </a:ln>
        </p:spPr>
        <p:txBody>
          <a:bodyPr wrap="square" lIns="91425" tIns="91425" rIns="91425" bIns="91425" anchor="ctr" anchorCtr="0">
            <a:noAutofit/>
          </a:bodyPr>
          <a:lstStyle/>
          <a:p>
            <a:pPr marL="0" lvl="0" indent="-69850" algn="ctr" rtl="0">
              <a:spcBef>
                <a:spcPts val="0"/>
              </a:spcBef>
              <a:buClr>
                <a:srgbClr val="000000"/>
              </a:buClr>
              <a:buSzPts val="1100"/>
              <a:buFont typeface="Arial"/>
              <a:buNone/>
            </a:pPr>
            <a:r>
              <a:rPr lang="en" sz="9600" dirty="0">
                <a:solidFill>
                  <a:srgbClr val="FFEB3B"/>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41000" y="665300"/>
            <a:ext cx="4801500" cy="409500"/>
          </a:xfrm>
          <a:prstGeom prst="rect">
            <a:avLst/>
          </a:prstGeom>
        </p:spPr>
        <p:txBody>
          <a:bodyPr wrap="square" lIns="91425" tIns="91425" rIns="91425" bIns="91425" anchor="b" anchorCtr="0">
            <a:noAutofit/>
          </a:bodyPr>
          <a:lstStyle/>
          <a:p>
            <a:pPr marL="0" lvl="0" indent="0" rtl="0">
              <a:spcBef>
                <a:spcPts val="0"/>
              </a:spcBef>
              <a:buNone/>
            </a:pPr>
            <a:r>
              <a:rPr lang="en-US" sz="2400" dirty="0"/>
              <a:t>About Our Project</a:t>
            </a:r>
            <a:endParaRPr lang="en" sz="2400" dirty="0">
              <a:solidFill>
                <a:srgbClr val="CDDC39"/>
              </a:solidFill>
            </a:endParaRPr>
          </a:p>
        </p:txBody>
      </p:sp>
      <p:sp>
        <p:nvSpPr>
          <p:cNvPr id="79" name="Shape 79"/>
          <p:cNvSpPr txBox="1"/>
          <p:nvPr/>
        </p:nvSpPr>
        <p:spPr>
          <a:xfrm>
            <a:off x="841000" y="1212150"/>
            <a:ext cx="5208926" cy="2877900"/>
          </a:xfrm>
          <a:prstGeom prst="rect">
            <a:avLst/>
          </a:prstGeom>
          <a:noFill/>
          <a:ln>
            <a:noFill/>
          </a:ln>
        </p:spPr>
        <p:txBody>
          <a:bodyPr wrap="square" lIns="91425" tIns="91425" rIns="91425" bIns="91425" anchor="t" anchorCtr="0">
            <a:noAutofit/>
          </a:bodyPr>
          <a:lstStyle/>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Create a system that identifies fake news</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Chrome extension</a:t>
            </a:r>
          </a:p>
          <a:p>
            <a:pPr marL="101600" lvl="0" indent="-171450" rtl="0">
              <a:spcBef>
                <a:spcPts val="600"/>
              </a:spcBef>
              <a:buClr>
                <a:schemeClr val="dk1"/>
              </a:buClr>
              <a:buSzPts val="1100"/>
              <a:buFont typeface="Arial" panose="020B0604020202020204" pitchFamily="34" charset="0"/>
              <a:buChar char="•"/>
            </a:pPr>
            <a:endParaRPr lang="en-US" dirty="0">
              <a:solidFill>
                <a:srgbClr val="999999"/>
              </a:solidFill>
              <a:latin typeface="Karla"/>
              <a:ea typeface="Karla"/>
              <a:cs typeface="Karla"/>
              <a:sym typeface="Karla"/>
            </a:endParaRPr>
          </a:p>
          <a:p>
            <a:pPr marL="101600" lvl="0" indent="-171450" rtl="0">
              <a:spcBef>
                <a:spcPts val="600"/>
              </a:spcBef>
              <a:buClr>
                <a:schemeClr val="dk1"/>
              </a:buClr>
              <a:buSzPts val="1100"/>
              <a:buFont typeface="Arial" panose="020B0604020202020204" pitchFamily="34" charset="0"/>
              <a:buChar char="•"/>
            </a:pPr>
            <a:endParaRPr dirty="0">
              <a:solidFill>
                <a:srgbClr val="999999"/>
              </a:solidFill>
              <a:latin typeface="Karla"/>
              <a:ea typeface="Karla"/>
              <a:cs typeface="Karla"/>
              <a:sym typeface="Karla"/>
            </a:endParaRPr>
          </a:p>
          <a:p>
            <a:pPr marL="0" lvl="0" indent="0" rtl="0">
              <a:spcBef>
                <a:spcPts val="600"/>
              </a:spcBef>
              <a:buNone/>
            </a:pPr>
            <a:endParaRPr dirty="0">
              <a:solidFill>
                <a:srgbClr val="999999"/>
              </a:solidFill>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subTitle" idx="4294967295"/>
          </p:nvPr>
        </p:nvSpPr>
        <p:spPr>
          <a:xfrm>
            <a:off x="685800" y="3163925"/>
            <a:ext cx="4531500" cy="784800"/>
          </a:xfrm>
          <a:prstGeom prst="rect">
            <a:avLst/>
          </a:prstGeom>
        </p:spPr>
        <p:txBody>
          <a:bodyPr wrap="square" lIns="91425" tIns="91425" rIns="91425" bIns="91425" anchor="t" anchorCtr="0">
            <a:noAutofit/>
          </a:bodyPr>
          <a:lstStyle/>
          <a:p>
            <a:pPr marL="0" lvl="0" indent="0">
              <a:spcBef>
                <a:spcPts val="0"/>
              </a:spcBef>
              <a:buNone/>
            </a:pPr>
            <a:r>
              <a:rPr lang="en-US" sz="3600" dirty="0"/>
              <a:t>What is fake new?</a:t>
            </a:r>
            <a:endParaRPr lang="en" sz="3600" dirty="0"/>
          </a:p>
        </p:txBody>
      </p:sp>
    </p:spTree>
    <p:extLst>
      <p:ext uri="{BB962C8B-B14F-4D97-AF65-F5344CB8AC3E}">
        <p14:creationId xmlns:p14="http://schemas.microsoft.com/office/powerpoint/2010/main" val="117302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41000" y="665300"/>
            <a:ext cx="4801500" cy="409500"/>
          </a:xfrm>
          <a:prstGeom prst="rect">
            <a:avLst/>
          </a:prstGeom>
        </p:spPr>
        <p:txBody>
          <a:bodyPr wrap="square" lIns="91425" tIns="91425" rIns="91425" bIns="91425" anchor="b" anchorCtr="0">
            <a:noAutofit/>
          </a:bodyPr>
          <a:lstStyle/>
          <a:p>
            <a:pPr marL="0" lvl="0" indent="0" rtl="0">
              <a:spcBef>
                <a:spcPts val="0"/>
              </a:spcBef>
              <a:buNone/>
            </a:pPr>
            <a:r>
              <a:rPr lang="en-US" sz="2400" dirty="0"/>
              <a:t>What is fake news?</a:t>
            </a:r>
            <a:endParaRPr lang="en" sz="2400" dirty="0">
              <a:solidFill>
                <a:srgbClr val="CDDC39"/>
              </a:solidFill>
            </a:endParaRPr>
          </a:p>
        </p:txBody>
      </p:sp>
      <p:sp>
        <p:nvSpPr>
          <p:cNvPr id="79" name="Shape 79"/>
          <p:cNvSpPr txBox="1"/>
          <p:nvPr/>
        </p:nvSpPr>
        <p:spPr>
          <a:xfrm>
            <a:off x="841000" y="1212150"/>
            <a:ext cx="5208926" cy="2877900"/>
          </a:xfrm>
          <a:prstGeom prst="rect">
            <a:avLst/>
          </a:prstGeom>
          <a:noFill/>
          <a:ln>
            <a:noFill/>
          </a:ln>
        </p:spPr>
        <p:txBody>
          <a:bodyPr wrap="square" lIns="91425" tIns="91425" rIns="91425" bIns="91425" anchor="t" anchorCtr="0">
            <a:noAutofit/>
          </a:bodyPr>
          <a:lstStyle/>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Article full of misinformation</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Misleads People</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Harms the community</a:t>
            </a:r>
          </a:p>
          <a:p>
            <a:pPr marL="101600" lvl="0" indent="-171450" rtl="0">
              <a:spcBef>
                <a:spcPts val="600"/>
              </a:spcBef>
              <a:buClr>
                <a:schemeClr val="dk1"/>
              </a:buClr>
              <a:buSzPts val="1100"/>
              <a:buFont typeface="Arial" panose="020B0604020202020204" pitchFamily="34" charset="0"/>
              <a:buChar char="•"/>
            </a:pPr>
            <a:endParaRPr lang="en-US" dirty="0">
              <a:solidFill>
                <a:srgbClr val="999999"/>
              </a:solidFill>
              <a:latin typeface="Karla"/>
              <a:ea typeface="Karla"/>
              <a:cs typeface="Karla"/>
              <a:sym typeface="Karla"/>
            </a:endParaRPr>
          </a:p>
          <a:p>
            <a:pPr marL="101600" lvl="0" indent="-171450" rtl="0">
              <a:spcBef>
                <a:spcPts val="600"/>
              </a:spcBef>
              <a:buClr>
                <a:schemeClr val="dk1"/>
              </a:buClr>
              <a:buSzPts val="1100"/>
              <a:buFont typeface="Arial" panose="020B0604020202020204" pitchFamily="34" charset="0"/>
              <a:buChar char="•"/>
            </a:pPr>
            <a:endParaRPr dirty="0">
              <a:solidFill>
                <a:srgbClr val="999999"/>
              </a:solidFill>
              <a:latin typeface="Karla"/>
              <a:ea typeface="Karla"/>
              <a:cs typeface="Karla"/>
              <a:sym typeface="Karla"/>
            </a:endParaRPr>
          </a:p>
          <a:p>
            <a:pPr marL="0" lvl="0" indent="0" rtl="0">
              <a:spcBef>
                <a:spcPts val="600"/>
              </a:spcBef>
              <a:buNone/>
            </a:pPr>
            <a:endParaRPr dirty="0">
              <a:solidFill>
                <a:srgbClr val="999999"/>
              </a:solidFill>
              <a:latin typeface="Karla"/>
              <a:ea typeface="Karla"/>
              <a:cs typeface="Karla"/>
              <a:sym typeface="Karla"/>
            </a:endParaRPr>
          </a:p>
        </p:txBody>
      </p:sp>
    </p:spTree>
    <p:extLst>
      <p:ext uri="{BB962C8B-B14F-4D97-AF65-F5344CB8AC3E}">
        <p14:creationId xmlns:p14="http://schemas.microsoft.com/office/powerpoint/2010/main" val="122716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subTitle" idx="4294967295"/>
          </p:nvPr>
        </p:nvSpPr>
        <p:spPr>
          <a:xfrm>
            <a:off x="685800" y="3163925"/>
            <a:ext cx="4531500" cy="784800"/>
          </a:xfrm>
          <a:prstGeom prst="rect">
            <a:avLst/>
          </a:prstGeom>
        </p:spPr>
        <p:txBody>
          <a:bodyPr wrap="square" lIns="91425" tIns="91425" rIns="91425" bIns="91425" anchor="t" anchorCtr="0">
            <a:noAutofit/>
          </a:bodyPr>
          <a:lstStyle/>
          <a:p>
            <a:pPr marL="0" lvl="0" indent="0">
              <a:spcBef>
                <a:spcPts val="0"/>
              </a:spcBef>
              <a:buNone/>
            </a:pPr>
            <a:r>
              <a:rPr lang="en-US" sz="3600" dirty="0"/>
              <a:t>Purpose and Description</a:t>
            </a:r>
            <a:endParaRPr lang="en" sz="3600" dirty="0"/>
          </a:p>
        </p:txBody>
      </p:sp>
    </p:spTree>
    <p:extLst>
      <p:ext uri="{BB962C8B-B14F-4D97-AF65-F5344CB8AC3E}">
        <p14:creationId xmlns:p14="http://schemas.microsoft.com/office/powerpoint/2010/main" val="212371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41000" y="665300"/>
            <a:ext cx="4801500" cy="409500"/>
          </a:xfrm>
          <a:prstGeom prst="rect">
            <a:avLst/>
          </a:prstGeom>
        </p:spPr>
        <p:txBody>
          <a:bodyPr wrap="square" lIns="91425" tIns="91425" rIns="91425" bIns="91425" anchor="b" anchorCtr="0">
            <a:noAutofit/>
          </a:bodyPr>
          <a:lstStyle/>
          <a:p>
            <a:pPr marL="0" lvl="0" indent="0" rtl="0">
              <a:spcBef>
                <a:spcPts val="0"/>
              </a:spcBef>
              <a:buNone/>
            </a:pPr>
            <a:r>
              <a:rPr lang="en-US" sz="2400" dirty="0"/>
              <a:t>Purpose and Description</a:t>
            </a:r>
            <a:endParaRPr lang="en" sz="2400" dirty="0">
              <a:solidFill>
                <a:srgbClr val="CDDC39"/>
              </a:solidFill>
            </a:endParaRPr>
          </a:p>
        </p:txBody>
      </p:sp>
      <p:sp>
        <p:nvSpPr>
          <p:cNvPr id="79" name="Shape 79"/>
          <p:cNvSpPr txBox="1"/>
          <p:nvPr/>
        </p:nvSpPr>
        <p:spPr>
          <a:xfrm>
            <a:off x="841000" y="1212150"/>
            <a:ext cx="5208926" cy="2877900"/>
          </a:xfrm>
          <a:prstGeom prst="rect">
            <a:avLst/>
          </a:prstGeom>
          <a:noFill/>
          <a:ln>
            <a:noFill/>
          </a:ln>
        </p:spPr>
        <p:txBody>
          <a:bodyPr wrap="square" lIns="91425" tIns="91425" rIns="91425" bIns="91425" anchor="t" anchorCtr="0">
            <a:noAutofit/>
          </a:bodyPr>
          <a:lstStyle/>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Give awareness to online users</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No government agency that monitors fake news</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Provide security against phishing sites</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Provide solution against fake news </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Implemented through Extension</a:t>
            </a:r>
            <a:endParaRPr dirty="0">
              <a:solidFill>
                <a:srgbClr val="999999"/>
              </a:solidFill>
              <a:latin typeface="Karla"/>
              <a:ea typeface="Karla"/>
              <a:cs typeface="Karla"/>
              <a:sym typeface="Karla"/>
            </a:endParaRPr>
          </a:p>
        </p:txBody>
      </p:sp>
    </p:spTree>
    <p:extLst>
      <p:ext uri="{BB962C8B-B14F-4D97-AF65-F5344CB8AC3E}">
        <p14:creationId xmlns:p14="http://schemas.microsoft.com/office/powerpoint/2010/main" val="316908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subTitle" idx="4294967295"/>
          </p:nvPr>
        </p:nvSpPr>
        <p:spPr>
          <a:xfrm>
            <a:off x="685800" y="3163925"/>
            <a:ext cx="4531500" cy="784800"/>
          </a:xfrm>
          <a:prstGeom prst="rect">
            <a:avLst/>
          </a:prstGeom>
        </p:spPr>
        <p:txBody>
          <a:bodyPr wrap="square" lIns="91425" tIns="91425" rIns="91425" bIns="91425" anchor="t" anchorCtr="0">
            <a:noAutofit/>
          </a:bodyPr>
          <a:lstStyle/>
          <a:p>
            <a:pPr marL="0" lvl="0" indent="0">
              <a:spcBef>
                <a:spcPts val="0"/>
              </a:spcBef>
              <a:buNone/>
            </a:pPr>
            <a:r>
              <a:rPr lang="en-US" sz="3600" dirty="0"/>
              <a:t>Objectives</a:t>
            </a:r>
            <a:endParaRPr lang="en" sz="3600" dirty="0"/>
          </a:p>
        </p:txBody>
      </p:sp>
    </p:spTree>
    <p:extLst>
      <p:ext uri="{BB962C8B-B14F-4D97-AF65-F5344CB8AC3E}">
        <p14:creationId xmlns:p14="http://schemas.microsoft.com/office/powerpoint/2010/main" val="381983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41000" y="665300"/>
            <a:ext cx="4801500" cy="409500"/>
          </a:xfrm>
          <a:prstGeom prst="rect">
            <a:avLst/>
          </a:prstGeom>
        </p:spPr>
        <p:txBody>
          <a:bodyPr wrap="square" lIns="91425" tIns="91425" rIns="91425" bIns="91425" anchor="b" anchorCtr="0">
            <a:noAutofit/>
          </a:bodyPr>
          <a:lstStyle/>
          <a:p>
            <a:pPr marL="0" lvl="0" indent="0" rtl="0">
              <a:spcBef>
                <a:spcPts val="0"/>
              </a:spcBef>
              <a:buNone/>
            </a:pPr>
            <a:r>
              <a:rPr lang="en-US" sz="2400" dirty="0"/>
              <a:t>Objectives</a:t>
            </a:r>
            <a:endParaRPr lang="en" sz="2400" dirty="0">
              <a:solidFill>
                <a:srgbClr val="CDDC39"/>
              </a:solidFill>
            </a:endParaRPr>
          </a:p>
        </p:txBody>
      </p:sp>
      <p:sp>
        <p:nvSpPr>
          <p:cNvPr id="79" name="Shape 79"/>
          <p:cNvSpPr txBox="1"/>
          <p:nvPr/>
        </p:nvSpPr>
        <p:spPr>
          <a:xfrm>
            <a:off x="841000" y="1212150"/>
            <a:ext cx="5208926" cy="2877900"/>
          </a:xfrm>
          <a:prstGeom prst="rect">
            <a:avLst/>
          </a:prstGeom>
          <a:noFill/>
          <a:ln>
            <a:noFill/>
          </a:ln>
        </p:spPr>
        <p:txBody>
          <a:bodyPr wrap="square" lIns="91425" tIns="91425" rIns="91425" bIns="91425" anchor="t" anchorCtr="0">
            <a:noAutofit/>
          </a:bodyPr>
          <a:lstStyle/>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To create a system that determine whether a link leads to a fake news article or not</a:t>
            </a:r>
          </a:p>
          <a:p>
            <a:pPr marL="101600" lvl="0" indent="-171450" rtl="0">
              <a:spcBef>
                <a:spcPts val="600"/>
              </a:spcBef>
              <a:buClr>
                <a:schemeClr val="dk1"/>
              </a:buClr>
              <a:buSzPts val="1100"/>
              <a:buFont typeface="Arial" panose="020B0604020202020204" pitchFamily="34" charset="0"/>
              <a:buChar char="•"/>
            </a:pPr>
            <a:r>
              <a:rPr lang="en-US" dirty="0">
                <a:solidFill>
                  <a:srgbClr val="999999"/>
                </a:solidFill>
                <a:latin typeface="Karla"/>
                <a:ea typeface="Karla"/>
                <a:cs typeface="Karla"/>
                <a:sym typeface="Karla"/>
              </a:rPr>
              <a:t>To create a web extension that can identify whether a link clicked by a user leads to a fake news article or not</a:t>
            </a:r>
            <a:endParaRPr dirty="0">
              <a:solidFill>
                <a:srgbClr val="999999"/>
              </a:solidFill>
              <a:latin typeface="Karla"/>
              <a:ea typeface="Karla"/>
              <a:cs typeface="Karla"/>
              <a:sym typeface="Karla"/>
            </a:endParaRPr>
          </a:p>
        </p:txBody>
      </p:sp>
    </p:spTree>
    <p:extLst>
      <p:ext uri="{BB962C8B-B14F-4D97-AF65-F5344CB8AC3E}">
        <p14:creationId xmlns:p14="http://schemas.microsoft.com/office/powerpoint/2010/main" val="1113798196"/>
      </p:ext>
    </p:extLst>
  </p:cSld>
  <p:clrMapOvr>
    <a:masterClrMapping/>
  </p:clrMapOvr>
</p:sld>
</file>

<file path=ppt/theme/theme1.xml><?xml version="1.0" encoding="utf-8"?>
<a:theme xmlns:a="http://schemas.openxmlformats.org/drawingml/2006/main"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610</Words>
  <Application>Microsoft Office PowerPoint</Application>
  <PresentationFormat>On-screen Show (16:9)</PresentationFormat>
  <Paragraphs>88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Montserrat</vt:lpstr>
      <vt:lpstr>Karla</vt:lpstr>
      <vt:lpstr>Arial</vt:lpstr>
      <vt:lpstr>Cadwal template</vt:lpstr>
      <vt:lpstr>Identifying fake news on Social Media Websites</vt:lpstr>
      <vt:lpstr>PowerPoint Presentation</vt:lpstr>
      <vt:lpstr>About Our Project</vt:lpstr>
      <vt:lpstr>PowerPoint Presentation</vt:lpstr>
      <vt:lpstr>What is fake news?</vt:lpstr>
      <vt:lpstr>PowerPoint Presentation</vt:lpstr>
      <vt:lpstr>Purpose and Description</vt:lpstr>
      <vt:lpstr>PowerPoint Presentation</vt:lpstr>
      <vt:lpstr>Objectives</vt:lpstr>
      <vt:lpstr>Design and Methodology</vt:lpstr>
      <vt:lpstr>1. Gathering of Data</vt:lpstr>
      <vt:lpstr>Gathering of Data</vt:lpstr>
      <vt:lpstr>2. Analyzing the Link</vt:lpstr>
      <vt:lpstr>Analyzing the Link</vt:lpstr>
      <vt:lpstr>PowerPoint Presentation</vt:lpstr>
      <vt:lpstr>PowerPoint Presentation</vt:lpstr>
      <vt:lpstr>PowerPoint Presentation</vt:lpstr>
      <vt:lpstr>3. Updating</vt:lpstr>
      <vt:lpstr>Updating the link</vt:lpstr>
      <vt:lpstr>4. Reporting System</vt:lpstr>
      <vt:lpstr>Reporting System</vt:lpstr>
      <vt:lpstr>Reporting System</vt:lpstr>
      <vt:lpstr>5. Diagrams</vt:lpstr>
      <vt:lpstr>Conclusion and Recommendation</vt:lpstr>
      <vt:lpstr>Our Logo</vt:lpstr>
      <vt:lpstr>Warning Alert</vt:lpstr>
      <vt:lpstr>Reporting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fake news on Social Media Websites</dc:title>
  <dc:creator>Aleo De Leon</dc:creator>
  <cp:lastModifiedBy>Aleo De Leon</cp:lastModifiedBy>
  <cp:revision>10</cp:revision>
  <dcterms:modified xsi:type="dcterms:W3CDTF">2018-01-05T02:04:29Z</dcterms:modified>
</cp:coreProperties>
</file>