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6"/>
  </p:notesMasterIdLst>
  <p:handoutMasterIdLst>
    <p:handoutMasterId r:id="rId27"/>
  </p:handoutMasterIdLst>
  <p:sldIdLst>
    <p:sldId id="256" r:id="rId4"/>
    <p:sldId id="264" r:id="rId5"/>
    <p:sldId id="314" r:id="rId6"/>
    <p:sldId id="306" r:id="rId7"/>
    <p:sldId id="308" r:id="rId8"/>
    <p:sldId id="311" r:id="rId9"/>
    <p:sldId id="310" r:id="rId10"/>
    <p:sldId id="312" r:id="rId11"/>
    <p:sldId id="313" r:id="rId12"/>
    <p:sldId id="317" r:id="rId13"/>
    <p:sldId id="315" r:id="rId14"/>
    <p:sldId id="316" r:id="rId15"/>
    <p:sldId id="318" r:id="rId16"/>
    <p:sldId id="320" r:id="rId17"/>
    <p:sldId id="319" r:id="rId18"/>
    <p:sldId id="321" r:id="rId19"/>
    <p:sldId id="323" r:id="rId20"/>
    <p:sldId id="322" r:id="rId21"/>
    <p:sldId id="324" r:id="rId22"/>
    <p:sldId id="325" r:id="rId23"/>
    <p:sldId id="326" r:id="rId24"/>
    <p:sldId id="272" r:id="rId2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D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056" y="66"/>
      </p:cViewPr>
      <p:guideLst>
        <p:guide orient="horz" pos="180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47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FEF09C3-5432-4DA0-9890-3050357C5E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27E202-B8C5-4411-9AB9-001230F366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C0FA2-A713-4856-8F75-7FAFAF357361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5FDCCD-9920-4087-A8EF-840D6BF967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30773E-42C5-4B13-84D2-DE05FB0C34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52E6A-8C14-4F5B-B0CB-3A4FCBC8D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795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866FF-EA9A-44BA-8DB2-FB8E70490571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89A33-A361-4541-B6A7-456994CC0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564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926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529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49293" y="1563638"/>
            <a:ext cx="3845416" cy="108012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49145" y="2634232"/>
            <a:ext cx="3845416" cy="79993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944300" y="0"/>
            <a:ext cx="5255402" cy="5143500"/>
            <a:chOff x="1619672" y="548680"/>
            <a:chExt cx="5904656" cy="5778928"/>
          </a:xfrm>
        </p:grpSpPr>
        <p:sp>
          <p:nvSpPr>
            <p:cNvPr id="5" name="Oval 4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7" name="Straight Connector 6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3116" y="843558"/>
            <a:ext cx="8077768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031416" y="2475359"/>
            <a:ext cx="1062118" cy="106211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062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012160" y="0"/>
            <a:ext cx="313184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131840" y="0"/>
            <a:ext cx="288032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3221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244000" y="0"/>
            <a:ext cx="900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811908" y="0"/>
            <a:ext cx="2448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477595" y="0"/>
            <a:ext cx="2448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916268" y="0"/>
            <a:ext cx="900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730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29444" y="915566"/>
            <a:ext cx="410445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644008" y="915566"/>
            <a:ext cx="410445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29444" y="2912740"/>
            <a:ext cx="410445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062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644464" y="2912740"/>
            <a:ext cx="4104000" cy="18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765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83048" y="0"/>
            <a:ext cx="2286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858000" y="698778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83048" y="2578606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298953" y="699542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2579370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1159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23528" y="248444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671560" y="1832620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105640" y="3416796"/>
            <a:ext cx="307792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23528" y="1832620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2105640" y="1832049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3671560" y="248444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3147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19175"/>
            <a:ext cx="6011911" cy="30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3" y="1415430"/>
            <a:ext cx="2834003" cy="2114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7966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247" y="1275606"/>
            <a:ext cx="2526010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607" y="1275606"/>
            <a:ext cx="2526010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748616" y="1374406"/>
            <a:ext cx="2319328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986924" y="1374406"/>
            <a:ext cx="2319328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1163576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023301"/>
            <a:ext cx="3024336" cy="366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687664" y="1164297"/>
            <a:ext cx="1744194" cy="2694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196830" y="1426241"/>
            <a:ext cx="1744194" cy="2694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8922350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944300" y="0"/>
            <a:ext cx="5255402" cy="5143500"/>
            <a:chOff x="1619672" y="548680"/>
            <a:chExt cx="5904656" cy="5778928"/>
          </a:xfrm>
        </p:grpSpPr>
        <p:sp>
          <p:nvSpPr>
            <p:cNvPr id="5" name="Oval 4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7" name="Straight Connector 6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0579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68185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936" y="2253238"/>
            <a:ext cx="5148064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95936" y="2726814"/>
            <a:ext cx="51480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41932" y="1244876"/>
            <a:ext cx="2693964" cy="2636602"/>
            <a:chOff x="1619672" y="548680"/>
            <a:chExt cx="5904656" cy="5778928"/>
          </a:xfrm>
        </p:grpSpPr>
        <p:sp>
          <p:nvSpPr>
            <p:cNvPr id="9" name="Oval 8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13" name="Straight Connector 12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94449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936" y="2253238"/>
            <a:ext cx="5148064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95936" y="2726814"/>
            <a:ext cx="51480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41932" y="1244876"/>
            <a:ext cx="2693964" cy="2636602"/>
            <a:chOff x="1619672" y="548680"/>
            <a:chExt cx="5904656" cy="5778928"/>
          </a:xfrm>
        </p:grpSpPr>
        <p:sp>
          <p:nvSpPr>
            <p:cNvPr id="9" name="Oval 8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13" name="Straight Connector 12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27544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1065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062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70381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91680" y="123478"/>
            <a:ext cx="745232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91680" y="699542"/>
            <a:ext cx="745232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9814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700934" y="322499"/>
            <a:ext cx="1583034" cy="13851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700934" y="1898609"/>
            <a:ext cx="1583034" cy="13851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00934" y="3474719"/>
            <a:ext cx="1583034" cy="13851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658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3" r:id="rId3"/>
    <p:sldLayoutId id="2147483660" r:id="rId4"/>
    <p:sldLayoutId id="2147483661" r:id="rId5"/>
    <p:sldLayoutId id="2147483662" r:id="rId6"/>
    <p:sldLayoutId id="2147483664" r:id="rId7"/>
    <p:sldLayoutId id="2147483655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3" r:id="rId14"/>
    <p:sldLayoutId id="2147483672" r:id="rId15"/>
    <p:sldLayoutId id="2147483671" r:id="rId16"/>
    <p:sldLayoutId id="2147483656" r:id="rId17"/>
    <p:sldLayoutId id="2147483674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Layout" Target="../slideLayouts/slideLayout21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dirty="0"/>
              <a:t>Fake News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dirty="0"/>
              <a:t>Marc Anthony Nares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FEDBAE-4E8A-44E2-B701-8807C08016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305" y="3434166"/>
            <a:ext cx="787095" cy="73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2DF2DF-24B3-41E1-BCB3-111428BB96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Managerial Process Plan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E5F529-569A-4F18-9D64-2F6D9ADB19EA}"/>
              </a:ext>
            </a:extLst>
          </p:cNvPr>
          <p:cNvSpPr txBox="1"/>
          <p:nvPr/>
        </p:nvSpPr>
        <p:spPr>
          <a:xfrm>
            <a:off x="467544" y="105958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Estimates</a:t>
            </a:r>
          </a:p>
        </p:txBody>
      </p:sp>
      <p:pic>
        <p:nvPicPr>
          <p:cNvPr id="5122" name="Picture 2" descr="21504uv.png">
            <a:extLst>
              <a:ext uri="{FF2B5EF4-FFF2-40B4-BE49-F238E27FC236}">
                <a16:creationId xmlns:a16="http://schemas.microsoft.com/office/drawing/2014/main" id="{54954A51-0A97-48C4-B5EC-8A93219FC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23576"/>
            <a:ext cx="7486650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892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861033-18D0-4E6D-8106-9CEA267392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Managerial Process Plan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535A61-51F2-4F65-A834-FD84D4B9A66E}"/>
              </a:ext>
            </a:extLst>
          </p:cNvPr>
          <p:cNvSpPr txBox="1"/>
          <p:nvPr/>
        </p:nvSpPr>
        <p:spPr>
          <a:xfrm>
            <a:off x="467544" y="105958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Work Breakdown Structure</a:t>
            </a:r>
          </a:p>
        </p:txBody>
      </p:sp>
      <p:pic>
        <p:nvPicPr>
          <p:cNvPr id="3076" name="Picture 4" descr="a11qwm.png">
            <a:extLst>
              <a:ext uri="{FF2B5EF4-FFF2-40B4-BE49-F238E27FC236}">
                <a16:creationId xmlns:a16="http://schemas.microsoft.com/office/drawing/2014/main" id="{34BABFF2-541A-4E81-A75F-75508E47B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172" y="1406416"/>
            <a:ext cx="6647656" cy="344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10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a2c0nl.jpg">
            <a:extLst>
              <a:ext uri="{FF2B5EF4-FFF2-40B4-BE49-F238E27FC236}">
                <a16:creationId xmlns:a16="http://schemas.microsoft.com/office/drawing/2014/main" id="{A7EE239F-E692-4A09-85EC-558CD1E4E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63638"/>
            <a:ext cx="3838575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49DE38BC-F9CE-4EBF-A34E-DC58FD38D2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/>
              <a:t>Managerial Process Plan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1DD610-959A-4A01-B75F-9540ED9FD14E}"/>
              </a:ext>
            </a:extLst>
          </p:cNvPr>
          <p:cNvSpPr txBox="1"/>
          <p:nvPr/>
        </p:nvSpPr>
        <p:spPr>
          <a:xfrm>
            <a:off x="437080" y="105958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Costing</a:t>
            </a:r>
          </a:p>
        </p:txBody>
      </p:sp>
    </p:spTree>
    <p:extLst>
      <p:ext uri="{BB962C8B-B14F-4D97-AF65-F5344CB8AC3E}">
        <p14:creationId xmlns:p14="http://schemas.microsoft.com/office/powerpoint/2010/main" val="465380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Quality Management Plan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926754" y="2283718"/>
            <a:ext cx="713769" cy="57606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168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a2c0nl.jpg">
            <a:extLst>
              <a:ext uri="{FF2B5EF4-FFF2-40B4-BE49-F238E27FC236}">
                <a16:creationId xmlns:a16="http://schemas.microsoft.com/office/drawing/2014/main" id="{A7EE239F-E692-4A09-85EC-558CD1E4E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63638"/>
            <a:ext cx="3838575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49DE38BC-F9CE-4EBF-A34E-DC58FD38D2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/>
              <a:t>Quality Management Plan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1DD610-959A-4A01-B75F-9540ED9FD14E}"/>
              </a:ext>
            </a:extLst>
          </p:cNvPr>
          <p:cNvSpPr txBox="1"/>
          <p:nvPr/>
        </p:nvSpPr>
        <p:spPr>
          <a:xfrm>
            <a:off x="437080" y="105958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Costing</a:t>
            </a:r>
          </a:p>
        </p:txBody>
      </p:sp>
    </p:spTree>
    <p:extLst>
      <p:ext uri="{BB962C8B-B14F-4D97-AF65-F5344CB8AC3E}">
        <p14:creationId xmlns:p14="http://schemas.microsoft.com/office/powerpoint/2010/main" val="1661019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Human Resource 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Management </a:t>
            </a:r>
            <a:r>
              <a:rPr lang="en-US" altLang="ko-KR" dirty="0"/>
              <a:t>Plan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926754" y="2283718"/>
            <a:ext cx="713769" cy="57606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504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49DE38BC-F9CE-4EBF-A34E-DC58FD38D2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/>
              <a:t>Human Resource Management Plan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1DD610-959A-4A01-B75F-9540ED9FD14E}"/>
              </a:ext>
            </a:extLst>
          </p:cNvPr>
          <p:cNvSpPr txBox="1"/>
          <p:nvPr/>
        </p:nvSpPr>
        <p:spPr>
          <a:xfrm>
            <a:off x="467544" y="1016534"/>
            <a:ext cx="8208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The human resource management plan allow the researchers, project manager and members to classify and understand the roles and responsibilities of each project team member.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This will guarantee the value and effectiveness of assigning task or activities to each team member in order to complete the project requirements and deliverables</a:t>
            </a:r>
          </a:p>
        </p:txBody>
      </p:sp>
      <p:pic>
        <p:nvPicPr>
          <p:cNvPr id="6146" name="Picture 2" descr="2ijlw2f.jpg">
            <a:extLst>
              <a:ext uri="{FF2B5EF4-FFF2-40B4-BE49-F238E27FC236}">
                <a16:creationId xmlns:a16="http://schemas.microsoft.com/office/drawing/2014/main" id="{B1AE3DD2-6B9F-4B7C-9649-1C62E9C7B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3319444"/>
            <a:ext cx="4161485" cy="1477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8B05D4-27E5-4500-85FB-4FCA65B90A8B}"/>
              </a:ext>
            </a:extLst>
          </p:cNvPr>
          <p:cNvSpPr txBox="1"/>
          <p:nvPr/>
        </p:nvSpPr>
        <p:spPr>
          <a:xfrm>
            <a:off x="1259632" y="285957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Roles and Task</a:t>
            </a:r>
          </a:p>
        </p:txBody>
      </p:sp>
    </p:spTree>
    <p:extLst>
      <p:ext uri="{BB962C8B-B14F-4D97-AF65-F5344CB8AC3E}">
        <p14:creationId xmlns:p14="http://schemas.microsoft.com/office/powerpoint/2010/main" val="2678642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Conclusion and Recommendations</a:t>
            </a:r>
          </a:p>
        </p:txBody>
      </p:sp>
      <p:sp>
        <p:nvSpPr>
          <p:cNvPr id="4" name="Freeform 3"/>
          <p:cNvSpPr/>
          <p:nvPr/>
        </p:nvSpPr>
        <p:spPr>
          <a:xfrm>
            <a:off x="1926754" y="2283718"/>
            <a:ext cx="713769" cy="57606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227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3EDC71-C7A0-4660-A4E3-847053B128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Conclusion and Recommendations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4FADF5-1E4C-4573-9C30-BBA572D9F98F}"/>
              </a:ext>
            </a:extLst>
          </p:cNvPr>
          <p:cNvSpPr txBox="1"/>
          <p:nvPr/>
        </p:nvSpPr>
        <p:spPr>
          <a:xfrm>
            <a:off x="467544" y="1016534"/>
            <a:ext cx="84249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chemeClr val="bg1">
                    <a:lumMod val="65000"/>
                  </a:schemeClr>
                </a:solidFill>
                <a:latin typeface="Karla" panose="020B0604020202020204" charset="0"/>
              </a:rPr>
              <a:t>Fake news can be lessened or better yet eliminated, since people keep falling prey for such posts; it needs to be stopped. If this program could be implemented, there will definitely be a big change in how news would be spread, since users will no longer fall for faulty news articles and posts. This extension will also help users from falling to a phishing sites.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dirty="0">
              <a:solidFill>
                <a:schemeClr val="bg1">
                  <a:lumMod val="65000"/>
                </a:schemeClr>
              </a:solidFill>
              <a:latin typeface="Karla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chemeClr val="bg1">
                    <a:lumMod val="65000"/>
                  </a:schemeClr>
                </a:solidFill>
                <a:latin typeface="Karla" panose="020B0604020202020204" charset="0"/>
              </a:rPr>
              <a:t>To help increase the accuracy of the extension, the researchers recommend adding more features for classifying data and to work not only in chrome but also on other browsers</a:t>
            </a:r>
          </a:p>
        </p:txBody>
      </p:sp>
    </p:spTree>
    <p:extLst>
      <p:ext uri="{BB962C8B-B14F-4D97-AF65-F5344CB8AC3E}">
        <p14:creationId xmlns:p14="http://schemas.microsoft.com/office/powerpoint/2010/main" val="3832487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Web Extension</a:t>
            </a:r>
          </a:p>
        </p:txBody>
      </p:sp>
      <p:sp>
        <p:nvSpPr>
          <p:cNvPr id="4" name="Freeform 3"/>
          <p:cNvSpPr/>
          <p:nvPr/>
        </p:nvSpPr>
        <p:spPr>
          <a:xfrm>
            <a:off x="1926754" y="2283718"/>
            <a:ext cx="713769" cy="57606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916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About our project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926754" y="2283718"/>
            <a:ext cx="713769" cy="57606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BCF631-C4F3-4D4D-9889-9A1B0762D7E1}"/>
              </a:ext>
            </a:extLst>
          </p:cNvPr>
          <p:cNvSpPr txBox="1"/>
          <p:nvPr/>
        </p:nvSpPr>
        <p:spPr>
          <a:xfrm>
            <a:off x="3995936" y="2859782"/>
            <a:ext cx="792088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01600" lvl="0" indent="-1714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  <a:defRPr>
                <a:solidFill>
                  <a:srgbClr val="999999"/>
                </a:solidFill>
                <a:latin typeface="Karla"/>
                <a:ea typeface="Karla"/>
                <a:cs typeface="Karla"/>
              </a:defRPr>
            </a:lvl1pPr>
          </a:lstStyle>
          <a:p>
            <a:r>
              <a:rPr lang="en-US" dirty="0">
                <a:sym typeface="Karla"/>
              </a:rPr>
              <a:t>Fake News on the Internet</a:t>
            </a:r>
          </a:p>
          <a:p>
            <a:r>
              <a:rPr lang="en-US" dirty="0">
                <a:sym typeface="Karla"/>
              </a:rPr>
              <a:t>Web Extension in Google Chrome</a:t>
            </a: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3EDC71-C7A0-4660-A4E3-847053B128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Web Extension</a:t>
            </a:r>
          </a:p>
        </p:txBody>
      </p:sp>
      <p:pic>
        <p:nvPicPr>
          <p:cNvPr id="1026" name="Picture 2" descr="m8eluf.png">
            <a:extLst>
              <a:ext uri="{FF2B5EF4-FFF2-40B4-BE49-F238E27FC236}">
                <a16:creationId xmlns:a16="http://schemas.microsoft.com/office/drawing/2014/main" id="{03009834-79BC-488A-8AFF-09BEB4465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04900"/>
            <a:ext cx="9144000" cy="319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8eluf.png">
            <a:extLst>
              <a:ext uri="{FF2B5EF4-FFF2-40B4-BE49-F238E27FC236}">
                <a16:creationId xmlns:a16="http://schemas.microsoft.com/office/drawing/2014/main" id="{5C274907-8443-4DB2-BAFA-D94DA5A80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51805"/>
            <a:ext cx="9144000" cy="293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706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3EDC71-C7A0-4660-A4E3-847053B128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Web Extension</a:t>
            </a:r>
          </a:p>
        </p:txBody>
      </p:sp>
      <p:pic>
        <p:nvPicPr>
          <p:cNvPr id="2050" name="Picture 2" descr="wipzcg.jpg">
            <a:extLst>
              <a:ext uri="{FF2B5EF4-FFF2-40B4-BE49-F238E27FC236}">
                <a16:creationId xmlns:a16="http://schemas.microsoft.com/office/drawing/2014/main" id="{1EAE5A25-DFB0-43BE-AB76-0D8E3FD99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2" y="798133"/>
            <a:ext cx="9144000" cy="4345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707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3840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4DF3F0-82D8-41DD-94DA-10588E457F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PH" dirty="0"/>
              <a:t>Purpose &amp;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8FB2EB-731A-4BAD-951F-89B94B5D1967}"/>
              </a:ext>
            </a:extLst>
          </p:cNvPr>
          <p:cNvSpPr txBox="1"/>
          <p:nvPr/>
        </p:nvSpPr>
        <p:spPr>
          <a:xfrm>
            <a:off x="3934976" y="2726814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To main purpose of this project is to give awareness 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      to online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To prevent from being tricked by fake news</a:t>
            </a: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ACF2E6E0-6859-4ECB-9BEE-45E823CA2F68}"/>
              </a:ext>
            </a:extLst>
          </p:cNvPr>
          <p:cNvSpPr/>
          <p:nvPr/>
        </p:nvSpPr>
        <p:spPr>
          <a:xfrm>
            <a:off x="1926754" y="2283718"/>
            <a:ext cx="713769" cy="57606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738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Objectives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926754" y="2283718"/>
            <a:ext cx="713769" cy="57606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4B4035-72B7-47F7-93BF-93EF0481EB45}"/>
              </a:ext>
            </a:extLst>
          </p:cNvPr>
          <p:cNvSpPr/>
          <p:nvPr/>
        </p:nvSpPr>
        <p:spPr>
          <a:xfrm>
            <a:off x="3995936" y="2726814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1600" indent="-1714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999999"/>
                </a:solidFill>
                <a:latin typeface="Karla"/>
              </a:rPr>
              <a:t>The objectives of this study are: </a:t>
            </a:r>
            <a:br>
              <a:rPr lang="en-PH" dirty="0">
                <a:solidFill>
                  <a:srgbClr val="999999"/>
                </a:solidFill>
                <a:latin typeface="Karla"/>
              </a:rPr>
            </a:br>
            <a:r>
              <a:rPr lang="en-PH" dirty="0">
                <a:solidFill>
                  <a:srgbClr val="999999"/>
                </a:solidFill>
                <a:latin typeface="Karla"/>
              </a:rPr>
              <a:t>1. To create a system that determine whether a link leads to a fake news article or not.</a:t>
            </a:r>
            <a:br>
              <a:rPr lang="en-PH" dirty="0">
                <a:solidFill>
                  <a:srgbClr val="999999"/>
                </a:solidFill>
                <a:latin typeface="Karla"/>
              </a:rPr>
            </a:br>
            <a:r>
              <a:rPr lang="en-PH" dirty="0">
                <a:solidFill>
                  <a:srgbClr val="999999"/>
                </a:solidFill>
                <a:latin typeface="Karla"/>
              </a:rPr>
              <a:t>2. To create a web extension that can identify whether a link clicked by a user leads to a fake news article or not</a:t>
            </a:r>
          </a:p>
        </p:txBody>
      </p:sp>
    </p:spTree>
    <p:extLst>
      <p:ext uri="{BB962C8B-B14F-4D97-AF65-F5344CB8AC3E}">
        <p14:creationId xmlns:p14="http://schemas.microsoft.com/office/powerpoint/2010/main" val="2277482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Scope and Limitations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926754" y="2283718"/>
            <a:ext cx="713769" cy="57606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EA24E5-5FBD-4937-AF44-3C190B1F24E9}"/>
              </a:ext>
            </a:extLst>
          </p:cNvPr>
          <p:cNvSpPr txBox="1"/>
          <p:nvPr/>
        </p:nvSpPr>
        <p:spPr>
          <a:xfrm>
            <a:off x="3995936" y="2726814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Web Extension on Google Chrome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Sources from Kaggle.com /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Opensources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  <a:p>
            <a:endParaRPr lang="en-US" dirty="0">
              <a:latin typeface="Karla" panose="020B0604020202020204" charset="0"/>
              <a:ea typeface="Karl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388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Assumptions, Constraints</a:t>
            </a:r>
            <a:r>
              <a:rPr lang="en-US" altLang="ko-KR" dirty="0"/>
              <a:t>, and Risks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926754" y="2283718"/>
            <a:ext cx="713769" cy="57606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568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Assumptions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0792A63-5F88-4F4A-844C-94923CAB091A}"/>
              </a:ext>
            </a:extLst>
          </p:cNvPr>
          <p:cNvSpPr txBox="1"/>
          <p:nvPr/>
        </p:nvSpPr>
        <p:spPr>
          <a:xfrm>
            <a:off x="971600" y="699542"/>
            <a:ext cx="7920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The project team assumed that the web application to be developed is needed by the online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The project team assumed that the could achieve its goals and meet the online users expectations.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65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CA0E582C-D343-49C1-A0DF-CDFB88371921}"/>
              </a:ext>
            </a:extLst>
          </p:cNvPr>
          <p:cNvSpPr txBox="1">
            <a:spLocks/>
          </p:cNvSpPr>
          <p:nvPr/>
        </p:nvSpPr>
        <p:spPr>
          <a:xfrm>
            <a:off x="0" y="2059125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Constraints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3DAE62-86FE-4B34-B27D-A9781F355CF1}"/>
              </a:ext>
            </a:extLst>
          </p:cNvPr>
          <p:cNvSpPr txBox="1"/>
          <p:nvPr/>
        </p:nvSpPr>
        <p:spPr>
          <a:xfrm>
            <a:off x="827584" y="2536359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The project may not finish on time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00F369D7-65DE-4DAD-8393-ACB16F105411}"/>
              </a:ext>
            </a:extLst>
          </p:cNvPr>
          <p:cNvSpPr txBox="1">
            <a:spLocks/>
          </p:cNvSpPr>
          <p:nvPr/>
        </p:nvSpPr>
        <p:spPr>
          <a:xfrm>
            <a:off x="0" y="314781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Risks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10BF1E-62B8-4684-A250-5A4B9143B349}"/>
              </a:ext>
            </a:extLst>
          </p:cNvPr>
          <p:cNvSpPr txBox="1"/>
          <p:nvPr/>
        </p:nvSpPr>
        <p:spPr>
          <a:xfrm>
            <a:off x="827584" y="3660439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The project may be extended and can ruin the time schedule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With the project being extended the budget of the project may be change</a:t>
            </a:r>
          </a:p>
        </p:txBody>
      </p:sp>
    </p:spTree>
    <p:extLst>
      <p:ext uri="{BB962C8B-B14F-4D97-AF65-F5344CB8AC3E}">
        <p14:creationId xmlns:p14="http://schemas.microsoft.com/office/powerpoint/2010/main" val="972444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95936" y="2253238"/>
            <a:ext cx="5148064" cy="473576"/>
          </a:xfrm>
        </p:spPr>
        <p:txBody>
          <a:bodyPr/>
          <a:lstStyle/>
          <a:p>
            <a:r>
              <a:rPr lang="en-PH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Managerial Process Plan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201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Managerial Process Plan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5545E3-27EF-4F69-949A-31799EADCD70}"/>
              </a:ext>
            </a:extLst>
          </p:cNvPr>
          <p:cNvSpPr txBox="1"/>
          <p:nvPr/>
        </p:nvSpPr>
        <p:spPr>
          <a:xfrm>
            <a:off x="467544" y="105958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Fish Bone</a:t>
            </a:r>
          </a:p>
        </p:txBody>
      </p:sp>
      <p:pic>
        <p:nvPicPr>
          <p:cNvPr id="5" name="Picture 2" descr="Blank_Diagram_Page_1.png">
            <a:extLst>
              <a:ext uri="{FF2B5EF4-FFF2-40B4-BE49-F238E27FC236}">
                <a16:creationId xmlns:a16="http://schemas.microsoft.com/office/drawing/2014/main" id="{1C25002D-625D-4AB3-A19E-6369D034D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38056"/>
            <a:ext cx="3832822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D90755-36C7-46E2-9067-F8890D209705}"/>
              </a:ext>
            </a:extLst>
          </p:cNvPr>
          <p:cNvSpPr txBox="1"/>
          <p:nvPr/>
        </p:nvSpPr>
        <p:spPr>
          <a:xfrm>
            <a:off x="4860032" y="105958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5 Whys</a:t>
            </a:r>
          </a:p>
        </p:txBody>
      </p:sp>
      <p:pic>
        <p:nvPicPr>
          <p:cNvPr id="2052" name="Picture 4" descr="slntad.png">
            <a:extLst>
              <a:ext uri="{FF2B5EF4-FFF2-40B4-BE49-F238E27FC236}">
                <a16:creationId xmlns:a16="http://schemas.microsoft.com/office/drawing/2014/main" id="{47BDC3E9-84E4-49DB-A827-3B1D94DF7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277" y="1563638"/>
            <a:ext cx="4871861" cy="302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57252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LLPPT-COLOR-A02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0DD2D9"/>
    </a:accent1>
    <a:accent2>
      <a:srgbClr val="0DD2D9"/>
    </a:accent2>
    <a:accent3>
      <a:srgbClr val="0DD2D9"/>
    </a:accent3>
    <a:accent4>
      <a:srgbClr val="0DD2D9"/>
    </a:accent4>
    <a:accent5>
      <a:srgbClr val="0DD2D9"/>
    </a:accent5>
    <a:accent6>
      <a:srgbClr val="0DD2D9"/>
    </a:accent6>
    <a:hlink>
      <a:srgbClr val="000000"/>
    </a:hlink>
    <a:folHlink>
      <a:srgbClr val="00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1277</TotalTime>
  <Words>352</Words>
  <Application>Microsoft Office PowerPoint</Application>
  <PresentationFormat>On-screen Show (16:9)</PresentationFormat>
  <Paragraphs>53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맑은 고딕</vt:lpstr>
      <vt:lpstr>Arial</vt:lpstr>
      <vt:lpstr>Arial Unicode MS</vt:lpstr>
      <vt:lpstr>Karla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Michelle Nares</cp:lastModifiedBy>
  <cp:revision>80</cp:revision>
  <dcterms:created xsi:type="dcterms:W3CDTF">2016-12-05T23:26:54Z</dcterms:created>
  <dcterms:modified xsi:type="dcterms:W3CDTF">2018-04-04T23:51:25Z</dcterms:modified>
</cp:coreProperties>
</file>