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3"/>
  </p:notesMasterIdLst>
  <p:handoutMasterIdLst>
    <p:handoutMasterId r:id="rId24"/>
  </p:handoutMasterIdLst>
  <p:sldIdLst>
    <p:sldId id="256" r:id="rId4"/>
    <p:sldId id="264" r:id="rId5"/>
    <p:sldId id="314" r:id="rId6"/>
    <p:sldId id="306" r:id="rId7"/>
    <p:sldId id="308" r:id="rId8"/>
    <p:sldId id="311" r:id="rId9"/>
    <p:sldId id="310" r:id="rId10"/>
    <p:sldId id="312" r:id="rId11"/>
    <p:sldId id="313" r:id="rId12"/>
    <p:sldId id="317" r:id="rId13"/>
    <p:sldId id="315" r:id="rId14"/>
    <p:sldId id="316" r:id="rId15"/>
    <p:sldId id="318" r:id="rId16"/>
    <p:sldId id="320" r:id="rId17"/>
    <p:sldId id="319" r:id="rId18"/>
    <p:sldId id="321" r:id="rId19"/>
    <p:sldId id="323" r:id="rId20"/>
    <p:sldId id="322" r:id="rId21"/>
    <p:sldId id="272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158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FEF09C3-5432-4DA0-9890-3050357C5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27E202-B8C5-4411-9AB9-001230F36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0FA2-A713-4856-8F75-7FAFAF357361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5FDCCD-9920-4087-A8EF-840D6BF96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30773E-42C5-4B13-84D2-DE05FB0C3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2E6A-8C14-4F5B-B0CB-3A4FCBC8D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866FF-EA9A-44BA-8DB2-FB8E70490571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9A33-A361-4541-B6A7-456994CC0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6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2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30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6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59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14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191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96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16357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23301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92235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057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818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9444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2754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106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0381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814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5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3" r:id="rId3"/>
    <p:sldLayoutId id="2147483660" r:id="rId4"/>
    <p:sldLayoutId id="2147483661" r:id="rId5"/>
    <p:sldLayoutId id="2147483662" r:id="rId6"/>
    <p:sldLayoutId id="2147483664" r:id="rId7"/>
    <p:sldLayoutId id="2147483655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3" r:id="rId14"/>
    <p:sldLayoutId id="2147483672" r:id="rId15"/>
    <p:sldLayoutId id="2147483671" r:id="rId16"/>
    <p:sldLayoutId id="2147483656" r:id="rId17"/>
    <p:sldLayoutId id="2147483674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Fake News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Marc Anthony Nares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FEDBAE-4E8A-44E2-B701-8807C08016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5" y="3434166"/>
            <a:ext cx="787095" cy="73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2DF2DF-24B3-41E1-BCB3-111428BB9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Managerial Process Plan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5F529-569A-4F18-9D64-2F6D9ADB19EA}"/>
              </a:ext>
            </a:extLst>
          </p:cNvPr>
          <p:cNvSpPr txBox="1"/>
          <p:nvPr/>
        </p:nvSpPr>
        <p:spPr>
          <a:xfrm>
            <a:off x="467544" y="105958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Estimates</a:t>
            </a:r>
          </a:p>
        </p:txBody>
      </p:sp>
      <p:pic>
        <p:nvPicPr>
          <p:cNvPr id="5122" name="Picture 2" descr="21504uv.png">
            <a:extLst>
              <a:ext uri="{FF2B5EF4-FFF2-40B4-BE49-F238E27FC236}">
                <a16:creationId xmlns:a16="http://schemas.microsoft.com/office/drawing/2014/main" id="{54954A51-0A97-48C4-B5EC-8A93219FC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23576"/>
            <a:ext cx="748665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89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861033-18D0-4E6D-8106-9CEA26739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Managerial Process Plan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35A61-51F2-4F65-A834-FD84D4B9A66E}"/>
              </a:ext>
            </a:extLst>
          </p:cNvPr>
          <p:cNvSpPr txBox="1"/>
          <p:nvPr/>
        </p:nvSpPr>
        <p:spPr>
          <a:xfrm>
            <a:off x="467544" y="105958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Work Breakdown Structure</a:t>
            </a:r>
          </a:p>
        </p:txBody>
      </p:sp>
      <p:pic>
        <p:nvPicPr>
          <p:cNvPr id="3076" name="Picture 4" descr="a11qwm.png">
            <a:extLst>
              <a:ext uri="{FF2B5EF4-FFF2-40B4-BE49-F238E27FC236}">
                <a16:creationId xmlns:a16="http://schemas.microsoft.com/office/drawing/2014/main" id="{34BABFF2-541A-4E81-A75F-75508E47B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172" y="1406416"/>
            <a:ext cx="6647656" cy="34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10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2c0nl.jpg">
            <a:extLst>
              <a:ext uri="{FF2B5EF4-FFF2-40B4-BE49-F238E27FC236}">
                <a16:creationId xmlns:a16="http://schemas.microsoft.com/office/drawing/2014/main" id="{A7EE239F-E692-4A09-85EC-558CD1E4E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63638"/>
            <a:ext cx="38385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9DE38BC-F9CE-4EBF-A34E-DC58FD38D2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Managerial Process Plan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DD610-959A-4A01-B75F-9540ED9FD14E}"/>
              </a:ext>
            </a:extLst>
          </p:cNvPr>
          <p:cNvSpPr txBox="1"/>
          <p:nvPr/>
        </p:nvSpPr>
        <p:spPr>
          <a:xfrm>
            <a:off x="437080" y="105958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Costing</a:t>
            </a:r>
          </a:p>
        </p:txBody>
      </p:sp>
    </p:spTree>
    <p:extLst>
      <p:ext uri="{BB962C8B-B14F-4D97-AF65-F5344CB8AC3E}">
        <p14:creationId xmlns:p14="http://schemas.microsoft.com/office/powerpoint/2010/main" val="465380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Quality Management Plan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68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2c0nl.jpg">
            <a:extLst>
              <a:ext uri="{FF2B5EF4-FFF2-40B4-BE49-F238E27FC236}">
                <a16:creationId xmlns:a16="http://schemas.microsoft.com/office/drawing/2014/main" id="{A7EE239F-E692-4A09-85EC-558CD1E4E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63638"/>
            <a:ext cx="38385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9DE38BC-F9CE-4EBF-A34E-DC58FD38D2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Quality Management Plan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DD610-959A-4A01-B75F-9540ED9FD14E}"/>
              </a:ext>
            </a:extLst>
          </p:cNvPr>
          <p:cNvSpPr txBox="1"/>
          <p:nvPr/>
        </p:nvSpPr>
        <p:spPr>
          <a:xfrm>
            <a:off x="437080" y="105958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Costing</a:t>
            </a:r>
          </a:p>
        </p:txBody>
      </p:sp>
    </p:spTree>
    <p:extLst>
      <p:ext uri="{BB962C8B-B14F-4D97-AF65-F5344CB8AC3E}">
        <p14:creationId xmlns:p14="http://schemas.microsoft.com/office/powerpoint/2010/main" val="1661019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Human Resource 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 </a:t>
            </a:r>
            <a:r>
              <a:rPr lang="en-US" altLang="ko-KR" dirty="0"/>
              <a:t>Plan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504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9DE38BC-F9CE-4EBF-A34E-DC58FD38D2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Human Resource Management Plan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DD610-959A-4A01-B75F-9540ED9FD14E}"/>
              </a:ext>
            </a:extLst>
          </p:cNvPr>
          <p:cNvSpPr txBox="1"/>
          <p:nvPr/>
        </p:nvSpPr>
        <p:spPr>
          <a:xfrm>
            <a:off x="467544" y="1016534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The human resource management plan allow the researchers, project manager and members to classify and understand the roles and responsibilities of each project team member.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This will guarantee the value and effectiveness of assigning task or activities to each team member in order to complete the project requirements and deliverables</a:t>
            </a:r>
          </a:p>
        </p:txBody>
      </p:sp>
      <p:pic>
        <p:nvPicPr>
          <p:cNvPr id="6146" name="Picture 2" descr="2ijlw2f.jpg">
            <a:extLst>
              <a:ext uri="{FF2B5EF4-FFF2-40B4-BE49-F238E27FC236}">
                <a16:creationId xmlns:a16="http://schemas.microsoft.com/office/drawing/2014/main" id="{B1AE3DD2-6B9F-4B7C-9649-1C62E9C7B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3319444"/>
            <a:ext cx="4161485" cy="147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8B05D4-27E5-4500-85FB-4FCA65B90A8B}"/>
              </a:ext>
            </a:extLst>
          </p:cNvPr>
          <p:cNvSpPr txBox="1"/>
          <p:nvPr/>
        </p:nvSpPr>
        <p:spPr>
          <a:xfrm>
            <a:off x="1259632" y="28595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Roles and Task</a:t>
            </a:r>
          </a:p>
        </p:txBody>
      </p:sp>
    </p:spTree>
    <p:extLst>
      <p:ext uri="{BB962C8B-B14F-4D97-AF65-F5344CB8AC3E}">
        <p14:creationId xmlns:p14="http://schemas.microsoft.com/office/powerpoint/2010/main" val="2678642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Conclusion and Recommendations</a:t>
            </a:r>
          </a:p>
        </p:txBody>
      </p:sp>
      <p:sp>
        <p:nvSpPr>
          <p:cNvPr id="4" name="Freeform 3"/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27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3EDC71-C7A0-4660-A4E3-847053B128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Conclusion and 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4FADF5-1E4C-4573-9C30-BBA572D9F98F}"/>
              </a:ext>
            </a:extLst>
          </p:cNvPr>
          <p:cNvSpPr txBox="1"/>
          <p:nvPr/>
        </p:nvSpPr>
        <p:spPr>
          <a:xfrm>
            <a:off x="467544" y="1016534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</a:rPr>
              <a:t>Fake news can be lessened or better yet eliminated, since people keep falling prey for such posts; it needs to be stopped. If this program could be implemented, there will definitely be a big change in how news would be spread, since users will no longer fall for faulty news articles and posts. This extension will also help users from falling to a phishing sites.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dirty="0">
              <a:solidFill>
                <a:schemeClr val="bg1">
                  <a:lumMod val="65000"/>
                </a:schemeClr>
              </a:solidFill>
              <a:latin typeface="Karl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</a:rPr>
              <a:t>To help increase the accuracy of the extension, the researchers recommend adding more features for classifying data and to work not only in chrome but also on other browsers</a:t>
            </a:r>
          </a:p>
        </p:txBody>
      </p:sp>
    </p:spTree>
    <p:extLst>
      <p:ext uri="{BB962C8B-B14F-4D97-AF65-F5344CB8AC3E}">
        <p14:creationId xmlns:p14="http://schemas.microsoft.com/office/powerpoint/2010/main" val="3832487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84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About our project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CF631-C4F3-4D4D-9889-9A1B0762D7E1}"/>
              </a:ext>
            </a:extLst>
          </p:cNvPr>
          <p:cNvSpPr txBox="1"/>
          <p:nvPr/>
        </p:nvSpPr>
        <p:spPr>
          <a:xfrm>
            <a:off x="3995936" y="2859782"/>
            <a:ext cx="792088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0160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  <a:defRPr>
                <a:solidFill>
                  <a:srgbClr val="999999"/>
                </a:solidFill>
                <a:latin typeface="Karla"/>
                <a:ea typeface="Karla"/>
                <a:cs typeface="Karla"/>
              </a:defRPr>
            </a:lvl1pPr>
          </a:lstStyle>
          <a:p>
            <a:r>
              <a:rPr lang="en-US" dirty="0">
                <a:sym typeface="Karla"/>
              </a:rPr>
              <a:t>Fake News on the Internet</a:t>
            </a:r>
          </a:p>
          <a:p>
            <a:r>
              <a:rPr lang="en-US" dirty="0">
                <a:sym typeface="Karla"/>
              </a:rPr>
              <a:t>Web Extension in Google Chrome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4DF3F0-82D8-41DD-94DA-10588E457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PH" dirty="0"/>
              <a:t>Purpose &amp;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FB2EB-731A-4BAD-951F-89B94B5D1967}"/>
              </a:ext>
            </a:extLst>
          </p:cNvPr>
          <p:cNvSpPr txBox="1"/>
          <p:nvPr/>
        </p:nvSpPr>
        <p:spPr>
          <a:xfrm>
            <a:off x="3934976" y="2726814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To main purpose of this project is to give awareness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     to online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To prevent from being tricked by fake news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ACF2E6E0-6859-4ECB-9BEE-45E823CA2F68}"/>
              </a:ext>
            </a:extLst>
          </p:cNvPr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3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Objectives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4B4035-72B7-47F7-93BF-93EF0481EB45}"/>
              </a:ext>
            </a:extLst>
          </p:cNvPr>
          <p:cNvSpPr/>
          <p:nvPr/>
        </p:nvSpPr>
        <p:spPr>
          <a:xfrm>
            <a:off x="3995936" y="272681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160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PH" dirty="0">
                <a:solidFill>
                  <a:srgbClr val="999999"/>
                </a:solidFill>
                <a:latin typeface="Karla"/>
              </a:rPr>
              <a:t>The objectives of this study are: </a:t>
            </a:r>
            <a:br>
              <a:rPr lang="en-PH" dirty="0">
                <a:solidFill>
                  <a:srgbClr val="999999"/>
                </a:solidFill>
                <a:latin typeface="Karla"/>
              </a:rPr>
            </a:br>
            <a:r>
              <a:rPr lang="en-PH" dirty="0">
                <a:solidFill>
                  <a:srgbClr val="999999"/>
                </a:solidFill>
                <a:latin typeface="Karla"/>
              </a:rPr>
              <a:t>1. To create a system that determine whether a link leads to a fake news article or not.</a:t>
            </a:r>
            <a:br>
              <a:rPr lang="en-PH" dirty="0">
                <a:solidFill>
                  <a:srgbClr val="999999"/>
                </a:solidFill>
                <a:latin typeface="Karla"/>
              </a:rPr>
            </a:br>
            <a:r>
              <a:rPr lang="en-PH" dirty="0">
                <a:solidFill>
                  <a:srgbClr val="999999"/>
                </a:solidFill>
                <a:latin typeface="Karla"/>
              </a:rPr>
              <a:t>2. To create a web extension that can identify whether a link clicked by a user leads to a fake news article or not</a:t>
            </a:r>
          </a:p>
        </p:txBody>
      </p:sp>
    </p:spTree>
    <p:extLst>
      <p:ext uri="{BB962C8B-B14F-4D97-AF65-F5344CB8AC3E}">
        <p14:creationId xmlns:p14="http://schemas.microsoft.com/office/powerpoint/2010/main" val="2277482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Scope and Limitations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EA24E5-5FBD-4937-AF44-3C190B1F24E9}"/>
              </a:ext>
            </a:extLst>
          </p:cNvPr>
          <p:cNvSpPr txBox="1"/>
          <p:nvPr/>
        </p:nvSpPr>
        <p:spPr>
          <a:xfrm>
            <a:off x="3995936" y="2726814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Web Extension on Google Chrome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Sources from Kaggle.com /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Opensources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endParaRPr lang="en-US" dirty="0">
              <a:latin typeface="Karla" panose="020B0604020202020204" charset="0"/>
              <a:ea typeface="Karl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38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Assumptions, Constraints</a:t>
            </a:r>
            <a:r>
              <a:rPr lang="en-US" altLang="ko-KR" dirty="0"/>
              <a:t>, and Risks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56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Assumptions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792A63-5F88-4F4A-844C-94923CAB091A}"/>
              </a:ext>
            </a:extLst>
          </p:cNvPr>
          <p:cNvSpPr txBox="1"/>
          <p:nvPr/>
        </p:nvSpPr>
        <p:spPr>
          <a:xfrm>
            <a:off x="971600" y="699542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The project team assumed that the web application to be developed is needed by the online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The project team assumed that the could achieve its goals and meet the online users expectations.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65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CA0E582C-D343-49C1-A0DF-CDFB88371921}"/>
              </a:ext>
            </a:extLst>
          </p:cNvPr>
          <p:cNvSpPr txBox="1">
            <a:spLocks/>
          </p:cNvSpPr>
          <p:nvPr/>
        </p:nvSpPr>
        <p:spPr>
          <a:xfrm>
            <a:off x="0" y="2059125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Constraints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DAE62-86FE-4B34-B27D-A9781F355CF1}"/>
              </a:ext>
            </a:extLst>
          </p:cNvPr>
          <p:cNvSpPr txBox="1"/>
          <p:nvPr/>
        </p:nvSpPr>
        <p:spPr>
          <a:xfrm>
            <a:off x="827584" y="2536359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The project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0F369D7-65DE-4DAD-8393-ACB16F105411}"/>
              </a:ext>
            </a:extLst>
          </p:cNvPr>
          <p:cNvSpPr txBox="1">
            <a:spLocks/>
          </p:cNvSpPr>
          <p:nvPr/>
        </p:nvSpPr>
        <p:spPr>
          <a:xfrm>
            <a:off x="0" y="314781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Risks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0BF1E-62B8-4684-A250-5A4B9143B349}"/>
              </a:ext>
            </a:extLst>
          </p:cNvPr>
          <p:cNvSpPr txBox="1"/>
          <p:nvPr/>
        </p:nvSpPr>
        <p:spPr>
          <a:xfrm>
            <a:off x="827584" y="3660439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The project may be extended and can ruin the time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With the project being extended the budget of the project may be change</a:t>
            </a:r>
          </a:p>
        </p:txBody>
      </p:sp>
    </p:spTree>
    <p:extLst>
      <p:ext uri="{BB962C8B-B14F-4D97-AF65-F5344CB8AC3E}">
        <p14:creationId xmlns:p14="http://schemas.microsoft.com/office/powerpoint/2010/main" val="97244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95936" y="2253238"/>
            <a:ext cx="5148064" cy="473576"/>
          </a:xfrm>
        </p:spPr>
        <p:txBody>
          <a:bodyPr/>
          <a:lstStyle/>
          <a:p>
            <a:r>
              <a:rPr lang="en-PH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Managerial Process Plan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20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Managerial Process Plan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5545E3-27EF-4F69-949A-31799EADCD70}"/>
              </a:ext>
            </a:extLst>
          </p:cNvPr>
          <p:cNvSpPr txBox="1"/>
          <p:nvPr/>
        </p:nvSpPr>
        <p:spPr>
          <a:xfrm>
            <a:off x="467544" y="105958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Fish Bone</a:t>
            </a:r>
          </a:p>
        </p:txBody>
      </p:sp>
      <p:pic>
        <p:nvPicPr>
          <p:cNvPr id="5" name="Picture 2" descr="Blank_Diagram_Page_1.png">
            <a:extLst>
              <a:ext uri="{FF2B5EF4-FFF2-40B4-BE49-F238E27FC236}">
                <a16:creationId xmlns:a16="http://schemas.microsoft.com/office/drawing/2014/main" id="{1C25002D-625D-4AB3-A19E-6369D034D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38056"/>
            <a:ext cx="383282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D90755-36C7-46E2-9067-F8890D209705}"/>
              </a:ext>
            </a:extLst>
          </p:cNvPr>
          <p:cNvSpPr txBox="1"/>
          <p:nvPr/>
        </p:nvSpPr>
        <p:spPr>
          <a:xfrm>
            <a:off x="4860032" y="105958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5 Whys</a:t>
            </a:r>
          </a:p>
        </p:txBody>
      </p:sp>
      <p:pic>
        <p:nvPicPr>
          <p:cNvPr id="2052" name="Picture 4" descr="slntad.png">
            <a:extLst>
              <a:ext uri="{FF2B5EF4-FFF2-40B4-BE49-F238E27FC236}">
                <a16:creationId xmlns:a16="http://schemas.microsoft.com/office/drawing/2014/main" id="{47BDC3E9-84E4-49DB-A827-3B1D94DF7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277" y="1563638"/>
            <a:ext cx="4871861" cy="302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57252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LLPPT-COLOR-A02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0DD2D9"/>
    </a:accent1>
    <a:accent2>
      <a:srgbClr val="0DD2D9"/>
    </a:accent2>
    <a:accent3>
      <a:srgbClr val="0DD2D9"/>
    </a:accent3>
    <a:accent4>
      <a:srgbClr val="0DD2D9"/>
    </a:accent4>
    <a:accent5>
      <a:srgbClr val="0DD2D9"/>
    </a:accent5>
    <a:accent6>
      <a:srgbClr val="0DD2D9"/>
    </a:accent6>
    <a:hlink>
      <a:srgbClr val="000000"/>
    </a:hlink>
    <a:folHlink>
      <a:srgbClr val="00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339</Words>
  <Application>Microsoft Office PowerPoint</Application>
  <PresentationFormat>On-screen Show (16:9)</PresentationFormat>
  <Paragraphs>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맑은 고딕</vt:lpstr>
      <vt:lpstr>Arial</vt:lpstr>
      <vt:lpstr>Arial Unicode MS</vt:lpstr>
      <vt:lpstr>Karla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Michelle Nares</cp:lastModifiedBy>
  <cp:revision>78</cp:revision>
  <dcterms:created xsi:type="dcterms:W3CDTF">2016-12-05T23:26:54Z</dcterms:created>
  <dcterms:modified xsi:type="dcterms:W3CDTF">2018-04-04T22:26:03Z</dcterms:modified>
</cp:coreProperties>
</file>