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7" r:id="rId5"/>
  </p:sldMasterIdLst>
  <p:notesMasterIdLst>
    <p:notesMasterId r:id="rId6"/>
  </p:notesMasterIdLst>
  <p:handoutMasterIdLst>
    <p:handoutMasterId r:id="rId7"/>
  </p:handout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BB"/>
    <a:srgbClr val="00A2D7"/>
    <a:srgbClr val="F3F8FF"/>
    <a:srgbClr val="009A46"/>
    <a:srgbClr val="166813"/>
    <a:srgbClr val="5C5C5C"/>
    <a:srgbClr val="C01B1C"/>
    <a:srgbClr val="C40836"/>
    <a:srgbClr val="590F4A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B4951-716A-45B3-98AA-C02FE0C5BA66}" v="250" dt="2023-08-29T23:26:2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 autoAdjust="0"/>
    <p:restoredTop sz="94694"/>
  </p:normalViewPr>
  <p:slideViewPr>
    <p:cSldViewPr>
      <p:cViewPr varScale="1">
        <p:scale>
          <a:sx n="118" d="100"/>
          <a:sy n="118" d="100"/>
        </p:scale>
        <p:origin x="9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5" d="100"/>
          <a:sy n="105" d="100"/>
        </p:scale>
        <p:origin x="-576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bdullah Al Naser" userId="12acc36d-0ee1-4239-8ed9-1eb1b2a0b545" providerId="ADAL" clId="{D7C34288-EBAC-4204-A4CA-8183D61D166A}"/>
    <pc:docChg chg="delSld">
      <pc:chgData name="Md Abdullah Al Naser" userId="12acc36d-0ee1-4239-8ed9-1eb1b2a0b545" providerId="ADAL" clId="{D7C34288-EBAC-4204-A4CA-8183D61D166A}" dt="2023-08-30T00:06:07.558" v="0" actId="47"/>
      <pc:docMkLst>
        <pc:docMk/>
      </pc:docMkLst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7876367" sldId="27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043683996" sldId="27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416480704" sldId="27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634754911" sldId="28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206126354" sldId="28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992417235" sldId="28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28350136" sldId="28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625310878" sldId="28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661227157" sldId="28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034354716" sldId="28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072117984" sldId="28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282726147" sldId="29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706967428" sldId="29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679400634" sldId="29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269953157" sldId="29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982785038" sldId="29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874789597" sldId="29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68239351" sldId="29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202028837" sldId="30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17106824" sldId="30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800629084" sldId="30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08453116" sldId="30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909947920" sldId="30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79009541" sldId="30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889335499" sldId="30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979676197" sldId="30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577883481" sldId="30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75360450" sldId="31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810065956" sldId="31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737931566" sldId="31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75165637" sldId="31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203985935" sldId="31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065586968" sldId="31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153144775" sldId="31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569120748" sldId="31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135199141" sldId="32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170241747" sldId="32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163409349" sldId="32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818005700" sldId="32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048786512" sldId="32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763140454" sldId="32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672546778" sldId="32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63141994" sldId="32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649557739" sldId="32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061392245" sldId="32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157067446" sldId="33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91085518" sldId="33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66867489" sldId="33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048830114" sldId="33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243299289" sldId="33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856650386" sldId="33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507471426" sldId="33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29354143" sldId="33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351786247" sldId="33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035454781" sldId="34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19315275" sldId="34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984516659" sldId="34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6397851" sldId="34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177742782" sldId="34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198090614" sldId="34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95867431" sldId="34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120438037" sldId="34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681114749" sldId="34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236744422" sldId="35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37560663" sldId="35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372472394" sldId="35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110316797" sldId="35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609747667" sldId="35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78388432" sldId="36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6851453" sldId="36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381287232" sldId="36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546909133" sldId="36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254483037" sldId="37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250312991" sldId="37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267684177" sldId="37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62469479" sldId="37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67777854" sldId="37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584331220" sldId="37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276228016" sldId="37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912580541" sldId="37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278596449" sldId="37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96360929" sldId="37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201270466" sldId="38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601621069" sldId="38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442392424" sldId="38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170083855" sldId="38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9753865" sldId="38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547765309" sldId="38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172488460" sldId="38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46736302" sldId="38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861078447" sldId="39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624448912" sldId="39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95081762" sldId="39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327679784" sldId="39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752163351" sldId="40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51194630" sldId="40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325369831" sldId="40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500623371" sldId="40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835742892" sldId="40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700822205" sldId="40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21477580" sldId="40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124932230" sldId="40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042341643" sldId="40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489682569" sldId="40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662457508" sldId="41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748037109" sldId="411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347684036" sldId="412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2898936485" sldId="413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579976686" sldId="414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061589354" sldId="415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427087541" sldId="416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86401640" sldId="417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746394079" sldId="418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609176232" sldId="419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1475389741" sldId="420"/>
        </pc:sldMkLst>
      </pc:sldChg>
      <pc:sldChg chg="del">
        <pc:chgData name="Md Abdullah Al Naser" userId="12acc36d-0ee1-4239-8ed9-1eb1b2a0b545" providerId="ADAL" clId="{D7C34288-EBAC-4204-A4CA-8183D61D166A}" dt="2023-08-30T00:06:07.558" v="0" actId="47"/>
        <pc:sldMkLst>
          <pc:docMk/>
          <pc:sldMk cId="308073296" sldId="421"/>
        </pc:sldMkLst>
      </pc:sldChg>
    </pc:docChg>
  </pc:docChgLst>
  <pc:docChgLst>
    <pc:chgData name="Md Abdullah Al Naser" userId="12acc36d-0ee1-4239-8ed9-1eb1b2a0b545" providerId="ADAL" clId="{232B4951-716A-45B3-98AA-C02FE0C5BA66}"/>
    <pc:docChg chg="custSel modSld modMainMaster">
      <pc:chgData name="Md Abdullah Al Naser" userId="12acc36d-0ee1-4239-8ed9-1eb1b2a0b545" providerId="ADAL" clId="{232B4951-716A-45B3-98AA-C02FE0C5BA66}" dt="2023-08-30T00:02:00.957" v="697"/>
      <pc:docMkLst>
        <pc:docMk/>
      </pc:docMkLst>
      <pc:sldChg chg="addSp modSp mod setBg">
        <pc:chgData name="Md Abdullah Al Naser" userId="12acc36d-0ee1-4239-8ed9-1eb1b2a0b545" providerId="ADAL" clId="{232B4951-716A-45B3-98AA-C02FE0C5BA66}" dt="2023-08-29T23:37:27.038" v="683"/>
        <pc:sldMkLst>
          <pc:docMk/>
          <pc:sldMk cId="17876367" sldId="274"/>
        </pc:sldMkLst>
        <pc:spChg chg="mod">
          <ac:chgData name="Md Abdullah Al Naser" userId="12acc36d-0ee1-4239-8ed9-1eb1b2a0b545" providerId="ADAL" clId="{232B4951-716A-45B3-98AA-C02FE0C5BA66}" dt="2023-08-29T23:28:19.782" v="322" actId="20577"/>
          <ac:spMkLst>
            <pc:docMk/>
            <pc:sldMk cId="17876367" sldId="274"/>
            <ac:spMk id="3" creationId="{BA6AB0F0-EB52-2148-A63C-DFD0BED213DF}"/>
          </ac:spMkLst>
        </pc:spChg>
        <pc:spChg chg="add mod">
          <ac:chgData name="Md Abdullah Al Naser" userId="12acc36d-0ee1-4239-8ed9-1eb1b2a0b545" providerId="ADAL" clId="{232B4951-716A-45B3-98AA-C02FE0C5BA66}" dt="2023-08-29T23:31:55.630" v="344" actId="1076"/>
          <ac:spMkLst>
            <pc:docMk/>
            <pc:sldMk cId="17876367" sldId="274"/>
            <ac:spMk id="4" creationId="{8927DDC0-773D-85E5-DD15-6D11D572411C}"/>
          </ac:spMkLst>
        </pc:spChg>
        <pc:spChg chg="add mod">
          <ac:chgData name="Md Abdullah Al Naser" userId="12acc36d-0ee1-4239-8ed9-1eb1b2a0b545" providerId="ADAL" clId="{232B4951-716A-45B3-98AA-C02FE0C5BA66}" dt="2023-08-29T23:30:37.686" v="334" actId="14100"/>
          <ac:spMkLst>
            <pc:docMk/>
            <pc:sldMk cId="17876367" sldId="274"/>
            <ac:spMk id="6" creationId="{E2CF5E8B-5674-C808-85B7-888289FAFD35}"/>
          </ac:spMkLst>
        </pc:spChg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043683996" sldId="27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416480704" sldId="27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634754911" sldId="281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206126354" sldId="283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992417235" sldId="284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28350136" sldId="285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625310878" sldId="286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661227157" sldId="287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034354716" sldId="288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4072117984" sldId="289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282726147" sldId="292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706967428" sldId="293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679400634" sldId="29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269953157" sldId="296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982785038" sldId="297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874789597" sldId="298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368239351" sldId="299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202028837" sldId="300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417106824" sldId="301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800629084" sldId="30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08453116" sldId="304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909947920" sldId="305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79009541" sldId="306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889335499" sldId="307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979676197" sldId="308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577883481" sldId="309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475360450" sldId="31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810065956" sldId="31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737931566" sldId="31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75165637" sldId="31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203985935" sldId="31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065586968" sldId="317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153144775" sldId="318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569120748" sldId="319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135199141" sldId="32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170241747" sldId="32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163409349" sldId="32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818005700" sldId="32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048786512" sldId="324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763140454" sldId="32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672546778" sldId="32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363141994" sldId="32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649557739" sldId="32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061392245" sldId="329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157067446" sldId="33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391085518" sldId="33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66867489" sldId="33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048830114" sldId="33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243299289" sldId="334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856650386" sldId="335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507471426" sldId="336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329354143" sldId="33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351786247" sldId="33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035454781" sldId="34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19315275" sldId="34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984516659" sldId="34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36397851" sldId="34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177742782" sldId="34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198090614" sldId="34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95867431" sldId="34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120438037" sldId="34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681114749" sldId="349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236744422" sldId="35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337560663" sldId="35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372472394" sldId="354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110316797" sldId="35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609747667" sldId="35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78388432" sldId="36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6851453" sldId="36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381287232" sldId="36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546909133" sldId="369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254483037" sldId="37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250312991" sldId="37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267684177" sldId="37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62469479" sldId="37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367777854" sldId="374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584331220" sldId="37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276228016" sldId="37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912580541" sldId="37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278596449" sldId="37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96360929" sldId="379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201270466" sldId="380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601621069" sldId="38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442392424" sldId="38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170083855" sldId="38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9753865" sldId="384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547765309" sldId="38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4172488460" sldId="38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46736302" sldId="38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861078447" sldId="39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2624448912" sldId="39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95081762" sldId="39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327679784" sldId="399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752163351" sldId="40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51194630" sldId="401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325369831" sldId="402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500623371" sldId="403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835742892" sldId="404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700822205" sldId="405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21477580" sldId="406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124932230" sldId="407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1042341643" sldId="408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489682569" sldId="409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662457508" sldId="410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748037109" sldId="411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347684036" sldId="412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2898936485" sldId="413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579976686" sldId="414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061589354" sldId="415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427087541" sldId="416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86401640" sldId="417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3746394079" sldId="418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609176232" sldId="419"/>
        </pc:sldMkLst>
      </pc:sldChg>
      <pc:sldChg chg="setBg modNotes">
        <pc:chgData name="Md Abdullah Al Naser" userId="12acc36d-0ee1-4239-8ed9-1eb1b2a0b545" providerId="ADAL" clId="{232B4951-716A-45B3-98AA-C02FE0C5BA66}" dt="2023-08-30T00:02:00.957" v="697"/>
        <pc:sldMkLst>
          <pc:docMk/>
          <pc:sldMk cId="1475389741" sldId="420"/>
        </pc:sldMkLst>
      </pc:sldChg>
      <pc:sldChg chg="setBg">
        <pc:chgData name="Md Abdullah Al Naser" userId="12acc36d-0ee1-4239-8ed9-1eb1b2a0b545" providerId="ADAL" clId="{232B4951-716A-45B3-98AA-C02FE0C5BA66}" dt="2023-08-30T00:02:00.957" v="697"/>
        <pc:sldMkLst>
          <pc:docMk/>
          <pc:sldMk cId="308073296" sldId="421"/>
        </pc:sldMkLst>
      </pc:sldChg>
      <pc:sldMasterChg chg="modSldLayout">
        <pc:chgData name="Md Abdullah Al Naser" userId="12acc36d-0ee1-4239-8ed9-1eb1b2a0b545" providerId="ADAL" clId="{232B4951-716A-45B3-98AA-C02FE0C5BA66}" dt="2023-08-29T23:46:28.398" v="695" actId="207"/>
        <pc:sldMasterMkLst>
          <pc:docMk/>
          <pc:sldMasterMk cId="3173176046" sldId="2147483648"/>
        </pc:sldMasterMkLst>
        <pc:sldLayoutChg chg="modSp mod">
          <pc:chgData name="Md Abdullah Al Naser" userId="12acc36d-0ee1-4239-8ed9-1eb1b2a0b545" providerId="ADAL" clId="{232B4951-716A-45B3-98AA-C02FE0C5BA66}" dt="2023-08-29T23:46:28.398" v="695" actId="207"/>
          <pc:sldLayoutMkLst>
            <pc:docMk/>
            <pc:sldMasterMk cId="3173176046" sldId="2147483648"/>
            <pc:sldLayoutMk cId="736365901" sldId="2147483650"/>
          </pc:sldLayoutMkLst>
          <pc:spChg chg="mod">
            <ac:chgData name="Md Abdullah Al Naser" userId="12acc36d-0ee1-4239-8ed9-1eb1b2a0b545" providerId="ADAL" clId="{232B4951-716A-45B3-98AA-C02FE0C5BA66}" dt="2023-08-29T23:46:28.398" v="695" actId="207"/>
            <ac:spMkLst>
              <pc:docMk/>
              <pc:sldMasterMk cId="3173176046" sldId="2147483648"/>
              <pc:sldLayoutMk cId="736365901" sldId="2147483650"/>
              <ac:spMk id="5" creationId="{00000000-0000-0000-0000-000000000000}"/>
            </ac:spMkLst>
          </pc:spChg>
        </pc:sldLayoutChg>
        <pc:sldLayoutChg chg="setBg">
          <pc:chgData name="Md Abdullah Al Naser" userId="12acc36d-0ee1-4239-8ed9-1eb1b2a0b545" providerId="ADAL" clId="{232B4951-716A-45B3-98AA-C02FE0C5BA66}" dt="2023-08-29T23:24:53.875" v="241"/>
          <pc:sldLayoutMkLst>
            <pc:docMk/>
            <pc:sldMasterMk cId="3173176046" sldId="2147483648"/>
            <pc:sldLayoutMk cId="3916586441" sldId="21474837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595473-DD8E-A39F-D965-97027779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EE82A-CC00-7552-2435-235A5D4C27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2050-32D6-4683-AA77-29D2307E2774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EB10A-29F5-4FDE-2149-E6831C1A63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B8FE-C41B-6BEE-FF31-70B2F67833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5489B-CD5D-4DD4-91E4-E58393D98E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2702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EEA6-3FE3-4FAA-B648-A79F7B237411}" type="datetimeFigureOut">
              <a:rPr lang="en-AU" smtClean="0"/>
              <a:t>30/08/2023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60B50-68CE-4856-A7F5-953E39274F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07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7"/>
            <a:ext cx="8352928" cy="3780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88424" y="4854352"/>
            <a:ext cx="5040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38B2A337-2C29-4402-A0A2-E290C184D5D3}" type="slidenum">
              <a:rPr lang="en-AU" sz="900" baseline="0" smtClean="0">
                <a:solidFill>
                  <a:schemeClr val="tx1"/>
                </a:solidFill>
                <a:latin typeface="Arial"/>
              </a:rPr>
              <a:pPr algn="r"/>
              <a:t>‹#›</a:t>
            </a:fld>
            <a:endParaRPr lang="en-US" sz="900" baseline="0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101725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59186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9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428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46213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33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0" y="1023578"/>
            <a:ext cx="8352928" cy="1836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5289" y="3039802"/>
            <a:ext cx="8353425" cy="17641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61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578"/>
            <a:ext cx="4100264" cy="37804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54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23579"/>
            <a:ext cx="4101852" cy="504056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1527634"/>
            <a:ext cx="4101852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579"/>
            <a:ext cx="4103439" cy="50405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7634"/>
            <a:ext cx="4103439" cy="32763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315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7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8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6456" y="4803998"/>
            <a:ext cx="288032" cy="162018"/>
          </a:xfrm>
          <a:prstGeom prst="rect">
            <a:avLst/>
          </a:prstGeom>
        </p:spPr>
        <p:txBody>
          <a:bodyPr/>
          <a:lstStyle/>
          <a:p>
            <a:fld id="{38B2A337-2C29-4402-A0A2-E290C184D5D3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4894008"/>
            <a:ext cx="3960440" cy="18843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700">
                <a:solidFill>
                  <a:srgbClr val="FF0000"/>
                </a:solidFill>
              </a:defRPr>
            </a:lvl1pPr>
          </a:lstStyle>
          <a:p>
            <a:r>
              <a:rPr lang="en-AU" dirty="0"/>
              <a:t>This document is uncontrolled when printed. Before use, check the APNIC electronic master document to verify that this is the current version.</a:t>
            </a:r>
          </a:p>
        </p:txBody>
      </p:sp>
    </p:spTree>
    <p:extLst>
      <p:ext uri="{BB962C8B-B14F-4D97-AF65-F5344CB8AC3E}">
        <p14:creationId xmlns:p14="http://schemas.microsoft.com/office/powerpoint/2010/main" val="204113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D18BD-863F-088A-9FA0-6D083DF96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2574280"/>
            <a:ext cx="7772400" cy="10223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lvl="0" defTabSz="457200"/>
            <a:r>
              <a:rPr lang="en-AU" dirty="0"/>
              <a:t>Subheading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961F01-A63D-CD7A-2BB0-944E28FB15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1446213"/>
            <a:ext cx="7772400" cy="1125537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AU" sz="2000" baseline="0" dirty="0">
                <a:solidFill>
                  <a:srgbClr val="004FBB"/>
                </a:solidFill>
                <a:latin typeface="Arial"/>
              </a:defRPr>
            </a:lvl1pPr>
          </a:lstStyle>
          <a:p>
            <a:pPr marL="271463" lvl="0" indent="-271463" defTabSz="457200">
              <a:spcBef>
                <a:spcPct val="20000"/>
              </a:spcBef>
            </a:pPr>
            <a:r>
              <a:rPr lang="en-AU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91658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58316"/>
            <a:ext cx="8352928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880" y="1023577"/>
            <a:ext cx="8352928" cy="3780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9799" y="4835356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8B2A337-2C29-4402-A0A2-E290C184D5D3}" type="slidenum">
              <a:rPr lang="en-AU" sz="600" baseline="0" smtClean="0">
                <a:solidFill>
                  <a:schemeClr val="bg1">
                    <a:lumMod val="85000"/>
                  </a:schemeClr>
                </a:solidFill>
                <a:latin typeface="Arial"/>
              </a:rPr>
              <a:pPr algn="r"/>
              <a:t>‹#›</a:t>
            </a:fld>
            <a:endParaRPr lang="en-US" sz="600" baseline="0" dirty="0">
              <a:solidFill>
                <a:schemeClr val="bg1">
                  <a:lumMod val="85000"/>
                </a:schemeClr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77973"/>
            <a:ext cx="473968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6" r:id="rId2"/>
    <p:sldLayoutId id="2147483652" r:id="rId3"/>
    <p:sldLayoutId id="2147483653" r:id="rId4"/>
    <p:sldLayoutId id="2147483654" r:id="rId5"/>
    <p:sldLayoutId id="2147483660" r:id="rId6"/>
    <p:sldLayoutId id="2147483705" r:id="rId7"/>
    <p:sldLayoutId id="2147483655" r:id="rId8"/>
    <p:sldLayoutId id="214748377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4FBB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3525" algn="l" defTabSz="914400" rtl="0" eaLnBrk="1" latinLnBrk="0" hangingPunct="1">
        <a:spcBef>
          <a:spcPts val="4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95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1" y="77973"/>
            <a:ext cx="473965" cy="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 baseline="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emplate 16x9 blue 01">
  <a:themeElements>
    <a:clrScheme name="APNIC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FBA"/>
      </a:accent1>
      <a:accent2>
        <a:srgbClr val="F27D0A"/>
      </a:accent2>
      <a:accent3>
        <a:srgbClr val="590F4A"/>
      </a:accent3>
      <a:accent4>
        <a:srgbClr val="166813"/>
      </a:accent4>
      <a:accent5>
        <a:srgbClr val="C40836"/>
      </a:accent5>
      <a:accent6>
        <a:srgbClr val="FFCF00"/>
      </a:accent6>
      <a:hlink>
        <a:srgbClr val="5C5C5C"/>
      </a:hlink>
      <a:folHlink>
        <a:srgbClr val="00A2D7"/>
      </a:folHlink>
    </a:clrScheme>
    <a:fontScheme name="APN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36C6F1B91FC4ABB59A5E41C1D15ED" ma:contentTypeVersion="7" ma:contentTypeDescription="Create a new document." ma:contentTypeScope="" ma:versionID="a2e5d2cddfcb82ea422be74da2438c5f">
  <xsd:schema xmlns:xsd="http://www.w3.org/2001/XMLSchema" xmlns:xs="http://www.w3.org/2001/XMLSchema" xmlns:p="http://schemas.microsoft.com/office/2006/metadata/properties" xmlns:ns2="2dbc87f3-b7b4-400e-9dd6-1b7160f51f5f" xmlns:ns3="e0ca48d8-9427-49f1-bc8e-83206e14ba0b" targetNamespace="http://schemas.microsoft.com/office/2006/metadata/properties" ma:root="true" ma:fieldsID="6f32d0c11afc23d704a4e4c1bbc4b607" ns2:_="" ns3:_="">
    <xsd:import namespace="2dbc87f3-b7b4-400e-9dd6-1b7160f51f5f"/>
    <xsd:import namespace="e0ca48d8-9427-49f1-bc8e-83206e14b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c87f3-b7b4-400e-9dd6-1b7160f51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fals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false">
      <xsd:simpleType>
        <xsd:restriction base="dms:Note"/>
      </xsd:simpleType>
    </xsd:element>
    <xsd:element name="MediaServiceOCR" ma:index="10" nillable="true" ma:displayName="Extracted Text" ma:internalName="MediaServiceOCR" ma:readOnly="fals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false">
      <xsd:simpleType>
        <xsd:restriction base="dms:Text"/>
      </xsd:simpleType>
    </xsd:element>
    <xsd:element name="MediaServiceLocation" ma:index="12" nillable="true" ma:displayName="Location" ma:internalName="MediaServiceLocation" ma:readOnly="fals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fals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fals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fals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fals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4787e27-19c0-48e5-b6e2-2b1c5cdda7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ink" ma:index="24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a48d8-9427-49f1-bc8e-83206e14ba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821de23-90bb-42a9-be71-3f1ad103d56a}" ma:internalName="TaxCatchAll" ma:showField="CatchAllData" ma:web="e0ca48d8-9427-49f1-bc8e-83206e14b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AutoKeyPoints xmlns="2dbc87f3-b7b4-400e-9dd6-1b7160f51f5f" xsi:nil="true"/>
    <MediaServiceFastMetadata xmlns="2dbc87f3-b7b4-400e-9dd6-1b7160f51f5f" xsi:nil="true"/>
    <MediaServiceKeyPoints xmlns="2dbc87f3-b7b4-400e-9dd6-1b7160f51f5f" xsi:nil="true"/>
    <MediaServiceMetadata xmlns="2dbc87f3-b7b4-400e-9dd6-1b7160f51f5f" xsi:nil="true"/>
    <MediaServiceEventHashCode xmlns="2dbc87f3-b7b4-400e-9dd6-1b7160f51f5f" xsi:nil="true"/>
    <MediaServiceGenerationTime xmlns="2dbc87f3-b7b4-400e-9dd6-1b7160f51f5f" xsi:nil="true"/>
    <lcf76f155ced4ddcb4097134ff3c332f xmlns="2dbc87f3-b7b4-400e-9dd6-1b7160f51f5f">
      <Terms xmlns="http://schemas.microsoft.com/office/infopath/2007/PartnerControls"/>
    </lcf76f155ced4ddcb4097134ff3c332f>
    <MediaServiceDateTaken xmlns="2dbc87f3-b7b4-400e-9dd6-1b7160f51f5f" xsi:nil="true"/>
    <MediaServiceLocation xmlns="2dbc87f3-b7b4-400e-9dd6-1b7160f51f5f" xsi:nil="true"/>
    <TaxCatchAll xmlns="e0ca48d8-9427-49f1-bc8e-83206e14ba0b" xsi:nil="true"/>
    <MediaLengthInSeconds xmlns="2dbc87f3-b7b4-400e-9dd6-1b7160f51f5f" xsi:nil="true"/>
    <MediaServiceOCR xmlns="2dbc87f3-b7b4-400e-9dd6-1b7160f51f5f" xsi:nil="true"/>
    <link xmlns="2dbc87f3-b7b4-400e-9dd6-1b7160f51f5f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CEB4C040-6E22-4685-B256-5EA2A4ED9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bc87f3-b7b4-400e-9dd6-1b7160f51f5f"/>
    <ds:schemaRef ds:uri="e0ca48d8-9427-49f1-bc8e-83206e14b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A18B36-A80C-4899-95BA-ED55280B7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E154-3E38-4EF3-ADA8-6126C817AF4A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ca48d8-9427-49f1-bc8e-83206e14ba0b"/>
    <ds:schemaRef ds:uri="http://purl.org/dc/dcmitype/"/>
    <ds:schemaRef ds:uri="http://schemas.microsoft.com/office/infopath/2007/PartnerControls"/>
    <ds:schemaRef ds:uri="2dbc87f3-b7b4-400e-9dd6-1b7160f51f5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16x9 blue 01.potx</Template>
  <TotalTime>483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Presentation template 16x9 blue 01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Routing with MPLS Data Plane</dc:title>
  <dc:creator>Md Abdullah Al Naser</dc:creator>
  <cp:lastModifiedBy>Md Abdullah Al Naser</cp:lastModifiedBy>
  <cp:revision>45</cp:revision>
  <dcterms:created xsi:type="dcterms:W3CDTF">2015-09-29T02:45:20Z</dcterms:created>
  <dcterms:modified xsi:type="dcterms:W3CDTF">2023-08-30T00:06:08Z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0x01010050A4A7310121D34DA1E9C651648110BE</vt:lpwstr>
  </property>
  <property fmtid="{D5CDD505-2E9C-101B-9397-08002B2CF9AE}" pid="3" name="Order">
    <vt:r8>6086000</vt:r8>
  </property>
  <property fmtid="{D5CDD505-2E9C-101B-9397-08002B2CF9AE}" pid="4" name="MSIP_Label_66ca7b2a-4f6d-4766-806a-1a0c76ea1c59_Enabled">
    <vt:lpwstr>true</vt:lpwstr>
  </property>
  <property fmtid="{D5CDD505-2E9C-101B-9397-08002B2CF9AE}" pid="5" name="MSIP_Label_66ca7b2a-4f6d-4766-806a-1a0c76ea1c59_SetDate">
    <vt:lpwstr>2022-05-10T01:53:37Z</vt:lpwstr>
  </property>
  <property fmtid="{D5CDD505-2E9C-101B-9397-08002B2CF9AE}" pid="6" name="MSIP_Label_66ca7b2a-4f6d-4766-806a-1a0c76ea1c59_Method">
    <vt:lpwstr>Standard</vt:lpwstr>
  </property>
  <property fmtid="{D5CDD505-2E9C-101B-9397-08002B2CF9AE}" pid="7" name="MSIP_Label_66ca7b2a-4f6d-4766-806a-1a0c76ea1c59_Name">
    <vt:lpwstr>Internal</vt:lpwstr>
  </property>
  <property fmtid="{D5CDD505-2E9C-101B-9397-08002B2CF9AE}" pid="8" name="MSIP_Label_66ca7b2a-4f6d-4766-806a-1a0c76ea1c59_SiteId">
    <vt:lpwstr>127d8d0d-7ccf-473d-ab09-6e44ad752ded</vt:lpwstr>
  </property>
  <property fmtid="{D5CDD505-2E9C-101B-9397-08002B2CF9AE}" pid="9" name="MSIP_Label_66ca7b2a-4f6d-4766-806a-1a0c76ea1c59_ActionId">
    <vt:lpwstr>7a13e22d-e828-4a16-80b7-6e942a353401</vt:lpwstr>
  </property>
  <property fmtid="{D5CDD505-2E9C-101B-9397-08002B2CF9AE}" pid="10" name="MSIP_Label_66ca7b2a-4f6d-4766-806a-1a0c76ea1c59_ContentBits">
    <vt:lpwstr>0</vt:lpwstr>
  </property>
  <property fmtid="{D5CDD505-2E9C-101B-9397-08002B2CF9AE}" pid="11" name="MediaServiceImageTags">
    <vt:lpwstr/>
  </property>
</Properties>
</file>