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39E0-9ED9-91CF-FE0B-64C14648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83BD3-933E-B374-98CB-345239D45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EC80-6EE8-DA3C-E363-94B3A7C8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8D12-0000-0761-4E57-E635395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0BD4-F0A1-7802-BA0E-E9158CF0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29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D067-E4D8-9A9F-C48A-B4160204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9264-491F-1D3A-AD18-44C3956D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645A-AD40-BFE3-A9B1-315D406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43B8-979D-8514-7D62-FE88AB85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D8FB-0739-2A5F-2B6C-CB476AD0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62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FC144-24A4-894C-C119-F02D0A667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E01D-CFE8-CDBB-A492-5956B4D5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F499-EC19-879E-79EC-A368D86B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08E9-5F2A-7B04-1924-14F83B03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79E4-F7CB-D130-EC96-24CDD74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84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3758-FEAF-E422-AE37-86D5A7E2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61D7-07D7-E3F5-2263-D7BE08FE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FD34-902F-B6D0-021A-C83EF95D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23D-9537-EBDE-F53D-12DDBBFB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C1C7-C26E-EC75-7F18-FEB33882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2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FC9F-1AD4-5F88-87A6-D80E4D7C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7300-CAD2-161D-6C23-8293E1E0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96D1-D8B4-8475-1467-81EF1AB2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7536-3801-3843-3DF2-35173906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F573-7BAF-592D-2806-81AB9C73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1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F42-9EF2-0D9C-B91F-11818F7C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9AB6-BBCF-2A99-D43A-6C20DEA4F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5DE2-9B13-CE4F-7144-4457C1D7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DED8-DE89-C320-4D03-67AD01F7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6BA9-8B20-B204-B341-24C126D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88BD-21F0-BAA1-4C73-81589122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794D-5DA0-0811-06AC-2EC113D8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CEBA-6C56-881E-1C6E-67E4F11C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C40B4-0988-5B50-C9DA-03AC2DD96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2B58B-E1ED-D1E7-CA32-31E2D8A57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8933A-84C1-B7B1-E54D-0AAC17893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25297-C538-88A1-1AE0-D7102A6B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DED0B-8242-31FA-002C-AD20B799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78F79-FB21-8283-D3F8-CF99DCC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86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CDA7-F411-5867-A320-A16F0A2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EB6BD-4D55-1346-E17D-2AD18681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A8E5A-7C10-1498-1D7E-60DCA4D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BAF5D-EC70-2A14-D588-0AF39D2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7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5D744-74BA-98D1-9D93-5FE45048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EF120-1D4D-4A34-2F9C-47FB6608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05A32-8555-15D8-3ECE-A5455612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A679-090A-06C5-A15B-9E93C77F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6985-3B5D-1279-70B3-C75B975E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19C06-20E7-4580-31CA-38E06754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9711-CCC3-1492-06EB-74DB63D8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4E8B-A1B2-054F-3757-EE61AF99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FA75-759C-5018-6A00-40802A79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7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E986-1A79-77E0-5650-1E597B24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953E9-07C5-E858-6E70-80A21947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701E-28DA-FBCB-01D4-07BC5F46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606D-904B-1931-08A1-7F124619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6FAB-3469-4592-FBE4-3D51710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3C58-544B-0746-AE99-77D83FB8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6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BFCF2-DD04-DB1E-8CCF-AFBD4311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4987-2C7F-6484-9911-FF8771FB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4B3B-5D13-759C-F872-A5D9EB5A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E73A-7B0C-4AFC-8CFF-BEDC414CFA7A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B67C-E93E-5328-0C54-13D574601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28EB-68C0-BC03-8A33-CCDFFEA0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CC04-4051-4488-BF35-E6E826371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16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4D8FC025-B928-C352-B026-D2D0CA2E0B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503FE535-8B96-86E7-A534-BEF249C78B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7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0">
            <a:extLst>
              <a:ext uri="{FF2B5EF4-FFF2-40B4-BE49-F238E27FC236}">
                <a16:creationId xmlns:a16="http://schemas.microsoft.com/office/drawing/2014/main" id="{A60DCE82-1285-1512-B9DA-97C2E6E10E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1">
            <a:extLst>
              <a:ext uri="{FF2B5EF4-FFF2-40B4-BE49-F238E27FC236}">
                <a16:creationId xmlns:a16="http://schemas.microsoft.com/office/drawing/2014/main" id="{94E268E4-E6EB-B0C4-E54A-1AE61DEAFC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014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2">
            <a:extLst>
              <a:ext uri="{FF2B5EF4-FFF2-40B4-BE49-F238E27FC236}">
                <a16:creationId xmlns:a16="http://schemas.microsoft.com/office/drawing/2014/main" id="{B0AFF5C7-C6A8-EF39-1030-BA20055F78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228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3">
            <a:extLst>
              <a:ext uri="{FF2B5EF4-FFF2-40B4-BE49-F238E27FC236}">
                <a16:creationId xmlns:a16="http://schemas.microsoft.com/office/drawing/2014/main" id="{4787D791-9660-A696-97FE-42485FD574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30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4">
            <a:extLst>
              <a:ext uri="{FF2B5EF4-FFF2-40B4-BE49-F238E27FC236}">
                <a16:creationId xmlns:a16="http://schemas.microsoft.com/office/drawing/2014/main" id="{1EE9CC19-589B-0C91-5305-B5BCC4EAD2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74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5">
            <a:extLst>
              <a:ext uri="{FF2B5EF4-FFF2-40B4-BE49-F238E27FC236}">
                <a16:creationId xmlns:a16="http://schemas.microsoft.com/office/drawing/2014/main" id="{5FFA7610-ED6B-C89C-2841-9ED51DC02D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476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6">
            <a:extLst>
              <a:ext uri="{FF2B5EF4-FFF2-40B4-BE49-F238E27FC236}">
                <a16:creationId xmlns:a16="http://schemas.microsoft.com/office/drawing/2014/main" id="{9C3575BF-971F-8A36-7D35-5F58A8D59B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191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7">
            <a:extLst>
              <a:ext uri="{FF2B5EF4-FFF2-40B4-BE49-F238E27FC236}">
                <a16:creationId xmlns:a16="http://schemas.microsoft.com/office/drawing/2014/main" id="{6AE1EAFF-A282-826B-4675-8E31C3F2AA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5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8">
            <a:extLst>
              <a:ext uri="{FF2B5EF4-FFF2-40B4-BE49-F238E27FC236}">
                <a16:creationId xmlns:a16="http://schemas.microsoft.com/office/drawing/2014/main" id="{E67AEE44-6035-89F6-811B-318A7FCFC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25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9">
            <a:extLst>
              <a:ext uri="{FF2B5EF4-FFF2-40B4-BE49-F238E27FC236}">
                <a16:creationId xmlns:a16="http://schemas.microsoft.com/office/drawing/2014/main" id="{815C0B4A-434E-118F-8394-6CCA69EC19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3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A44BB4FC-7E61-EA9C-A50C-40A0A67C92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33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0">
            <a:extLst>
              <a:ext uri="{FF2B5EF4-FFF2-40B4-BE49-F238E27FC236}">
                <a16:creationId xmlns:a16="http://schemas.microsoft.com/office/drawing/2014/main" id="{A0FAC0A0-B6D8-90FA-50EE-520A0BED6B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01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1">
            <a:extLst>
              <a:ext uri="{FF2B5EF4-FFF2-40B4-BE49-F238E27FC236}">
                <a16:creationId xmlns:a16="http://schemas.microsoft.com/office/drawing/2014/main" id="{DAEF8158-1726-F268-BBA8-34227B3605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8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2">
            <a:extLst>
              <a:ext uri="{FF2B5EF4-FFF2-40B4-BE49-F238E27FC236}">
                <a16:creationId xmlns:a16="http://schemas.microsoft.com/office/drawing/2014/main" id="{250E9479-1ABE-1307-29A0-1027031C07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12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3">
            <a:extLst>
              <a:ext uri="{FF2B5EF4-FFF2-40B4-BE49-F238E27FC236}">
                <a16:creationId xmlns:a16="http://schemas.microsoft.com/office/drawing/2014/main" id="{63AC4112-9C65-9A2B-924B-95B8783B25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77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4">
            <a:extLst>
              <a:ext uri="{FF2B5EF4-FFF2-40B4-BE49-F238E27FC236}">
                <a16:creationId xmlns:a16="http://schemas.microsoft.com/office/drawing/2014/main" id="{4A98110F-2CAE-42DA-C5F6-63DDAEEB71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064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5">
            <a:extLst>
              <a:ext uri="{FF2B5EF4-FFF2-40B4-BE49-F238E27FC236}">
                <a16:creationId xmlns:a16="http://schemas.microsoft.com/office/drawing/2014/main" id="{D2E8CEAE-8A8A-AB57-108C-502275136D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981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6">
            <a:extLst>
              <a:ext uri="{FF2B5EF4-FFF2-40B4-BE49-F238E27FC236}">
                <a16:creationId xmlns:a16="http://schemas.microsoft.com/office/drawing/2014/main" id="{513A271A-1E7E-58E7-ED8B-A0EF12E710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A4279266-3601-A9BE-BDD8-171EDAC10B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id="{096564E1-DE5D-877C-0F54-C52364CA38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id="{845EF9B7-A04F-3A59-FF91-F8A42D0391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id="{3EBCA11E-0D4B-2C9A-64A7-43EF285885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">
            <a:extLst>
              <a:ext uri="{FF2B5EF4-FFF2-40B4-BE49-F238E27FC236}">
                <a16:creationId xmlns:a16="http://schemas.microsoft.com/office/drawing/2014/main" id="{6D07799F-18F1-4537-29AB-034126A60F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9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">
            <a:extLst>
              <a:ext uri="{FF2B5EF4-FFF2-40B4-BE49-F238E27FC236}">
                <a16:creationId xmlns:a16="http://schemas.microsoft.com/office/drawing/2014/main" id="{30949D34-D1B8-9F95-9D78-277A5007DB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">
            <a:extLst>
              <a:ext uri="{FF2B5EF4-FFF2-40B4-BE49-F238E27FC236}">
                <a16:creationId xmlns:a16="http://schemas.microsoft.com/office/drawing/2014/main" id="{D7A26F39-E5AB-E427-636F-70CBCA35A7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9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">
            <a:extLst>
              <a:ext uri="{FF2B5EF4-FFF2-40B4-BE49-F238E27FC236}">
                <a16:creationId xmlns:a16="http://schemas.microsoft.com/office/drawing/2014/main" id="{50F6C376-05A4-4CD3-5466-90F18837D8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C042B4EC-967E-3D06-A653-6F3706F973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0">
            <a:extLst>
              <a:ext uri="{FF2B5EF4-FFF2-40B4-BE49-F238E27FC236}">
                <a16:creationId xmlns:a16="http://schemas.microsoft.com/office/drawing/2014/main" id="{9227893B-1367-8557-2987-631BEBACDB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1">
            <a:extLst>
              <a:ext uri="{FF2B5EF4-FFF2-40B4-BE49-F238E27FC236}">
                <a16:creationId xmlns:a16="http://schemas.microsoft.com/office/drawing/2014/main" id="{D3AA680F-6A23-738B-B615-C9B5500ED7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6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2">
            <a:extLst>
              <a:ext uri="{FF2B5EF4-FFF2-40B4-BE49-F238E27FC236}">
                <a16:creationId xmlns:a16="http://schemas.microsoft.com/office/drawing/2014/main" id="{689D7609-E102-83CC-FF95-BAD0AA8C02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3">
            <a:extLst>
              <a:ext uri="{FF2B5EF4-FFF2-40B4-BE49-F238E27FC236}">
                <a16:creationId xmlns:a16="http://schemas.microsoft.com/office/drawing/2014/main" id="{323420D3-1189-A76B-D6AC-5B1BA91FC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4">
            <a:extLst>
              <a:ext uri="{FF2B5EF4-FFF2-40B4-BE49-F238E27FC236}">
                <a16:creationId xmlns:a16="http://schemas.microsoft.com/office/drawing/2014/main" id="{650446A4-6B02-13A0-796B-ADD724F2AE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5">
            <a:extLst>
              <a:ext uri="{FF2B5EF4-FFF2-40B4-BE49-F238E27FC236}">
                <a16:creationId xmlns:a16="http://schemas.microsoft.com/office/drawing/2014/main" id="{90555E80-6B16-3110-EEEE-5F386C0E8A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6">
            <a:extLst>
              <a:ext uri="{FF2B5EF4-FFF2-40B4-BE49-F238E27FC236}">
                <a16:creationId xmlns:a16="http://schemas.microsoft.com/office/drawing/2014/main" id="{584A9855-2DD9-F9A5-8F68-56A4C3D0C4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7">
            <a:extLst>
              <a:ext uri="{FF2B5EF4-FFF2-40B4-BE49-F238E27FC236}">
                <a16:creationId xmlns:a16="http://schemas.microsoft.com/office/drawing/2014/main" id="{22F9A3F0-79F5-FB73-ED9C-37FC4BE22A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8">
            <a:extLst>
              <a:ext uri="{FF2B5EF4-FFF2-40B4-BE49-F238E27FC236}">
                <a16:creationId xmlns:a16="http://schemas.microsoft.com/office/drawing/2014/main" id="{9F4799C0-ABBF-F0A5-EAC4-156216613D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9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9">
            <a:extLst>
              <a:ext uri="{FF2B5EF4-FFF2-40B4-BE49-F238E27FC236}">
                <a16:creationId xmlns:a16="http://schemas.microsoft.com/office/drawing/2014/main" id="{2D951428-3518-0DD8-B140-C1A3DB93AF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A010CBE4-855E-B76A-AE28-F7F3EA758A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0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0">
            <a:extLst>
              <a:ext uri="{FF2B5EF4-FFF2-40B4-BE49-F238E27FC236}">
                <a16:creationId xmlns:a16="http://schemas.microsoft.com/office/drawing/2014/main" id="{41E8D830-9CF6-3095-9FC3-7FDB16E513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1">
            <a:extLst>
              <a:ext uri="{FF2B5EF4-FFF2-40B4-BE49-F238E27FC236}">
                <a16:creationId xmlns:a16="http://schemas.microsoft.com/office/drawing/2014/main" id="{8097089F-26A8-792F-22BA-0E0D6B2F90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2">
            <a:extLst>
              <a:ext uri="{FF2B5EF4-FFF2-40B4-BE49-F238E27FC236}">
                <a16:creationId xmlns:a16="http://schemas.microsoft.com/office/drawing/2014/main" id="{8367C08E-6039-6134-923F-5FF2969954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3">
            <a:extLst>
              <a:ext uri="{FF2B5EF4-FFF2-40B4-BE49-F238E27FC236}">
                <a16:creationId xmlns:a16="http://schemas.microsoft.com/office/drawing/2014/main" id="{2ECB0D9F-F831-2871-4DFA-1B7A610CC0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4">
            <a:extLst>
              <a:ext uri="{FF2B5EF4-FFF2-40B4-BE49-F238E27FC236}">
                <a16:creationId xmlns:a16="http://schemas.microsoft.com/office/drawing/2014/main" id="{3E61FD62-B108-0938-C7E2-F7EEE95166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9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5">
            <a:extLst>
              <a:ext uri="{FF2B5EF4-FFF2-40B4-BE49-F238E27FC236}">
                <a16:creationId xmlns:a16="http://schemas.microsoft.com/office/drawing/2014/main" id="{5592190D-0368-9EAA-41C3-7AAA1BA407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2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6">
            <a:extLst>
              <a:ext uri="{FF2B5EF4-FFF2-40B4-BE49-F238E27FC236}">
                <a16:creationId xmlns:a16="http://schemas.microsoft.com/office/drawing/2014/main" id="{21A8BFDB-6116-92FA-89DD-65A16018B9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7">
            <a:extLst>
              <a:ext uri="{FF2B5EF4-FFF2-40B4-BE49-F238E27FC236}">
                <a16:creationId xmlns:a16="http://schemas.microsoft.com/office/drawing/2014/main" id="{641FB294-600F-5F3C-F9C7-5153376B90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8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8">
            <a:extLst>
              <a:ext uri="{FF2B5EF4-FFF2-40B4-BE49-F238E27FC236}">
                <a16:creationId xmlns:a16="http://schemas.microsoft.com/office/drawing/2014/main" id="{96D9DBC6-94AC-91B2-D76F-D1F1B1F361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0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9">
            <a:extLst>
              <a:ext uri="{FF2B5EF4-FFF2-40B4-BE49-F238E27FC236}">
                <a16:creationId xmlns:a16="http://schemas.microsoft.com/office/drawing/2014/main" id="{E00B47AB-7F6B-9582-1DBA-595A829A5B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16261C57-4D7B-0068-7696-795AE6612F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0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0">
            <a:extLst>
              <a:ext uri="{FF2B5EF4-FFF2-40B4-BE49-F238E27FC236}">
                <a16:creationId xmlns:a16="http://schemas.microsoft.com/office/drawing/2014/main" id="{B91625A6-85E0-C8E6-9B62-2F68D17236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9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1">
            <a:extLst>
              <a:ext uri="{FF2B5EF4-FFF2-40B4-BE49-F238E27FC236}">
                <a16:creationId xmlns:a16="http://schemas.microsoft.com/office/drawing/2014/main" id="{B58A8FF4-1AF1-5077-30D7-E61D3C9403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4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2">
            <a:extLst>
              <a:ext uri="{FF2B5EF4-FFF2-40B4-BE49-F238E27FC236}">
                <a16:creationId xmlns:a16="http://schemas.microsoft.com/office/drawing/2014/main" id="{7B4BBE69-EC90-E021-2BFC-BB6A1A6502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0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3">
            <a:extLst>
              <a:ext uri="{FF2B5EF4-FFF2-40B4-BE49-F238E27FC236}">
                <a16:creationId xmlns:a16="http://schemas.microsoft.com/office/drawing/2014/main" id="{9A1132F0-D472-7E16-7B85-CC3FAC7D4C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2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4">
            <a:extLst>
              <a:ext uri="{FF2B5EF4-FFF2-40B4-BE49-F238E27FC236}">
                <a16:creationId xmlns:a16="http://schemas.microsoft.com/office/drawing/2014/main" id="{68727B31-32F6-A13E-3CC1-B9B9F9C344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5">
            <a:extLst>
              <a:ext uri="{FF2B5EF4-FFF2-40B4-BE49-F238E27FC236}">
                <a16:creationId xmlns:a16="http://schemas.microsoft.com/office/drawing/2014/main" id="{A6869CBD-C573-09C6-A7F2-0BF38A5CF6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2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6">
            <a:extLst>
              <a:ext uri="{FF2B5EF4-FFF2-40B4-BE49-F238E27FC236}">
                <a16:creationId xmlns:a16="http://schemas.microsoft.com/office/drawing/2014/main" id="{89D90BE2-CFE3-A3FD-4A28-A69D117020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2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7">
            <a:extLst>
              <a:ext uri="{FF2B5EF4-FFF2-40B4-BE49-F238E27FC236}">
                <a16:creationId xmlns:a16="http://schemas.microsoft.com/office/drawing/2014/main" id="{8772CAED-A216-3503-780D-3695F1C7EF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75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8">
            <a:extLst>
              <a:ext uri="{FF2B5EF4-FFF2-40B4-BE49-F238E27FC236}">
                <a16:creationId xmlns:a16="http://schemas.microsoft.com/office/drawing/2014/main" id="{04071AFE-F408-6680-DBA0-5802A971E0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4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9">
            <a:extLst>
              <a:ext uri="{FF2B5EF4-FFF2-40B4-BE49-F238E27FC236}">
                <a16:creationId xmlns:a16="http://schemas.microsoft.com/office/drawing/2014/main" id="{FF26CC45-F40A-9288-6391-0CF36BF4BD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5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B56FEBC9-A8D6-7056-0F84-F54EB27BFF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4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0">
            <a:extLst>
              <a:ext uri="{FF2B5EF4-FFF2-40B4-BE49-F238E27FC236}">
                <a16:creationId xmlns:a16="http://schemas.microsoft.com/office/drawing/2014/main" id="{FBA9C76F-65F9-E2EC-2852-2EB00160F3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4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1">
            <a:extLst>
              <a:ext uri="{FF2B5EF4-FFF2-40B4-BE49-F238E27FC236}">
                <a16:creationId xmlns:a16="http://schemas.microsoft.com/office/drawing/2014/main" id="{FD483FFA-97C1-E763-5663-3D2DA8E045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7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2">
            <a:extLst>
              <a:ext uri="{FF2B5EF4-FFF2-40B4-BE49-F238E27FC236}">
                <a16:creationId xmlns:a16="http://schemas.microsoft.com/office/drawing/2014/main" id="{1D231882-0E53-85A8-F711-5D7E0C0410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6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3">
            <a:extLst>
              <a:ext uri="{FF2B5EF4-FFF2-40B4-BE49-F238E27FC236}">
                <a16:creationId xmlns:a16="http://schemas.microsoft.com/office/drawing/2014/main" id="{788A8876-D6B1-DDD0-E1FE-665F436E9C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5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4">
            <a:extLst>
              <a:ext uri="{FF2B5EF4-FFF2-40B4-BE49-F238E27FC236}">
                <a16:creationId xmlns:a16="http://schemas.microsoft.com/office/drawing/2014/main" id="{B7CC3AD2-D652-0950-7F30-89BC82F4A6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0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5">
            <a:extLst>
              <a:ext uri="{FF2B5EF4-FFF2-40B4-BE49-F238E27FC236}">
                <a16:creationId xmlns:a16="http://schemas.microsoft.com/office/drawing/2014/main" id="{3C358881-1251-6C3D-A744-1F25AA0E15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68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6">
            <a:extLst>
              <a:ext uri="{FF2B5EF4-FFF2-40B4-BE49-F238E27FC236}">
                <a16:creationId xmlns:a16="http://schemas.microsoft.com/office/drawing/2014/main" id="{E34FEC61-5702-9C0F-14AB-F8E79C69D5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7">
            <a:extLst>
              <a:ext uri="{FF2B5EF4-FFF2-40B4-BE49-F238E27FC236}">
                <a16:creationId xmlns:a16="http://schemas.microsoft.com/office/drawing/2014/main" id="{25F46D61-9D4F-A591-A3BA-D186A8F536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9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8">
            <a:extLst>
              <a:ext uri="{FF2B5EF4-FFF2-40B4-BE49-F238E27FC236}">
                <a16:creationId xmlns:a16="http://schemas.microsoft.com/office/drawing/2014/main" id="{37073F92-38BD-C857-DE5A-A4776D1E3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41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9">
            <a:extLst>
              <a:ext uri="{FF2B5EF4-FFF2-40B4-BE49-F238E27FC236}">
                <a16:creationId xmlns:a16="http://schemas.microsoft.com/office/drawing/2014/main" id="{A714026E-D731-BBAA-87F3-8CFBD3A71D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0304DA9F-BF6D-20E7-B763-1BFF9A8E88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7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0">
            <a:extLst>
              <a:ext uri="{FF2B5EF4-FFF2-40B4-BE49-F238E27FC236}">
                <a16:creationId xmlns:a16="http://schemas.microsoft.com/office/drawing/2014/main" id="{A53BE002-D452-B939-7C3D-D6EF0273A0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9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1">
            <a:extLst>
              <a:ext uri="{FF2B5EF4-FFF2-40B4-BE49-F238E27FC236}">
                <a16:creationId xmlns:a16="http://schemas.microsoft.com/office/drawing/2014/main" id="{431CE237-E043-FAD8-A0BE-E1285AE255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0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2">
            <a:extLst>
              <a:ext uri="{FF2B5EF4-FFF2-40B4-BE49-F238E27FC236}">
                <a16:creationId xmlns:a16="http://schemas.microsoft.com/office/drawing/2014/main" id="{C2CC6D37-E2D1-AB44-BCCB-0F66A022CC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2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3">
            <a:extLst>
              <a:ext uri="{FF2B5EF4-FFF2-40B4-BE49-F238E27FC236}">
                <a16:creationId xmlns:a16="http://schemas.microsoft.com/office/drawing/2014/main" id="{D30A8EA1-4D94-8465-C081-F262331F94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9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4">
            <a:extLst>
              <a:ext uri="{FF2B5EF4-FFF2-40B4-BE49-F238E27FC236}">
                <a16:creationId xmlns:a16="http://schemas.microsoft.com/office/drawing/2014/main" id="{105B5084-1458-4606-B624-C2E2D461E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1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5">
            <a:extLst>
              <a:ext uri="{FF2B5EF4-FFF2-40B4-BE49-F238E27FC236}">
                <a16:creationId xmlns:a16="http://schemas.microsoft.com/office/drawing/2014/main" id="{E74A4B2F-89C2-AF55-7378-EEA8B51A74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2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6">
            <a:extLst>
              <a:ext uri="{FF2B5EF4-FFF2-40B4-BE49-F238E27FC236}">
                <a16:creationId xmlns:a16="http://schemas.microsoft.com/office/drawing/2014/main" id="{1B137BA4-A778-D0C9-597B-DCF78E954A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25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7">
            <a:extLst>
              <a:ext uri="{FF2B5EF4-FFF2-40B4-BE49-F238E27FC236}">
                <a16:creationId xmlns:a16="http://schemas.microsoft.com/office/drawing/2014/main" id="{EB382AEB-5C26-1898-A2E4-7C0B8616B7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6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8">
            <a:extLst>
              <a:ext uri="{FF2B5EF4-FFF2-40B4-BE49-F238E27FC236}">
                <a16:creationId xmlns:a16="http://schemas.microsoft.com/office/drawing/2014/main" id="{A189A3C7-FFD6-2CD5-EBAD-6640BA694D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7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9">
            <a:extLst>
              <a:ext uri="{FF2B5EF4-FFF2-40B4-BE49-F238E27FC236}">
                <a16:creationId xmlns:a16="http://schemas.microsoft.com/office/drawing/2014/main" id="{892B3B7B-DCAA-5FAA-2735-978B85BC20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2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244B7E40-9CE3-D386-0D35-4A7F4499C1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0">
            <a:extLst>
              <a:ext uri="{FF2B5EF4-FFF2-40B4-BE49-F238E27FC236}">
                <a16:creationId xmlns:a16="http://schemas.microsoft.com/office/drawing/2014/main" id="{9478E8B5-F4A6-6BBC-3D7D-7928F19E4D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9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1">
            <a:extLst>
              <a:ext uri="{FF2B5EF4-FFF2-40B4-BE49-F238E27FC236}">
                <a16:creationId xmlns:a16="http://schemas.microsoft.com/office/drawing/2014/main" id="{1B3BEC64-D78B-1D46-619F-F8EB898E47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7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2">
            <a:extLst>
              <a:ext uri="{FF2B5EF4-FFF2-40B4-BE49-F238E27FC236}">
                <a16:creationId xmlns:a16="http://schemas.microsoft.com/office/drawing/2014/main" id="{A028AEEB-C4E3-5485-7E55-5FDFF89FBD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9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3">
            <a:extLst>
              <a:ext uri="{FF2B5EF4-FFF2-40B4-BE49-F238E27FC236}">
                <a16:creationId xmlns:a16="http://schemas.microsoft.com/office/drawing/2014/main" id="{269399F8-3FFD-6F04-C631-21ED1E50F3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039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4">
            <a:extLst>
              <a:ext uri="{FF2B5EF4-FFF2-40B4-BE49-F238E27FC236}">
                <a16:creationId xmlns:a16="http://schemas.microsoft.com/office/drawing/2014/main" id="{91288F80-41DE-AD91-0579-DBB15E03E5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045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5">
            <a:extLst>
              <a:ext uri="{FF2B5EF4-FFF2-40B4-BE49-F238E27FC236}">
                <a16:creationId xmlns:a16="http://schemas.microsoft.com/office/drawing/2014/main" id="{64481D2F-2B50-E46F-D853-149ACD875B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2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6">
            <a:extLst>
              <a:ext uri="{FF2B5EF4-FFF2-40B4-BE49-F238E27FC236}">
                <a16:creationId xmlns:a16="http://schemas.microsoft.com/office/drawing/2014/main" id="{25AC4ABD-73D5-5A13-4048-445C0A42F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3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7">
            <a:extLst>
              <a:ext uri="{FF2B5EF4-FFF2-40B4-BE49-F238E27FC236}">
                <a16:creationId xmlns:a16="http://schemas.microsoft.com/office/drawing/2014/main" id="{1D7751ED-6F19-55E4-0739-54D67C4311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90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8">
            <a:extLst>
              <a:ext uri="{FF2B5EF4-FFF2-40B4-BE49-F238E27FC236}">
                <a16:creationId xmlns:a16="http://schemas.microsoft.com/office/drawing/2014/main" id="{20955356-8F7A-ADE8-B42C-B13A53216F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56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9">
            <a:extLst>
              <a:ext uri="{FF2B5EF4-FFF2-40B4-BE49-F238E27FC236}">
                <a16:creationId xmlns:a16="http://schemas.microsoft.com/office/drawing/2014/main" id="{3610FFDF-C17E-60D0-65C1-27FA2AC79E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0A606DDB-3C93-239F-BAF4-EEAF9ED424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7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0">
            <a:extLst>
              <a:ext uri="{FF2B5EF4-FFF2-40B4-BE49-F238E27FC236}">
                <a16:creationId xmlns:a16="http://schemas.microsoft.com/office/drawing/2014/main" id="{5978934F-172B-C3BD-6E78-0E59E49A7A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81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1">
            <a:extLst>
              <a:ext uri="{FF2B5EF4-FFF2-40B4-BE49-F238E27FC236}">
                <a16:creationId xmlns:a16="http://schemas.microsoft.com/office/drawing/2014/main" id="{3CB3EDC4-94F9-D6DA-9EB4-D2AC84BB8A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10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2">
            <a:extLst>
              <a:ext uri="{FF2B5EF4-FFF2-40B4-BE49-F238E27FC236}">
                <a16:creationId xmlns:a16="http://schemas.microsoft.com/office/drawing/2014/main" id="{C621666E-225F-651C-E53B-578895F67A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13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3">
            <a:extLst>
              <a:ext uri="{FF2B5EF4-FFF2-40B4-BE49-F238E27FC236}">
                <a16:creationId xmlns:a16="http://schemas.microsoft.com/office/drawing/2014/main" id="{10113E76-5DA1-E4C1-9985-23C65850B5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71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4">
            <a:extLst>
              <a:ext uri="{FF2B5EF4-FFF2-40B4-BE49-F238E27FC236}">
                <a16:creationId xmlns:a16="http://schemas.microsoft.com/office/drawing/2014/main" id="{CB12F1C8-844A-4926-0E9A-C022957D42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277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5">
            <a:extLst>
              <a:ext uri="{FF2B5EF4-FFF2-40B4-BE49-F238E27FC236}">
                <a16:creationId xmlns:a16="http://schemas.microsoft.com/office/drawing/2014/main" id="{40115E60-2413-6797-BC58-C997DB4819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05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6">
            <a:extLst>
              <a:ext uri="{FF2B5EF4-FFF2-40B4-BE49-F238E27FC236}">
                <a16:creationId xmlns:a16="http://schemas.microsoft.com/office/drawing/2014/main" id="{81906281-BEA7-EB6B-7129-6258F26AEA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0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7">
            <a:extLst>
              <a:ext uri="{FF2B5EF4-FFF2-40B4-BE49-F238E27FC236}">
                <a16:creationId xmlns:a16="http://schemas.microsoft.com/office/drawing/2014/main" id="{67F1F158-34C1-69F0-CC43-12188C229C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8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8">
            <a:extLst>
              <a:ext uri="{FF2B5EF4-FFF2-40B4-BE49-F238E27FC236}">
                <a16:creationId xmlns:a16="http://schemas.microsoft.com/office/drawing/2014/main" id="{FB7477E7-553B-B7FE-8D72-16847BA4C0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54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9">
            <a:extLst>
              <a:ext uri="{FF2B5EF4-FFF2-40B4-BE49-F238E27FC236}">
                <a16:creationId xmlns:a16="http://schemas.microsoft.com/office/drawing/2014/main" id="{F45E02B1-BE0B-50AA-3598-7E7655B3B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E7F598EF-239E-7B1C-8FFF-212C843594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70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0">
            <a:extLst>
              <a:ext uri="{FF2B5EF4-FFF2-40B4-BE49-F238E27FC236}">
                <a16:creationId xmlns:a16="http://schemas.microsoft.com/office/drawing/2014/main" id="{01DAED2B-CAE2-5ECA-34EA-8487372580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50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1">
            <a:extLst>
              <a:ext uri="{FF2B5EF4-FFF2-40B4-BE49-F238E27FC236}">
                <a16:creationId xmlns:a16="http://schemas.microsoft.com/office/drawing/2014/main" id="{A9FFFF7E-9388-7E08-1484-B8008CDDA9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855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2">
            <a:extLst>
              <a:ext uri="{FF2B5EF4-FFF2-40B4-BE49-F238E27FC236}">
                <a16:creationId xmlns:a16="http://schemas.microsoft.com/office/drawing/2014/main" id="{BDEE2347-CE4B-17FD-D86F-F61DFDD90F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4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3">
            <a:extLst>
              <a:ext uri="{FF2B5EF4-FFF2-40B4-BE49-F238E27FC236}">
                <a16:creationId xmlns:a16="http://schemas.microsoft.com/office/drawing/2014/main" id="{96D06198-9CE3-35C2-ADAA-6692A98E88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1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4">
            <a:extLst>
              <a:ext uri="{FF2B5EF4-FFF2-40B4-BE49-F238E27FC236}">
                <a16:creationId xmlns:a16="http://schemas.microsoft.com/office/drawing/2014/main" id="{E971EB3D-BF9C-C49B-4E2F-76A04F773C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8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5">
            <a:extLst>
              <a:ext uri="{FF2B5EF4-FFF2-40B4-BE49-F238E27FC236}">
                <a16:creationId xmlns:a16="http://schemas.microsoft.com/office/drawing/2014/main" id="{0292C407-0733-AEF1-0FD8-A45C396433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73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6">
            <a:extLst>
              <a:ext uri="{FF2B5EF4-FFF2-40B4-BE49-F238E27FC236}">
                <a16:creationId xmlns:a16="http://schemas.microsoft.com/office/drawing/2014/main" id="{B308FFBC-0267-5092-D8E9-71A0DCCA77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25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7">
            <a:extLst>
              <a:ext uri="{FF2B5EF4-FFF2-40B4-BE49-F238E27FC236}">
                <a16:creationId xmlns:a16="http://schemas.microsoft.com/office/drawing/2014/main" id="{BF9BA3B5-64A1-F7E2-718F-FA51DBC9F8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43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8">
            <a:extLst>
              <a:ext uri="{FF2B5EF4-FFF2-40B4-BE49-F238E27FC236}">
                <a16:creationId xmlns:a16="http://schemas.microsoft.com/office/drawing/2014/main" id="{0FAD3CEB-C63D-0AD7-0964-7F928B4BE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39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9">
            <a:extLst>
              <a:ext uri="{FF2B5EF4-FFF2-40B4-BE49-F238E27FC236}">
                <a16:creationId xmlns:a16="http://schemas.microsoft.com/office/drawing/2014/main" id="{C780BADB-4A85-51AA-11C2-4F5E051AB9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Abdullah Al Naser</dc:creator>
  <cp:lastModifiedBy>Md Abdullah Al Naser</cp:lastModifiedBy>
  <cp:revision>1</cp:revision>
  <dcterms:created xsi:type="dcterms:W3CDTF">2023-08-30T01:20:18Z</dcterms:created>
  <dcterms:modified xsi:type="dcterms:W3CDTF">2023-08-30T01:20:54Z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ca7b2a-4f6d-4766-806a-1a0c76ea1c59_Enabled">
    <vt:lpwstr>true</vt:lpwstr>
  </property>
  <property fmtid="{D5CDD505-2E9C-101B-9397-08002B2CF9AE}" pid="3" name="MSIP_Label_66ca7b2a-4f6d-4766-806a-1a0c76ea1c59_SetDate">
    <vt:lpwstr>2023-08-30T01:20:30Z</vt:lpwstr>
  </property>
  <property fmtid="{D5CDD505-2E9C-101B-9397-08002B2CF9AE}" pid="4" name="MSIP_Label_66ca7b2a-4f6d-4766-806a-1a0c76ea1c59_Method">
    <vt:lpwstr>Standard</vt:lpwstr>
  </property>
  <property fmtid="{D5CDD505-2E9C-101B-9397-08002B2CF9AE}" pid="5" name="MSIP_Label_66ca7b2a-4f6d-4766-806a-1a0c76ea1c59_Name">
    <vt:lpwstr>Internal</vt:lpwstr>
  </property>
  <property fmtid="{D5CDD505-2E9C-101B-9397-08002B2CF9AE}" pid="6" name="MSIP_Label_66ca7b2a-4f6d-4766-806a-1a0c76ea1c59_SiteId">
    <vt:lpwstr>127d8d0d-7ccf-473d-ab09-6e44ad752ded</vt:lpwstr>
  </property>
  <property fmtid="{D5CDD505-2E9C-101B-9397-08002B2CF9AE}" pid="7" name="MSIP_Label_66ca7b2a-4f6d-4766-806a-1a0c76ea1c59_ActionId">
    <vt:lpwstr>751aca44-b8a0-4d82-b629-173817398f78</vt:lpwstr>
  </property>
  <property fmtid="{D5CDD505-2E9C-101B-9397-08002B2CF9AE}" pid="8" name="MSIP_Label_66ca7b2a-4f6d-4766-806a-1a0c76ea1c59_ContentBits">
    <vt:lpwstr>0</vt:lpwstr>
  </property>
</Properties>
</file>