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67" r:id="rId5"/>
  </p:sldMasterIdLst>
  <p:notesMasterIdLst>
    <p:notesMasterId r:id="rId33"/>
  </p:notesMasterIdLst>
  <p:handoutMasterIdLst>
    <p:handoutMasterId r:id="rId34"/>
  </p:handoutMasterIdLst>
  <p:sldIdLst>
    <p:sldId id="274" r:id="rId6"/>
    <p:sldId id="275" r:id="rId7"/>
    <p:sldId id="281" r:id="rId8"/>
    <p:sldId id="296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44" r:id="rId24"/>
    <p:sldId id="443" r:id="rId25"/>
    <p:sldId id="445" r:id="rId26"/>
    <p:sldId id="447" r:id="rId27"/>
    <p:sldId id="446" r:id="rId28"/>
    <p:sldId id="449" r:id="rId29"/>
    <p:sldId id="450" r:id="rId30"/>
    <p:sldId id="448" r:id="rId31"/>
    <p:sldId id="351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FA"/>
    <a:srgbClr val="009A46"/>
    <a:srgbClr val="E0F0E3"/>
    <a:srgbClr val="D9E9FF"/>
    <a:srgbClr val="DDF3DF"/>
    <a:srgbClr val="D9F8D8"/>
    <a:srgbClr val="004FBB"/>
    <a:srgbClr val="00A2D7"/>
    <a:srgbClr val="F3F8FF"/>
    <a:srgbClr val="166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00" autoAdjust="0"/>
    <p:restoredTop sz="94694"/>
  </p:normalViewPr>
  <p:slideViewPr>
    <p:cSldViewPr>
      <p:cViewPr varScale="1">
        <p:scale>
          <a:sx n="118" d="100"/>
          <a:sy n="118" d="100"/>
        </p:scale>
        <p:origin x="2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936"/>
    </p:cViewPr>
  </p:sorterViewPr>
  <p:notesViewPr>
    <p:cSldViewPr snapToGrid="0" snapToObjects="1">
      <p:cViewPr varScale="1">
        <p:scale>
          <a:sx n="105" d="100"/>
          <a:sy n="105" d="100"/>
        </p:scale>
        <p:origin x="-576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6/11/relationships/changesInfo" Target="changesInfos/changesInfo1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Abdullah Al Naser" userId="12acc36d-0ee1-4239-8ed9-1eb1b2a0b545" providerId="ADAL" clId="{C732B10A-9829-4CBD-9A6E-E45DB966647F}"/>
    <pc:docChg chg="undo redo custSel addSld delSld modSld sldOrd modMainMaster">
      <pc:chgData name="Md Abdullah Al Naser" userId="12acc36d-0ee1-4239-8ed9-1eb1b2a0b545" providerId="ADAL" clId="{C732B10A-9829-4CBD-9A6E-E45DB966647F}" dt="2023-11-07T15:05:42.207" v="8235" actId="20577"/>
      <pc:docMkLst>
        <pc:docMk/>
      </pc:docMkLst>
      <pc:sldChg chg="modSp mod">
        <pc:chgData name="Md Abdullah Al Naser" userId="12acc36d-0ee1-4239-8ed9-1eb1b2a0b545" providerId="ADAL" clId="{C732B10A-9829-4CBD-9A6E-E45DB966647F}" dt="2023-11-07T08:58:47.411" v="287" actId="1038"/>
        <pc:sldMkLst>
          <pc:docMk/>
          <pc:sldMk cId="17876367" sldId="274"/>
        </pc:sldMkLst>
        <pc:spChg chg="mod">
          <ac:chgData name="Md Abdullah Al Naser" userId="12acc36d-0ee1-4239-8ed9-1eb1b2a0b545" providerId="ADAL" clId="{C732B10A-9829-4CBD-9A6E-E45DB966647F}" dt="2023-11-07T08:58:39.661" v="272" actId="1037"/>
          <ac:spMkLst>
            <pc:docMk/>
            <pc:sldMk cId="17876367" sldId="274"/>
            <ac:spMk id="2" creationId="{68DF35DC-C448-A341-B8D7-E672480A3BA5}"/>
          </ac:spMkLst>
        </pc:spChg>
        <pc:spChg chg="mod">
          <ac:chgData name="Md Abdullah Al Naser" userId="12acc36d-0ee1-4239-8ed9-1eb1b2a0b545" providerId="ADAL" clId="{C732B10A-9829-4CBD-9A6E-E45DB966647F}" dt="2023-11-07T08:58:23.952" v="262" actId="20577"/>
          <ac:spMkLst>
            <pc:docMk/>
            <pc:sldMk cId="17876367" sldId="274"/>
            <ac:spMk id="3" creationId="{BA6AB0F0-EB52-2148-A63C-DFD0BED213DF}"/>
          </ac:spMkLst>
        </pc:spChg>
        <pc:spChg chg="mod">
          <ac:chgData name="Md Abdullah Al Naser" userId="12acc36d-0ee1-4239-8ed9-1eb1b2a0b545" providerId="ADAL" clId="{C732B10A-9829-4CBD-9A6E-E45DB966647F}" dt="2023-11-07T08:58:47.411" v="287" actId="1038"/>
          <ac:spMkLst>
            <pc:docMk/>
            <pc:sldMk cId="17876367" sldId="274"/>
            <ac:spMk id="6" creationId="{E2CF5E8B-5674-C808-85B7-888289FAFD35}"/>
          </ac:spMkLst>
        </pc:spChg>
      </pc:sldChg>
      <pc:sldChg chg="modSp mod">
        <pc:chgData name="Md Abdullah Al Naser" userId="12acc36d-0ee1-4239-8ed9-1eb1b2a0b545" providerId="ADAL" clId="{C732B10A-9829-4CBD-9A6E-E45DB966647F}" dt="2023-11-07T09:33:37.905" v="1407" actId="20577"/>
        <pc:sldMkLst>
          <pc:docMk/>
          <pc:sldMk cId="3043683996" sldId="275"/>
        </pc:sldMkLst>
        <pc:spChg chg="mod">
          <ac:chgData name="Md Abdullah Al Naser" userId="12acc36d-0ee1-4239-8ed9-1eb1b2a0b545" providerId="ADAL" clId="{C732B10A-9829-4CBD-9A6E-E45DB966647F}" dt="2023-11-07T09:33:37.905" v="1407" actId="20577"/>
          <ac:spMkLst>
            <pc:docMk/>
            <pc:sldMk cId="3043683996" sldId="275"/>
            <ac:spMk id="3" creationId="{00000000-0000-0000-0000-000000000000}"/>
          </ac:spMkLst>
        </pc:spChg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416480704" sldId="276"/>
        </pc:sldMkLst>
      </pc:sldChg>
      <pc:sldChg chg="modSp mod">
        <pc:chgData name="Md Abdullah Al Naser" userId="12acc36d-0ee1-4239-8ed9-1eb1b2a0b545" providerId="ADAL" clId="{C732B10A-9829-4CBD-9A6E-E45DB966647F}" dt="2023-11-07T09:34:17.143" v="1413" actId="20577"/>
        <pc:sldMkLst>
          <pc:docMk/>
          <pc:sldMk cId="1634754911" sldId="281"/>
        </pc:sldMkLst>
        <pc:spChg chg="mod">
          <ac:chgData name="Md Abdullah Al Naser" userId="12acc36d-0ee1-4239-8ed9-1eb1b2a0b545" providerId="ADAL" clId="{C732B10A-9829-4CBD-9A6E-E45DB966647F}" dt="2023-11-07T09:34:17.143" v="1413" actId="20577"/>
          <ac:spMkLst>
            <pc:docMk/>
            <pc:sldMk cId="1634754911" sldId="281"/>
            <ac:spMk id="2" creationId="{3461B31C-FF22-B21B-933D-8056D56EE625}"/>
          </ac:spMkLst>
        </pc:spChg>
        <pc:spChg chg="mod">
          <ac:chgData name="Md Abdullah Al Naser" userId="12acc36d-0ee1-4239-8ed9-1eb1b2a0b545" providerId="ADAL" clId="{C732B10A-9829-4CBD-9A6E-E45DB966647F}" dt="2023-11-07T08:55:35.275" v="53" actId="20577"/>
          <ac:spMkLst>
            <pc:docMk/>
            <pc:sldMk cId="1634754911" sldId="281"/>
            <ac:spMk id="3" creationId="{A78492CE-EC11-3D69-EEEC-CABA22FD36C0}"/>
          </ac:spMkLst>
        </pc:spChg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206126354" sldId="283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992417235" sldId="284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28350136" sldId="285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625310878" sldId="286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661227157" sldId="287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034354716" sldId="288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4072117984" sldId="289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1282726147" sldId="292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706967428" sldId="293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679400634" sldId="295"/>
        </pc:sldMkLst>
      </pc:sldChg>
      <pc:sldChg chg="addSp modSp mod">
        <pc:chgData name="Md Abdullah Al Naser" userId="12acc36d-0ee1-4239-8ed9-1eb1b2a0b545" providerId="ADAL" clId="{C732B10A-9829-4CBD-9A6E-E45DB966647F}" dt="2023-11-07T09:34:22.174" v="1418" actId="20577"/>
        <pc:sldMkLst>
          <pc:docMk/>
          <pc:sldMk cId="3269953157" sldId="296"/>
        </pc:sldMkLst>
        <pc:spChg chg="mod">
          <ac:chgData name="Md Abdullah Al Naser" userId="12acc36d-0ee1-4239-8ed9-1eb1b2a0b545" providerId="ADAL" clId="{C732B10A-9829-4CBD-9A6E-E45DB966647F}" dt="2023-11-07T09:34:22.174" v="1418" actId="20577"/>
          <ac:spMkLst>
            <pc:docMk/>
            <pc:sldMk cId="3269953157" sldId="296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32B10A-9829-4CBD-9A6E-E45DB966647F}" dt="2023-11-07T09:01:42.310" v="370" actId="20577"/>
          <ac:spMkLst>
            <pc:docMk/>
            <pc:sldMk cId="3269953157" sldId="296"/>
            <ac:spMk id="3" creationId="{00000000-0000-0000-0000-000000000000}"/>
          </ac:spMkLst>
        </pc:spChg>
        <pc:spChg chg="add mod">
          <ac:chgData name="Md Abdullah Al Naser" userId="12acc36d-0ee1-4239-8ed9-1eb1b2a0b545" providerId="ADAL" clId="{C732B10A-9829-4CBD-9A6E-E45DB966647F}" dt="2023-11-07T09:33:57.521" v="1408" actId="14100"/>
          <ac:spMkLst>
            <pc:docMk/>
            <pc:sldMk cId="3269953157" sldId="296"/>
            <ac:spMk id="6" creationId="{81CA938D-30D3-EEE9-64E9-A577325A75BE}"/>
          </ac:spMkLst>
        </pc:spChg>
        <pc:picChg chg="add mod">
          <ac:chgData name="Md Abdullah Al Naser" userId="12acc36d-0ee1-4239-8ed9-1eb1b2a0b545" providerId="ADAL" clId="{C732B10A-9829-4CBD-9A6E-E45DB966647F}" dt="2023-11-07T09:01:48.413" v="371" actId="1076"/>
          <ac:picMkLst>
            <pc:docMk/>
            <pc:sldMk cId="3269953157" sldId="296"/>
            <ac:picMk id="5" creationId="{06C0EAEB-0658-AAE2-73DD-2EAE7AF764FF}"/>
          </ac:picMkLst>
        </pc:picChg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982785038" sldId="297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874789597" sldId="298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368239351" sldId="299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1202028837" sldId="300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417106824" sldId="301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800629084" sldId="303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08453116" sldId="304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909947920" sldId="305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79009541" sldId="306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889335499" sldId="307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979676197" sldId="308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577883481" sldId="309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475360450" sldId="310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810065956" sldId="311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737931566" sldId="313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75165637" sldId="315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203985935" sldId="316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1065586968" sldId="317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153144775" sldId="318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569120748" sldId="319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1135199141" sldId="320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170241747" sldId="321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163409349" sldId="322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818005700" sldId="323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4048786512" sldId="324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763140454" sldId="325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672546778" sldId="326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363141994" sldId="327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1649557739" sldId="328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061392245" sldId="329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157067446" sldId="330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391085518" sldId="331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66867489" sldId="332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1048830114" sldId="333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4243299289" sldId="334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856650386" sldId="335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1507471426" sldId="336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329354143" sldId="337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1351786247" sldId="338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1035454781" sldId="340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419315275" sldId="341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984516659" sldId="342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36397851" sldId="343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1177742782" sldId="345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198090614" sldId="346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495867431" sldId="347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120438037" sldId="348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681114749" sldId="349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337560663" sldId="352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372472394" sldId="354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110316797" sldId="355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609747667" sldId="356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78388432" sldId="366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46851453" sldId="367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1381287232" sldId="368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546909133" sldId="369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254483037" sldId="370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4250312991" sldId="371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267684177" sldId="372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462469479" sldId="373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367777854" sldId="374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584331220" sldId="375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4276228016" sldId="376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1912580541" sldId="377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278596449" sldId="378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496360929" sldId="379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1201270466" sldId="380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1601621069" sldId="381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442392424" sldId="382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1170083855" sldId="383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49753865" sldId="384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547765309" sldId="385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4172488460" sldId="386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446736302" sldId="387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861078447" sldId="396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624448912" sldId="397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495081762" sldId="398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327679784" sldId="399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1752163351" sldId="400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451194630" sldId="401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1325369831" sldId="402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500623371" sldId="403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835742892" sldId="404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1700822205" sldId="405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421477580" sldId="406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1124932230" sldId="407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1042341643" sldId="408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489682569" sldId="409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662457508" sldId="410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748037109" sldId="411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347684036" sldId="412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898936485" sldId="413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579976686" sldId="414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1061589354" sldId="415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427087541" sldId="416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186401640" sldId="417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746394079" sldId="418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609176232" sldId="419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1475389741" sldId="420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08073296" sldId="421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546503116" sldId="422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568843733" sldId="423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3033082732" sldId="424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4154929237" sldId="425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2179480215" sldId="426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121715504" sldId="427"/>
        </pc:sldMkLst>
      </pc:sldChg>
      <pc:sldChg chg="del">
        <pc:chgData name="Md Abdullah Al Naser" userId="12acc36d-0ee1-4239-8ed9-1eb1b2a0b545" providerId="ADAL" clId="{C732B10A-9829-4CBD-9A6E-E45DB966647F}" dt="2023-11-07T13:05:32.176" v="5483" actId="47"/>
        <pc:sldMkLst>
          <pc:docMk/>
          <pc:sldMk cId="794233277" sldId="428"/>
        </pc:sldMkLst>
      </pc:sldChg>
      <pc:sldChg chg="addSp delSp modSp add mod">
        <pc:chgData name="Md Abdullah Al Naser" userId="12acc36d-0ee1-4239-8ed9-1eb1b2a0b545" providerId="ADAL" clId="{C732B10A-9829-4CBD-9A6E-E45DB966647F}" dt="2023-11-07T09:34:26.806" v="1423" actId="20577"/>
        <pc:sldMkLst>
          <pc:docMk/>
          <pc:sldMk cId="322603928" sldId="429"/>
        </pc:sldMkLst>
        <pc:spChg chg="mod">
          <ac:chgData name="Md Abdullah Al Naser" userId="12acc36d-0ee1-4239-8ed9-1eb1b2a0b545" providerId="ADAL" clId="{C732B10A-9829-4CBD-9A6E-E45DB966647F}" dt="2023-11-07T09:34:26.806" v="1423" actId="20577"/>
          <ac:spMkLst>
            <pc:docMk/>
            <pc:sldMk cId="322603928" sldId="429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32B10A-9829-4CBD-9A6E-E45DB966647F}" dt="2023-11-07T09:31:32.687" v="1369" actId="20577"/>
          <ac:spMkLst>
            <pc:docMk/>
            <pc:sldMk cId="322603928" sldId="429"/>
            <ac:spMk id="3" creationId="{00000000-0000-0000-0000-000000000000}"/>
          </ac:spMkLst>
        </pc:spChg>
        <pc:spChg chg="del">
          <ac:chgData name="Md Abdullah Al Naser" userId="12acc36d-0ee1-4239-8ed9-1eb1b2a0b545" providerId="ADAL" clId="{C732B10A-9829-4CBD-9A6E-E45DB966647F}" dt="2023-11-07T09:02:58.727" v="470" actId="478"/>
          <ac:spMkLst>
            <pc:docMk/>
            <pc:sldMk cId="322603928" sldId="429"/>
            <ac:spMk id="6" creationId="{81CA938D-30D3-EEE9-64E9-A577325A75BE}"/>
          </ac:spMkLst>
        </pc:spChg>
        <pc:spChg chg="add mod">
          <ac:chgData name="Md Abdullah Al Naser" userId="12acc36d-0ee1-4239-8ed9-1eb1b2a0b545" providerId="ADAL" clId="{C732B10A-9829-4CBD-9A6E-E45DB966647F}" dt="2023-11-07T09:26:41.112" v="1072" actId="571"/>
          <ac:spMkLst>
            <pc:docMk/>
            <pc:sldMk cId="322603928" sldId="429"/>
            <ac:spMk id="8" creationId="{79718CAD-3113-114B-0B3F-9FA3615CFFD1}"/>
          </ac:spMkLst>
        </pc:spChg>
        <pc:spChg chg="add mod">
          <ac:chgData name="Md Abdullah Al Naser" userId="12acc36d-0ee1-4239-8ed9-1eb1b2a0b545" providerId="ADAL" clId="{C732B10A-9829-4CBD-9A6E-E45DB966647F}" dt="2023-11-07T09:26:41.112" v="1072" actId="571"/>
          <ac:spMkLst>
            <pc:docMk/>
            <pc:sldMk cId="322603928" sldId="429"/>
            <ac:spMk id="9" creationId="{85461A0B-2263-1414-B4EE-F2A79BE25283}"/>
          </ac:spMkLst>
        </pc:spChg>
        <pc:spChg chg="add mod">
          <ac:chgData name="Md Abdullah Al Naser" userId="12acc36d-0ee1-4239-8ed9-1eb1b2a0b545" providerId="ADAL" clId="{C732B10A-9829-4CBD-9A6E-E45DB966647F}" dt="2023-11-07T09:26:41.112" v="1072" actId="571"/>
          <ac:spMkLst>
            <pc:docMk/>
            <pc:sldMk cId="322603928" sldId="429"/>
            <ac:spMk id="13" creationId="{45BA3A68-13CD-8CB2-F06E-43C712268DA8}"/>
          </ac:spMkLst>
        </pc:spChg>
        <pc:spChg chg="add mod">
          <ac:chgData name="Md Abdullah Al Naser" userId="12acc36d-0ee1-4239-8ed9-1eb1b2a0b545" providerId="ADAL" clId="{C732B10A-9829-4CBD-9A6E-E45DB966647F}" dt="2023-11-07T09:28:48.113" v="1086" actId="20577"/>
          <ac:spMkLst>
            <pc:docMk/>
            <pc:sldMk cId="322603928" sldId="429"/>
            <ac:spMk id="16" creationId="{0B8CA344-5D9B-510E-C649-8DE79430E3E1}"/>
          </ac:spMkLst>
        </pc:spChg>
        <pc:spChg chg="add mod">
          <ac:chgData name="Md Abdullah Al Naser" userId="12acc36d-0ee1-4239-8ed9-1eb1b2a0b545" providerId="ADAL" clId="{C732B10A-9829-4CBD-9A6E-E45DB966647F}" dt="2023-11-07T09:26:41.112" v="1072" actId="571"/>
          <ac:spMkLst>
            <pc:docMk/>
            <pc:sldMk cId="322603928" sldId="429"/>
            <ac:spMk id="18" creationId="{6D3CAAE9-F2EB-5FB0-4F65-AA6F8F73F5EC}"/>
          </ac:spMkLst>
        </pc:spChg>
        <pc:spChg chg="add mod ord">
          <ac:chgData name="Md Abdullah Al Naser" userId="12acc36d-0ee1-4239-8ed9-1eb1b2a0b545" providerId="ADAL" clId="{C732B10A-9829-4CBD-9A6E-E45DB966647F}" dt="2023-11-07T09:26:41.112" v="1072" actId="571"/>
          <ac:spMkLst>
            <pc:docMk/>
            <pc:sldMk cId="322603928" sldId="429"/>
            <ac:spMk id="23" creationId="{CAE01017-6D1B-3430-D951-D81BD67232C6}"/>
          </ac:spMkLst>
        </pc:spChg>
        <pc:spChg chg="add mod">
          <ac:chgData name="Md Abdullah Al Naser" userId="12acc36d-0ee1-4239-8ed9-1eb1b2a0b545" providerId="ADAL" clId="{C732B10A-9829-4CBD-9A6E-E45DB966647F}" dt="2023-11-07T09:26:41.112" v="1072" actId="571"/>
          <ac:spMkLst>
            <pc:docMk/>
            <pc:sldMk cId="322603928" sldId="429"/>
            <ac:spMk id="33" creationId="{51426D29-643A-C192-438D-2330042AC84D}"/>
          </ac:spMkLst>
        </pc:spChg>
        <pc:spChg chg="add mod">
          <ac:chgData name="Md Abdullah Al Naser" userId="12acc36d-0ee1-4239-8ed9-1eb1b2a0b545" providerId="ADAL" clId="{C732B10A-9829-4CBD-9A6E-E45DB966647F}" dt="2023-11-07T09:26:41.112" v="1072" actId="571"/>
          <ac:spMkLst>
            <pc:docMk/>
            <pc:sldMk cId="322603928" sldId="429"/>
            <ac:spMk id="34" creationId="{C6088C0B-4766-F49C-65F7-214E5017889A}"/>
          </ac:spMkLst>
        </pc:spChg>
        <pc:spChg chg="add mod">
          <ac:chgData name="Md Abdullah Al Naser" userId="12acc36d-0ee1-4239-8ed9-1eb1b2a0b545" providerId="ADAL" clId="{C732B10A-9829-4CBD-9A6E-E45DB966647F}" dt="2023-11-07T09:11:45.359" v="566" actId="571"/>
          <ac:spMkLst>
            <pc:docMk/>
            <pc:sldMk cId="322603928" sldId="429"/>
            <ac:spMk id="35" creationId="{CD5A8E0B-7364-0AE9-1DCC-E7A0DAEE6639}"/>
          </ac:spMkLst>
        </pc:spChg>
        <pc:spChg chg="add mod">
          <ac:chgData name="Md Abdullah Al Naser" userId="12acc36d-0ee1-4239-8ed9-1eb1b2a0b545" providerId="ADAL" clId="{C732B10A-9829-4CBD-9A6E-E45DB966647F}" dt="2023-11-07T09:11:45.359" v="566" actId="571"/>
          <ac:spMkLst>
            <pc:docMk/>
            <pc:sldMk cId="322603928" sldId="429"/>
            <ac:spMk id="36" creationId="{2BE9B2C8-D9B3-1795-0313-37CDB4CDF54D}"/>
          </ac:spMkLst>
        </pc:spChg>
        <pc:spChg chg="add mod">
          <ac:chgData name="Md Abdullah Al Naser" userId="12acc36d-0ee1-4239-8ed9-1eb1b2a0b545" providerId="ADAL" clId="{C732B10A-9829-4CBD-9A6E-E45DB966647F}" dt="2023-11-07T09:26:41.112" v="1072" actId="571"/>
          <ac:spMkLst>
            <pc:docMk/>
            <pc:sldMk cId="322603928" sldId="429"/>
            <ac:spMk id="37" creationId="{10CD2EC5-AB78-8EBC-86AE-5C3CFA19AB4F}"/>
          </ac:spMkLst>
        </pc:spChg>
        <pc:spChg chg="add mod">
          <ac:chgData name="Md Abdullah Al Naser" userId="12acc36d-0ee1-4239-8ed9-1eb1b2a0b545" providerId="ADAL" clId="{C732B10A-9829-4CBD-9A6E-E45DB966647F}" dt="2023-11-07T09:26:41.112" v="1072" actId="571"/>
          <ac:spMkLst>
            <pc:docMk/>
            <pc:sldMk cId="322603928" sldId="429"/>
            <ac:spMk id="38" creationId="{54A05B91-0FE5-4792-84AF-0F3FEE99E057}"/>
          </ac:spMkLst>
        </pc:spChg>
        <pc:spChg chg="add del mod">
          <ac:chgData name="Md Abdullah Al Naser" userId="12acc36d-0ee1-4239-8ed9-1eb1b2a0b545" providerId="ADAL" clId="{C732B10A-9829-4CBD-9A6E-E45DB966647F}" dt="2023-11-07T09:29:20.705" v="1089" actId="478"/>
          <ac:spMkLst>
            <pc:docMk/>
            <pc:sldMk cId="322603928" sldId="429"/>
            <ac:spMk id="43" creationId="{881B7790-6052-61FD-8E87-178D305CC8D2}"/>
          </ac:spMkLst>
        </pc:spChg>
        <pc:spChg chg="add del mod">
          <ac:chgData name="Md Abdullah Al Naser" userId="12acc36d-0ee1-4239-8ed9-1eb1b2a0b545" providerId="ADAL" clId="{C732B10A-9829-4CBD-9A6E-E45DB966647F}" dt="2023-11-07T09:29:22.968" v="1090" actId="478"/>
          <ac:spMkLst>
            <pc:docMk/>
            <pc:sldMk cId="322603928" sldId="429"/>
            <ac:spMk id="49" creationId="{D20E99B4-A159-EC9A-6C4B-5279D8F6E045}"/>
          </ac:spMkLst>
        </pc:spChg>
        <pc:grpChg chg="add mod">
          <ac:chgData name="Md Abdullah Al Naser" userId="12acc36d-0ee1-4239-8ed9-1eb1b2a0b545" providerId="ADAL" clId="{C732B10A-9829-4CBD-9A6E-E45DB966647F}" dt="2023-11-07T09:26:41.112" v="1072" actId="571"/>
          <ac:grpSpMkLst>
            <pc:docMk/>
            <pc:sldMk cId="322603928" sldId="429"/>
            <ac:grpSpMk id="19" creationId="{DEA86F62-CFB2-F587-8848-E5C361DEF522}"/>
          </ac:grpSpMkLst>
        </pc:grpChg>
        <pc:grpChg chg="add mod">
          <ac:chgData name="Md Abdullah Al Naser" userId="12acc36d-0ee1-4239-8ed9-1eb1b2a0b545" providerId="ADAL" clId="{C732B10A-9829-4CBD-9A6E-E45DB966647F}" dt="2023-11-07T09:26:41.112" v="1072" actId="571"/>
          <ac:grpSpMkLst>
            <pc:docMk/>
            <pc:sldMk cId="322603928" sldId="429"/>
            <ac:grpSpMk id="39" creationId="{58A753CB-3E74-1E4F-802D-1B4F535FD11C}"/>
          </ac:grpSpMkLst>
        </pc:grpChg>
        <pc:picChg chg="del">
          <ac:chgData name="Md Abdullah Al Naser" userId="12acc36d-0ee1-4239-8ed9-1eb1b2a0b545" providerId="ADAL" clId="{C732B10A-9829-4CBD-9A6E-E45DB966647F}" dt="2023-11-07T09:02:56.163" v="469" actId="478"/>
          <ac:picMkLst>
            <pc:docMk/>
            <pc:sldMk cId="322603928" sldId="429"/>
            <ac:picMk id="5" creationId="{06C0EAEB-0658-AAE2-73DD-2EAE7AF764FF}"/>
          </ac:picMkLst>
        </pc:picChg>
        <pc:picChg chg="add del mod">
          <ac:chgData name="Md Abdullah Al Naser" userId="12acc36d-0ee1-4239-8ed9-1eb1b2a0b545" providerId="ADAL" clId="{C732B10A-9829-4CBD-9A6E-E45DB966647F}" dt="2023-11-07T09:03:54.577" v="476" actId="478"/>
          <ac:picMkLst>
            <pc:docMk/>
            <pc:sldMk cId="322603928" sldId="429"/>
            <ac:picMk id="7" creationId="{9EF1097B-4175-7DB6-03F0-853395382D03}"/>
          </ac:picMkLst>
        </pc:picChg>
        <pc:picChg chg="add mod">
          <ac:chgData name="Md Abdullah Al Naser" userId="12acc36d-0ee1-4239-8ed9-1eb1b2a0b545" providerId="ADAL" clId="{C732B10A-9829-4CBD-9A6E-E45DB966647F}" dt="2023-11-07T09:26:41.112" v="1072" actId="571"/>
          <ac:picMkLst>
            <pc:docMk/>
            <pc:sldMk cId="322603928" sldId="429"/>
            <ac:picMk id="17" creationId="{A7B5578C-DBAE-8A05-2150-BC648A10936D}"/>
          </ac:picMkLst>
        </pc:picChg>
        <pc:picChg chg="add del mod">
          <ac:chgData name="Md Abdullah Al Naser" userId="12acc36d-0ee1-4239-8ed9-1eb1b2a0b545" providerId="ADAL" clId="{C732B10A-9829-4CBD-9A6E-E45DB966647F}" dt="2023-11-07T09:29:16.355" v="1088" actId="478"/>
          <ac:picMkLst>
            <pc:docMk/>
            <pc:sldMk cId="322603928" sldId="429"/>
            <ac:picMk id="48" creationId="{98E2FA5B-DEE8-6BA2-802D-FF41E183BFA8}"/>
          </ac:picMkLst>
        </pc:picChg>
        <pc:cxnChg chg="add mod">
          <ac:chgData name="Md Abdullah Al Naser" userId="12acc36d-0ee1-4239-8ed9-1eb1b2a0b545" providerId="ADAL" clId="{C732B10A-9829-4CBD-9A6E-E45DB966647F}" dt="2023-11-07T09:26:41.112" v="1072" actId="571"/>
          <ac:cxnSpMkLst>
            <pc:docMk/>
            <pc:sldMk cId="322603928" sldId="429"/>
            <ac:cxnSpMk id="10" creationId="{FC89158C-0E55-5D89-1A18-D81C49BBF6FE}"/>
          </ac:cxnSpMkLst>
        </pc:cxnChg>
        <pc:cxnChg chg="add mod">
          <ac:chgData name="Md Abdullah Al Naser" userId="12acc36d-0ee1-4239-8ed9-1eb1b2a0b545" providerId="ADAL" clId="{C732B10A-9829-4CBD-9A6E-E45DB966647F}" dt="2023-11-07T09:26:41.112" v="1072" actId="571"/>
          <ac:cxnSpMkLst>
            <pc:docMk/>
            <pc:sldMk cId="322603928" sldId="429"/>
            <ac:cxnSpMk id="20" creationId="{811256C2-317F-0B82-28B5-9C0FFE8096DD}"/>
          </ac:cxnSpMkLst>
        </pc:cxnChg>
        <pc:cxnChg chg="add mod">
          <ac:chgData name="Md Abdullah Al Naser" userId="12acc36d-0ee1-4239-8ed9-1eb1b2a0b545" providerId="ADAL" clId="{C732B10A-9829-4CBD-9A6E-E45DB966647F}" dt="2023-11-07T09:26:41.112" v="1072" actId="571"/>
          <ac:cxnSpMkLst>
            <pc:docMk/>
            <pc:sldMk cId="322603928" sldId="429"/>
            <ac:cxnSpMk id="27" creationId="{5E4D9C87-C84B-C898-65B4-EDA8B998A4CE}"/>
          </ac:cxnSpMkLst>
        </pc:cxnChg>
        <pc:cxnChg chg="add mod">
          <ac:chgData name="Md Abdullah Al Naser" userId="12acc36d-0ee1-4239-8ed9-1eb1b2a0b545" providerId="ADAL" clId="{C732B10A-9829-4CBD-9A6E-E45DB966647F}" dt="2023-11-07T09:26:41.112" v="1072" actId="571"/>
          <ac:cxnSpMkLst>
            <pc:docMk/>
            <pc:sldMk cId="322603928" sldId="429"/>
            <ac:cxnSpMk id="30" creationId="{AECB2B4C-E618-D145-1A23-AC25A38E3E99}"/>
          </ac:cxnSpMkLst>
        </pc:cxnChg>
        <pc:cxnChg chg="add del mod">
          <ac:chgData name="Md Abdullah Al Naser" userId="12acc36d-0ee1-4239-8ed9-1eb1b2a0b545" providerId="ADAL" clId="{C732B10A-9829-4CBD-9A6E-E45DB966647F}" dt="2023-11-07T09:23:59.222" v="924" actId="478"/>
          <ac:cxnSpMkLst>
            <pc:docMk/>
            <pc:sldMk cId="322603928" sldId="429"/>
            <ac:cxnSpMk id="40" creationId="{F1AB7432-B730-0599-B1C0-D5849910AB13}"/>
          </ac:cxnSpMkLst>
        </pc:cxnChg>
        <pc:cxnChg chg="add del mod">
          <ac:chgData name="Md Abdullah Al Naser" userId="12acc36d-0ee1-4239-8ed9-1eb1b2a0b545" providerId="ADAL" clId="{C732B10A-9829-4CBD-9A6E-E45DB966647F}" dt="2023-11-07T09:29:25.541" v="1091" actId="478"/>
          <ac:cxnSpMkLst>
            <pc:docMk/>
            <pc:sldMk cId="322603928" sldId="429"/>
            <ac:cxnSpMk id="44" creationId="{7E9CB296-1C25-D893-CC55-6FE5768F8368}"/>
          </ac:cxnSpMkLst>
        </pc:cxnChg>
      </pc:sldChg>
      <pc:sldChg chg="modSp add mod setBg">
        <pc:chgData name="Md Abdullah Al Naser" userId="12acc36d-0ee1-4239-8ed9-1eb1b2a0b545" providerId="ADAL" clId="{C732B10A-9829-4CBD-9A6E-E45DB966647F}" dt="2023-11-07T09:35:00.637" v="1429" actId="20577"/>
        <pc:sldMkLst>
          <pc:docMk/>
          <pc:sldMk cId="3301100145" sldId="430"/>
        </pc:sldMkLst>
        <pc:spChg chg="mod">
          <ac:chgData name="Md Abdullah Al Naser" userId="12acc36d-0ee1-4239-8ed9-1eb1b2a0b545" providerId="ADAL" clId="{C732B10A-9829-4CBD-9A6E-E45DB966647F}" dt="2023-11-07T09:34:31.421" v="1428" actId="20577"/>
          <ac:spMkLst>
            <pc:docMk/>
            <pc:sldMk cId="3301100145" sldId="430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32B10A-9829-4CBD-9A6E-E45DB966647F}" dt="2023-11-07T09:35:00.637" v="1429" actId="20577"/>
          <ac:spMkLst>
            <pc:docMk/>
            <pc:sldMk cId="3301100145" sldId="430"/>
            <ac:spMk id="3" creationId="{00000000-0000-0000-0000-000000000000}"/>
          </ac:spMkLst>
        </pc:spChg>
      </pc:sldChg>
      <pc:sldChg chg="addSp delSp modSp add del mod setBg">
        <pc:chgData name="Md Abdullah Al Naser" userId="12acc36d-0ee1-4239-8ed9-1eb1b2a0b545" providerId="ADAL" clId="{C732B10A-9829-4CBD-9A6E-E45DB966647F}" dt="2023-11-07T09:19:00.574" v="695" actId="47"/>
        <pc:sldMkLst>
          <pc:docMk/>
          <pc:sldMk cId="4136327483" sldId="430"/>
        </pc:sldMkLst>
        <pc:spChg chg="mod">
          <ac:chgData name="Md Abdullah Al Naser" userId="12acc36d-0ee1-4239-8ed9-1eb1b2a0b545" providerId="ADAL" clId="{C732B10A-9829-4CBD-9A6E-E45DB966647F}" dt="2023-11-07T09:15:28.317" v="686" actId="571"/>
          <ac:spMkLst>
            <pc:docMk/>
            <pc:sldMk cId="4136327483" sldId="430"/>
            <ac:spMk id="6" creationId="{B54A9F83-F9E5-7B65-B23D-0F70F29BDA50}"/>
          </ac:spMkLst>
        </pc:spChg>
        <pc:spChg chg="mod">
          <ac:chgData name="Md Abdullah Al Naser" userId="12acc36d-0ee1-4239-8ed9-1eb1b2a0b545" providerId="ADAL" clId="{C732B10A-9829-4CBD-9A6E-E45DB966647F}" dt="2023-11-07T09:15:28.317" v="686" actId="571"/>
          <ac:spMkLst>
            <pc:docMk/>
            <pc:sldMk cId="4136327483" sldId="430"/>
            <ac:spMk id="7" creationId="{4678EBE7-C3D4-FC5E-3E80-337B84011144}"/>
          </ac:spMkLst>
        </pc:spChg>
        <pc:spChg chg="mod">
          <ac:chgData name="Md Abdullah Al Naser" userId="12acc36d-0ee1-4239-8ed9-1eb1b2a0b545" providerId="ADAL" clId="{C732B10A-9829-4CBD-9A6E-E45DB966647F}" dt="2023-11-07T09:15:28.317" v="686" actId="571"/>
          <ac:spMkLst>
            <pc:docMk/>
            <pc:sldMk cId="4136327483" sldId="430"/>
            <ac:spMk id="8" creationId="{5AF30B3F-7D42-3CDF-8751-4F7FED72E7DE}"/>
          </ac:spMkLst>
        </pc:spChg>
        <pc:spChg chg="mod">
          <ac:chgData name="Md Abdullah Al Naser" userId="12acc36d-0ee1-4239-8ed9-1eb1b2a0b545" providerId="ADAL" clId="{C732B10A-9829-4CBD-9A6E-E45DB966647F}" dt="2023-11-07T09:15:28.317" v="686" actId="571"/>
          <ac:spMkLst>
            <pc:docMk/>
            <pc:sldMk cId="4136327483" sldId="430"/>
            <ac:spMk id="9" creationId="{43115CC3-5F47-9FD1-AF9D-A5520E355642}"/>
          </ac:spMkLst>
        </pc:spChg>
        <pc:spChg chg="mod">
          <ac:chgData name="Md Abdullah Al Naser" userId="12acc36d-0ee1-4239-8ed9-1eb1b2a0b545" providerId="ADAL" clId="{C732B10A-9829-4CBD-9A6E-E45DB966647F}" dt="2023-11-07T09:15:28.317" v="686" actId="571"/>
          <ac:spMkLst>
            <pc:docMk/>
            <pc:sldMk cId="4136327483" sldId="430"/>
            <ac:spMk id="10" creationId="{0699425C-F550-17C6-996D-CE149C2FFBA1}"/>
          </ac:spMkLst>
        </pc:spChg>
        <pc:spChg chg="mod">
          <ac:chgData name="Md Abdullah Al Naser" userId="12acc36d-0ee1-4239-8ed9-1eb1b2a0b545" providerId="ADAL" clId="{C732B10A-9829-4CBD-9A6E-E45DB966647F}" dt="2023-11-07T09:15:28.317" v="686" actId="571"/>
          <ac:spMkLst>
            <pc:docMk/>
            <pc:sldMk cId="4136327483" sldId="430"/>
            <ac:spMk id="11" creationId="{8C910AEE-8048-B906-F302-40BD15366843}"/>
          </ac:spMkLst>
        </pc:spChg>
        <pc:spChg chg="mod">
          <ac:chgData name="Md Abdullah Al Naser" userId="12acc36d-0ee1-4239-8ed9-1eb1b2a0b545" providerId="ADAL" clId="{C732B10A-9829-4CBD-9A6E-E45DB966647F}" dt="2023-11-07T09:15:28.317" v="686" actId="571"/>
          <ac:spMkLst>
            <pc:docMk/>
            <pc:sldMk cId="4136327483" sldId="430"/>
            <ac:spMk id="12" creationId="{106FADAE-178E-FB2D-4A93-C695CA5E8B1F}"/>
          </ac:spMkLst>
        </pc:spChg>
        <pc:spChg chg="mod">
          <ac:chgData name="Md Abdullah Al Naser" userId="12acc36d-0ee1-4239-8ed9-1eb1b2a0b545" providerId="ADAL" clId="{C732B10A-9829-4CBD-9A6E-E45DB966647F}" dt="2023-11-07T09:15:28.317" v="686" actId="571"/>
          <ac:spMkLst>
            <pc:docMk/>
            <pc:sldMk cId="4136327483" sldId="430"/>
            <ac:spMk id="13" creationId="{36CB82F3-C06E-EAFE-51CA-45E8CE1B8F00}"/>
          </ac:spMkLst>
        </pc:spChg>
        <pc:spChg chg="mod">
          <ac:chgData name="Md Abdullah Al Naser" userId="12acc36d-0ee1-4239-8ed9-1eb1b2a0b545" providerId="ADAL" clId="{C732B10A-9829-4CBD-9A6E-E45DB966647F}" dt="2023-11-07T09:15:28.317" v="686" actId="571"/>
          <ac:spMkLst>
            <pc:docMk/>
            <pc:sldMk cId="4136327483" sldId="430"/>
            <ac:spMk id="14" creationId="{B841810E-E5CD-4C51-69A2-8369CBE5C9BC}"/>
          </ac:spMkLst>
        </pc:spChg>
        <pc:spChg chg="add mod">
          <ac:chgData name="Md Abdullah Al Naser" userId="12acc36d-0ee1-4239-8ed9-1eb1b2a0b545" providerId="ADAL" clId="{C732B10A-9829-4CBD-9A6E-E45DB966647F}" dt="2023-11-07T09:15:38.987" v="690" actId="571"/>
          <ac:spMkLst>
            <pc:docMk/>
            <pc:sldMk cId="4136327483" sldId="430"/>
            <ac:spMk id="15" creationId="{9501BB79-DC41-3215-F4B7-E17CD53DB4AD}"/>
          </ac:spMkLst>
        </pc:spChg>
        <pc:spChg chg="add mod">
          <ac:chgData name="Md Abdullah Al Naser" userId="12acc36d-0ee1-4239-8ed9-1eb1b2a0b545" providerId="ADAL" clId="{C732B10A-9829-4CBD-9A6E-E45DB966647F}" dt="2023-11-07T09:15:37.960" v="689" actId="571"/>
          <ac:spMkLst>
            <pc:docMk/>
            <pc:sldMk cId="4136327483" sldId="430"/>
            <ac:spMk id="16" creationId="{ABFA9B50-2EBD-BC01-789A-5464D4A9E6E0}"/>
          </ac:spMkLst>
        </pc:spChg>
        <pc:spChg chg="mod">
          <ac:chgData name="Md Abdullah Al Naser" userId="12acc36d-0ee1-4239-8ed9-1eb1b2a0b545" providerId="ADAL" clId="{C732B10A-9829-4CBD-9A6E-E45DB966647F}" dt="2023-11-07T09:15:38.987" v="690" actId="571"/>
          <ac:spMkLst>
            <pc:docMk/>
            <pc:sldMk cId="4136327483" sldId="430"/>
            <ac:spMk id="58" creationId="{0EF864F5-627D-3F5E-2493-7CE2C0EB4F47}"/>
          </ac:spMkLst>
        </pc:spChg>
        <pc:spChg chg="mod">
          <ac:chgData name="Md Abdullah Al Naser" userId="12acc36d-0ee1-4239-8ed9-1eb1b2a0b545" providerId="ADAL" clId="{C732B10A-9829-4CBD-9A6E-E45DB966647F}" dt="2023-11-07T09:15:38.987" v="690" actId="571"/>
          <ac:spMkLst>
            <pc:docMk/>
            <pc:sldMk cId="4136327483" sldId="430"/>
            <ac:spMk id="59" creationId="{3E01BAF2-D796-FF0D-BF69-31B63FBEE77B}"/>
          </ac:spMkLst>
        </pc:spChg>
        <pc:spChg chg="mod">
          <ac:chgData name="Md Abdullah Al Naser" userId="12acc36d-0ee1-4239-8ed9-1eb1b2a0b545" providerId="ADAL" clId="{C732B10A-9829-4CBD-9A6E-E45DB966647F}" dt="2023-11-07T09:15:38.987" v="690" actId="571"/>
          <ac:spMkLst>
            <pc:docMk/>
            <pc:sldMk cId="4136327483" sldId="430"/>
            <ac:spMk id="60" creationId="{0BD60811-0669-645A-BCE8-71CE1D89ECC5}"/>
          </ac:spMkLst>
        </pc:spChg>
        <pc:spChg chg="mod">
          <ac:chgData name="Md Abdullah Al Naser" userId="12acc36d-0ee1-4239-8ed9-1eb1b2a0b545" providerId="ADAL" clId="{C732B10A-9829-4CBD-9A6E-E45DB966647F}" dt="2023-11-07T09:15:38.987" v="690" actId="571"/>
          <ac:spMkLst>
            <pc:docMk/>
            <pc:sldMk cId="4136327483" sldId="430"/>
            <ac:spMk id="61" creationId="{FE048991-B15C-F8ED-B532-56ED3E2272F9}"/>
          </ac:spMkLst>
        </pc:spChg>
        <pc:spChg chg="mod">
          <ac:chgData name="Md Abdullah Al Naser" userId="12acc36d-0ee1-4239-8ed9-1eb1b2a0b545" providerId="ADAL" clId="{C732B10A-9829-4CBD-9A6E-E45DB966647F}" dt="2023-11-07T09:15:38.987" v="690" actId="571"/>
          <ac:spMkLst>
            <pc:docMk/>
            <pc:sldMk cId="4136327483" sldId="430"/>
            <ac:spMk id="62" creationId="{8680C050-7297-6A95-9D99-86F12AC2256C}"/>
          </ac:spMkLst>
        </pc:spChg>
        <pc:spChg chg="mod">
          <ac:chgData name="Md Abdullah Al Naser" userId="12acc36d-0ee1-4239-8ed9-1eb1b2a0b545" providerId="ADAL" clId="{C732B10A-9829-4CBD-9A6E-E45DB966647F}" dt="2023-11-07T09:15:38.987" v="690" actId="571"/>
          <ac:spMkLst>
            <pc:docMk/>
            <pc:sldMk cId="4136327483" sldId="430"/>
            <ac:spMk id="63" creationId="{3056E16B-7437-3027-18AF-D5E22F8F7A80}"/>
          </ac:spMkLst>
        </pc:spChg>
        <pc:spChg chg="mod">
          <ac:chgData name="Md Abdullah Al Naser" userId="12acc36d-0ee1-4239-8ed9-1eb1b2a0b545" providerId="ADAL" clId="{C732B10A-9829-4CBD-9A6E-E45DB966647F}" dt="2023-11-07T09:15:38.987" v="690" actId="571"/>
          <ac:spMkLst>
            <pc:docMk/>
            <pc:sldMk cId="4136327483" sldId="430"/>
            <ac:spMk id="64" creationId="{98DDFF8C-66E9-AF76-9D2E-3E37B858BBEB}"/>
          </ac:spMkLst>
        </pc:spChg>
        <pc:spChg chg="mod">
          <ac:chgData name="Md Abdullah Al Naser" userId="12acc36d-0ee1-4239-8ed9-1eb1b2a0b545" providerId="ADAL" clId="{C732B10A-9829-4CBD-9A6E-E45DB966647F}" dt="2023-11-07T09:15:38.987" v="690" actId="571"/>
          <ac:spMkLst>
            <pc:docMk/>
            <pc:sldMk cId="4136327483" sldId="430"/>
            <ac:spMk id="65" creationId="{0D93FF9B-1BB4-FFC1-6CB7-A937F7A44981}"/>
          </ac:spMkLst>
        </pc:spChg>
        <pc:spChg chg="mod">
          <ac:chgData name="Md Abdullah Al Naser" userId="12acc36d-0ee1-4239-8ed9-1eb1b2a0b545" providerId="ADAL" clId="{C732B10A-9829-4CBD-9A6E-E45DB966647F}" dt="2023-11-07T09:15:38.987" v="690" actId="571"/>
          <ac:spMkLst>
            <pc:docMk/>
            <pc:sldMk cId="4136327483" sldId="430"/>
            <ac:spMk id="66" creationId="{5845F6B8-18CC-7900-9785-5703C50A788C}"/>
          </ac:spMkLst>
        </pc:spChg>
        <pc:grpChg chg="add mod">
          <ac:chgData name="Md Abdullah Al Naser" userId="12acc36d-0ee1-4239-8ed9-1eb1b2a0b545" providerId="ADAL" clId="{C732B10A-9829-4CBD-9A6E-E45DB966647F}" dt="2023-11-07T09:15:28.317" v="686" actId="571"/>
          <ac:grpSpMkLst>
            <pc:docMk/>
            <pc:sldMk cId="4136327483" sldId="430"/>
            <ac:grpSpMk id="5" creationId="{93733BB0-53ED-D9F4-6693-D551DDFAF5A5}"/>
          </ac:grpSpMkLst>
        </pc:grpChg>
        <pc:grpChg chg="mod">
          <ac:chgData name="Md Abdullah Al Naser" userId="12acc36d-0ee1-4239-8ed9-1eb1b2a0b545" providerId="ADAL" clId="{C732B10A-9829-4CBD-9A6E-E45DB966647F}" dt="2023-11-07T09:16:24.148" v="692" actId="11530"/>
          <ac:grpSpMkLst>
            <pc:docMk/>
            <pc:sldMk cId="4136327483" sldId="430"/>
            <ac:grpSpMk id="57" creationId="{25FD7E6B-4279-D2C0-AE87-00F7871C4F19}"/>
          </ac:grpSpMkLst>
        </pc:grpChg>
        <pc:graphicFrameChg chg="add del modGraphic">
          <ac:chgData name="Md Abdullah Al Naser" userId="12acc36d-0ee1-4239-8ed9-1eb1b2a0b545" providerId="ADAL" clId="{C732B10A-9829-4CBD-9A6E-E45DB966647F}" dt="2023-11-07T09:18:22.440" v="694" actId="478"/>
          <ac:graphicFrameMkLst>
            <pc:docMk/>
            <pc:sldMk cId="4136327483" sldId="430"/>
            <ac:graphicFrameMk id="19" creationId="{4D4490A9-C609-A0AB-D305-E086B17EA616}"/>
          </ac:graphicFrameMkLst>
        </pc:graphicFrameChg>
      </pc:sldChg>
      <pc:sldChg chg="addSp delSp modSp add mod">
        <pc:chgData name="Md Abdullah Al Naser" userId="12acc36d-0ee1-4239-8ed9-1eb1b2a0b545" providerId="ADAL" clId="{C732B10A-9829-4CBD-9A6E-E45DB966647F}" dt="2023-11-07T09:46:14.653" v="1670" actId="255"/>
        <pc:sldMkLst>
          <pc:docMk/>
          <pc:sldMk cId="1842893866" sldId="431"/>
        </pc:sldMkLst>
        <pc:spChg chg="mod">
          <ac:chgData name="Md Abdullah Al Naser" userId="12acc36d-0ee1-4239-8ed9-1eb1b2a0b545" providerId="ADAL" clId="{C732B10A-9829-4CBD-9A6E-E45DB966647F}" dt="2023-11-07T09:46:14.653" v="1670" actId="255"/>
          <ac:spMkLst>
            <pc:docMk/>
            <pc:sldMk cId="1842893866" sldId="431"/>
            <ac:spMk id="3" creationId="{00000000-0000-0000-0000-000000000000}"/>
          </ac:spMkLst>
        </pc:spChg>
        <pc:spChg chg="del mod">
          <ac:chgData name="Md Abdullah Al Naser" userId="12acc36d-0ee1-4239-8ed9-1eb1b2a0b545" providerId="ADAL" clId="{C732B10A-9829-4CBD-9A6E-E45DB966647F}" dt="2023-11-07T09:39:03.370" v="1588" actId="478"/>
          <ac:spMkLst>
            <pc:docMk/>
            <pc:sldMk cId="1842893866" sldId="431"/>
            <ac:spMk id="43" creationId="{881B7790-6052-61FD-8E87-178D305CC8D2}"/>
          </ac:spMkLst>
        </pc:spChg>
        <pc:spChg chg="del">
          <ac:chgData name="Md Abdullah Al Naser" userId="12acc36d-0ee1-4239-8ed9-1eb1b2a0b545" providerId="ADAL" clId="{C732B10A-9829-4CBD-9A6E-E45DB966647F}" dt="2023-11-07T09:38:54.936" v="1585" actId="478"/>
          <ac:spMkLst>
            <pc:docMk/>
            <pc:sldMk cId="1842893866" sldId="431"/>
            <ac:spMk id="49" creationId="{D20E99B4-A159-EC9A-6C4B-5279D8F6E045}"/>
          </ac:spMkLst>
        </pc:spChg>
        <pc:picChg chg="del">
          <ac:chgData name="Md Abdullah Al Naser" userId="12acc36d-0ee1-4239-8ed9-1eb1b2a0b545" providerId="ADAL" clId="{C732B10A-9829-4CBD-9A6E-E45DB966647F}" dt="2023-11-07T09:38:56.670" v="1586" actId="478"/>
          <ac:picMkLst>
            <pc:docMk/>
            <pc:sldMk cId="1842893866" sldId="431"/>
            <ac:picMk id="48" creationId="{98E2FA5B-DEE8-6BA2-802D-FF41E183BFA8}"/>
          </ac:picMkLst>
        </pc:picChg>
        <pc:cxnChg chg="add mod">
          <ac:chgData name="Md Abdullah Al Naser" userId="12acc36d-0ee1-4239-8ed9-1eb1b2a0b545" providerId="ADAL" clId="{C732B10A-9829-4CBD-9A6E-E45DB966647F}" dt="2023-11-07T09:40:29.552" v="1622" actId="692"/>
          <ac:cxnSpMkLst>
            <pc:docMk/>
            <pc:sldMk cId="1842893866" sldId="431"/>
            <ac:cxnSpMk id="5" creationId="{A9FED514-FC57-2378-D4F3-55DC68F28542}"/>
          </ac:cxnSpMkLst>
        </pc:cxnChg>
        <pc:cxnChg chg="add mod">
          <ac:chgData name="Md Abdullah Al Naser" userId="12acc36d-0ee1-4239-8ed9-1eb1b2a0b545" providerId="ADAL" clId="{C732B10A-9829-4CBD-9A6E-E45DB966647F}" dt="2023-11-07T09:40:58.239" v="1628" actId="1076"/>
          <ac:cxnSpMkLst>
            <pc:docMk/>
            <pc:sldMk cId="1842893866" sldId="431"/>
            <ac:cxnSpMk id="6" creationId="{96D51620-48C3-05F5-3805-51AD126A27DC}"/>
          </ac:cxnSpMkLst>
        </pc:cxnChg>
        <pc:cxnChg chg="add mod">
          <ac:chgData name="Md Abdullah Al Naser" userId="12acc36d-0ee1-4239-8ed9-1eb1b2a0b545" providerId="ADAL" clId="{C732B10A-9829-4CBD-9A6E-E45DB966647F}" dt="2023-11-07T09:41:40.436" v="1635" actId="1076"/>
          <ac:cxnSpMkLst>
            <pc:docMk/>
            <pc:sldMk cId="1842893866" sldId="431"/>
            <ac:cxnSpMk id="12" creationId="{6CC0F943-787D-60AE-895C-E9FDAC9220A7}"/>
          </ac:cxnSpMkLst>
        </pc:cxnChg>
        <pc:cxnChg chg="add mod">
          <ac:chgData name="Md Abdullah Al Naser" userId="12acc36d-0ee1-4239-8ed9-1eb1b2a0b545" providerId="ADAL" clId="{C732B10A-9829-4CBD-9A6E-E45DB966647F}" dt="2023-11-07T09:41:50.752" v="1636" actId="1076"/>
          <ac:cxnSpMkLst>
            <pc:docMk/>
            <pc:sldMk cId="1842893866" sldId="431"/>
            <ac:cxnSpMk id="14" creationId="{E843D34B-05CD-2B2D-8CE4-381DAD7DF676}"/>
          </ac:cxnSpMkLst>
        </pc:cxnChg>
        <pc:cxnChg chg="del mod">
          <ac:chgData name="Md Abdullah Al Naser" userId="12acc36d-0ee1-4239-8ed9-1eb1b2a0b545" providerId="ADAL" clId="{C732B10A-9829-4CBD-9A6E-E45DB966647F}" dt="2023-11-07T09:39:05.812" v="1589" actId="478"/>
          <ac:cxnSpMkLst>
            <pc:docMk/>
            <pc:sldMk cId="1842893866" sldId="431"/>
            <ac:cxnSpMk id="44" creationId="{7E9CB296-1C25-D893-CC55-6FE5768F8368}"/>
          </ac:cxnSpMkLst>
        </pc:cxnChg>
      </pc:sldChg>
      <pc:sldChg chg="addSp modSp add mod">
        <pc:chgData name="Md Abdullah Al Naser" userId="12acc36d-0ee1-4239-8ed9-1eb1b2a0b545" providerId="ADAL" clId="{C732B10A-9829-4CBD-9A6E-E45DB966647F}" dt="2023-11-07T13:28:35.159" v="5631" actId="20577"/>
        <pc:sldMkLst>
          <pc:docMk/>
          <pc:sldMk cId="1470495542" sldId="432"/>
        </pc:sldMkLst>
        <pc:spChg chg="mod">
          <ac:chgData name="Md Abdullah Al Naser" userId="12acc36d-0ee1-4239-8ed9-1eb1b2a0b545" providerId="ADAL" clId="{C732B10A-9829-4CBD-9A6E-E45DB966647F}" dt="2023-11-07T13:28:35.159" v="5631" actId="20577"/>
          <ac:spMkLst>
            <pc:docMk/>
            <pc:sldMk cId="1470495542" sldId="432"/>
            <ac:spMk id="3" creationId="{00000000-0000-0000-0000-000000000000}"/>
          </ac:spMkLst>
        </pc:spChg>
        <pc:picChg chg="add mod">
          <ac:chgData name="Md Abdullah Al Naser" userId="12acc36d-0ee1-4239-8ed9-1eb1b2a0b545" providerId="ADAL" clId="{C732B10A-9829-4CBD-9A6E-E45DB966647F}" dt="2023-11-07T09:45:38.118" v="1669" actId="1076"/>
          <ac:picMkLst>
            <pc:docMk/>
            <pc:sldMk cId="1470495542" sldId="432"/>
            <ac:picMk id="4" creationId="{41460CF4-2EC3-8553-BB4C-DD368B31B4DA}"/>
          </ac:picMkLst>
        </pc:picChg>
        <pc:picChg chg="add mod">
          <ac:chgData name="Md Abdullah Al Naser" userId="12acc36d-0ee1-4239-8ed9-1eb1b2a0b545" providerId="ADAL" clId="{C732B10A-9829-4CBD-9A6E-E45DB966647F}" dt="2023-11-07T09:45:18.454" v="1666" actId="1076"/>
          <ac:picMkLst>
            <pc:docMk/>
            <pc:sldMk cId="1470495542" sldId="432"/>
            <ac:picMk id="7" creationId="{3012E122-2509-0C5E-2A7A-97C5AEF752FD}"/>
          </ac:picMkLst>
        </pc:picChg>
        <pc:cxnChg chg="mod">
          <ac:chgData name="Md Abdullah Al Naser" userId="12acc36d-0ee1-4239-8ed9-1eb1b2a0b545" providerId="ADAL" clId="{C732B10A-9829-4CBD-9A6E-E45DB966647F}" dt="2023-11-07T09:44:09.717" v="1657" actId="692"/>
          <ac:cxnSpMkLst>
            <pc:docMk/>
            <pc:sldMk cId="1470495542" sldId="432"/>
            <ac:cxnSpMk id="5" creationId="{A9FED514-FC57-2378-D4F3-55DC68F28542}"/>
          </ac:cxnSpMkLst>
        </pc:cxnChg>
        <pc:cxnChg chg="mod">
          <ac:chgData name="Md Abdullah Al Naser" userId="12acc36d-0ee1-4239-8ed9-1eb1b2a0b545" providerId="ADAL" clId="{C732B10A-9829-4CBD-9A6E-E45DB966647F}" dt="2023-11-07T09:43:59.195" v="1655" actId="692"/>
          <ac:cxnSpMkLst>
            <pc:docMk/>
            <pc:sldMk cId="1470495542" sldId="432"/>
            <ac:cxnSpMk id="6" creationId="{96D51620-48C3-05F5-3805-51AD126A27DC}"/>
          </ac:cxnSpMkLst>
        </pc:cxnChg>
        <pc:cxnChg chg="mod">
          <ac:chgData name="Md Abdullah Al Naser" userId="12acc36d-0ee1-4239-8ed9-1eb1b2a0b545" providerId="ADAL" clId="{C732B10A-9829-4CBD-9A6E-E45DB966647F}" dt="2023-11-07T09:44:24.515" v="1658" actId="692"/>
          <ac:cxnSpMkLst>
            <pc:docMk/>
            <pc:sldMk cId="1470495542" sldId="432"/>
            <ac:cxnSpMk id="12" creationId="{6CC0F943-787D-60AE-895C-E9FDAC9220A7}"/>
          </ac:cxnSpMkLst>
        </pc:cxnChg>
        <pc:cxnChg chg="mod">
          <ac:chgData name="Md Abdullah Al Naser" userId="12acc36d-0ee1-4239-8ed9-1eb1b2a0b545" providerId="ADAL" clId="{C732B10A-9829-4CBD-9A6E-E45DB966647F}" dt="2023-11-07T09:44:28.962" v="1659" actId="692"/>
          <ac:cxnSpMkLst>
            <pc:docMk/>
            <pc:sldMk cId="1470495542" sldId="432"/>
            <ac:cxnSpMk id="14" creationId="{E843D34B-05CD-2B2D-8CE4-381DAD7DF676}"/>
          </ac:cxnSpMkLst>
        </pc:cxnChg>
      </pc:sldChg>
      <pc:sldChg chg="modSp add mod">
        <pc:chgData name="Md Abdullah Al Naser" userId="12acc36d-0ee1-4239-8ed9-1eb1b2a0b545" providerId="ADAL" clId="{C732B10A-9829-4CBD-9A6E-E45DB966647F}" dt="2023-11-07T11:46:19.589" v="3809" actId="255"/>
        <pc:sldMkLst>
          <pc:docMk/>
          <pc:sldMk cId="333651836" sldId="433"/>
        </pc:sldMkLst>
        <pc:spChg chg="mod">
          <ac:chgData name="Md Abdullah Al Naser" userId="12acc36d-0ee1-4239-8ed9-1eb1b2a0b545" providerId="ADAL" clId="{C732B10A-9829-4CBD-9A6E-E45DB966647F}" dt="2023-11-07T09:55:44.997" v="2145" actId="6549"/>
          <ac:spMkLst>
            <pc:docMk/>
            <pc:sldMk cId="333651836" sldId="433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32B10A-9829-4CBD-9A6E-E45DB966647F}" dt="2023-11-07T11:46:19.589" v="3809" actId="255"/>
          <ac:spMkLst>
            <pc:docMk/>
            <pc:sldMk cId="333651836" sldId="433"/>
            <ac:spMk id="3" creationId="{00000000-0000-0000-0000-000000000000}"/>
          </ac:spMkLst>
        </pc:spChg>
      </pc:sldChg>
      <pc:sldChg chg="addSp delSp modSp add mod">
        <pc:chgData name="Md Abdullah Al Naser" userId="12acc36d-0ee1-4239-8ed9-1eb1b2a0b545" providerId="ADAL" clId="{C732B10A-9829-4CBD-9A6E-E45DB966647F}" dt="2023-11-07T13:11:44.488" v="5600" actId="113"/>
        <pc:sldMkLst>
          <pc:docMk/>
          <pc:sldMk cId="463500471" sldId="434"/>
        </pc:sldMkLst>
        <pc:spChg chg="mod">
          <ac:chgData name="Md Abdullah Al Naser" userId="12acc36d-0ee1-4239-8ed9-1eb1b2a0b545" providerId="ADAL" clId="{C732B10A-9829-4CBD-9A6E-E45DB966647F}" dt="2023-11-07T10:28:42.268" v="2873" actId="20577"/>
          <ac:spMkLst>
            <pc:docMk/>
            <pc:sldMk cId="463500471" sldId="434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32B10A-9829-4CBD-9A6E-E45DB966647F}" dt="2023-11-07T13:11:44.488" v="5600" actId="113"/>
          <ac:spMkLst>
            <pc:docMk/>
            <pc:sldMk cId="463500471" sldId="434"/>
            <ac:spMk id="3" creationId="{00000000-0000-0000-0000-000000000000}"/>
          </ac:spMkLst>
        </pc:spChg>
        <pc:spChg chg="mod">
          <ac:chgData name="Md Abdullah Al Naser" userId="12acc36d-0ee1-4239-8ed9-1eb1b2a0b545" providerId="ADAL" clId="{C732B10A-9829-4CBD-9A6E-E45DB966647F}" dt="2023-11-07T10:07:04.538" v="2409" actId="571"/>
          <ac:spMkLst>
            <pc:docMk/>
            <pc:sldMk cId="463500471" sldId="434"/>
            <ac:spMk id="8" creationId="{79718CAD-3113-114B-0B3F-9FA3615CFFD1}"/>
          </ac:spMkLst>
        </pc:spChg>
        <pc:spChg chg="mod">
          <ac:chgData name="Md Abdullah Al Naser" userId="12acc36d-0ee1-4239-8ed9-1eb1b2a0b545" providerId="ADAL" clId="{C732B10A-9829-4CBD-9A6E-E45DB966647F}" dt="2023-11-07T10:07:04.538" v="2409" actId="571"/>
          <ac:spMkLst>
            <pc:docMk/>
            <pc:sldMk cId="463500471" sldId="434"/>
            <ac:spMk id="9" creationId="{85461A0B-2263-1414-B4EE-F2A79BE25283}"/>
          </ac:spMkLst>
        </pc:spChg>
        <pc:spChg chg="mod">
          <ac:chgData name="Md Abdullah Al Naser" userId="12acc36d-0ee1-4239-8ed9-1eb1b2a0b545" providerId="ADAL" clId="{C732B10A-9829-4CBD-9A6E-E45DB966647F}" dt="2023-11-07T10:07:04.538" v="2409" actId="571"/>
          <ac:spMkLst>
            <pc:docMk/>
            <pc:sldMk cId="463500471" sldId="434"/>
            <ac:spMk id="13" creationId="{45BA3A68-13CD-8CB2-F06E-43C712268DA8}"/>
          </ac:spMkLst>
        </pc:spChg>
        <pc:spChg chg="mod">
          <ac:chgData name="Md Abdullah Al Naser" userId="12acc36d-0ee1-4239-8ed9-1eb1b2a0b545" providerId="ADAL" clId="{C732B10A-9829-4CBD-9A6E-E45DB966647F}" dt="2023-11-07T10:07:04.538" v="2409" actId="571"/>
          <ac:spMkLst>
            <pc:docMk/>
            <pc:sldMk cId="463500471" sldId="434"/>
            <ac:spMk id="16" creationId="{0B8CA344-5D9B-510E-C649-8DE79430E3E1}"/>
          </ac:spMkLst>
        </pc:spChg>
        <pc:spChg chg="mod">
          <ac:chgData name="Md Abdullah Al Naser" userId="12acc36d-0ee1-4239-8ed9-1eb1b2a0b545" providerId="ADAL" clId="{C732B10A-9829-4CBD-9A6E-E45DB966647F}" dt="2023-11-07T10:07:04.538" v="2409" actId="571"/>
          <ac:spMkLst>
            <pc:docMk/>
            <pc:sldMk cId="463500471" sldId="434"/>
            <ac:spMk id="18" creationId="{6D3CAAE9-F2EB-5FB0-4F65-AA6F8F73F5EC}"/>
          </ac:spMkLst>
        </pc:spChg>
        <pc:spChg chg="mod">
          <ac:chgData name="Md Abdullah Al Naser" userId="12acc36d-0ee1-4239-8ed9-1eb1b2a0b545" providerId="ADAL" clId="{C732B10A-9829-4CBD-9A6E-E45DB966647F}" dt="2023-11-07T10:07:21.603" v="2417" actId="1076"/>
          <ac:spMkLst>
            <pc:docMk/>
            <pc:sldMk cId="463500471" sldId="434"/>
            <ac:spMk id="23" creationId="{CAE01017-6D1B-3430-D951-D81BD67232C6}"/>
          </ac:spMkLst>
        </pc:spChg>
        <pc:spChg chg="add mod">
          <ac:chgData name="Md Abdullah Al Naser" userId="12acc36d-0ee1-4239-8ed9-1eb1b2a0b545" providerId="ADAL" clId="{C732B10A-9829-4CBD-9A6E-E45DB966647F}" dt="2023-11-07T10:07:27.478" v="2418" actId="1076"/>
          <ac:spMkLst>
            <pc:docMk/>
            <pc:sldMk cId="463500471" sldId="434"/>
            <ac:spMk id="26" creationId="{668FA8CA-7577-ECD2-EFFB-17E56228F1A2}"/>
          </ac:spMkLst>
        </pc:spChg>
        <pc:spChg chg="add mod">
          <ac:chgData name="Md Abdullah Al Naser" userId="12acc36d-0ee1-4239-8ed9-1eb1b2a0b545" providerId="ADAL" clId="{C732B10A-9829-4CBD-9A6E-E45DB966647F}" dt="2023-11-07T10:07:38.618" v="2419" actId="1076"/>
          <ac:spMkLst>
            <pc:docMk/>
            <pc:sldMk cId="463500471" sldId="434"/>
            <ac:spMk id="28" creationId="{E627F675-5CF5-D8D8-4C64-260A9F2B7175}"/>
          </ac:spMkLst>
        </pc:spChg>
        <pc:spChg chg="add del mod">
          <ac:chgData name="Md Abdullah Al Naser" userId="12acc36d-0ee1-4239-8ed9-1eb1b2a0b545" providerId="ADAL" clId="{C732B10A-9829-4CBD-9A6E-E45DB966647F}" dt="2023-11-07T10:05:09.591" v="2386" actId="478"/>
          <ac:spMkLst>
            <pc:docMk/>
            <pc:sldMk cId="463500471" sldId="434"/>
            <ac:spMk id="29" creationId="{9A4BCF5B-4C14-74E5-6A11-70E66A11AC70}"/>
          </ac:spMkLst>
        </pc:spChg>
        <pc:spChg chg="add mod">
          <ac:chgData name="Md Abdullah Al Naser" userId="12acc36d-0ee1-4239-8ed9-1eb1b2a0b545" providerId="ADAL" clId="{C732B10A-9829-4CBD-9A6E-E45DB966647F}" dt="2023-11-07T10:06:50.186" v="2408" actId="692"/>
          <ac:spMkLst>
            <pc:docMk/>
            <pc:sldMk cId="463500471" sldId="434"/>
            <ac:spMk id="31" creationId="{3F7D6E43-64C7-EF85-F10C-91486AF007F8}"/>
          </ac:spMkLst>
        </pc:spChg>
        <pc:spChg chg="add mod">
          <ac:chgData name="Md Abdullah Al Naser" userId="12acc36d-0ee1-4239-8ed9-1eb1b2a0b545" providerId="ADAL" clId="{C732B10A-9829-4CBD-9A6E-E45DB966647F}" dt="2023-11-07T10:07:04.538" v="2409" actId="571"/>
          <ac:spMkLst>
            <pc:docMk/>
            <pc:sldMk cId="463500471" sldId="434"/>
            <ac:spMk id="32" creationId="{B16D3AAC-1B0C-C635-0863-417DB47A759B}"/>
          </ac:spMkLst>
        </pc:spChg>
        <pc:spChg chg="del mod">
          <ac:chgData name="Md Abdullah Al Naser" userId="12acc36d-0ee1-4239-8ed9-1eb1b2a0b545" providerId="ADAL" clId="{C732B10A-9829-4CBD-9A6E-E45DB966647F}" dt="2023-11-07T10:08:27.058" v="2460" actId="478"/>
          <ac:spMkLst>
            <pc:docMk/>
            <pc:sldMk cId="463500471" sldId="434"/>
            <ac:spMk id="33" creationId="{51426D29-643A-C192-438D-2330042AC84D}"/>
          </ac:spMkLst>
        </pc:spChg>
        <pc:spChg chg="add del mod">
          <ac:chgData name="Md Abdullah Al Naser" userId="12acc36d-0ee1-4239-8ed9-1eb1b2a0b545" providerId="ADAL" clId="{C732B10A-9829-4CBD-9A6E-E45DB966647F}" dt="2023-11-07T10:10:10.894" v="2536" actId="478"/>
          <ac:spMkLst>
            <pc:docMk/>
            <pc:sldMk cId="463500471" sldId="434"/>
            <ac:spMk id="34" creationId="{C6088C0B-4766-F49C-65F7-214E5017889A}"/>
          </ac:spMkLst>
        </pc:spChg>
        <pc:spChg chg="add del mod">
          <ac:chgData name="Md Abdullah Al Naser" userId="12acc36d-0ee1-4239-8ed9-1eb1b2a0b545" providerId="ADAL" clId="{C732B10A-9829-4CBD-9A6E-E45DB966647F}" dt="2023-11-07T10:10:10.642" v="2535" actId="478"/>
          <ac:spMkLst>
            <pc:docMk/>
            <pc:sldMk cId="463500471" sldId="434"/>
            <ac:spMk id="37" creationId="{10CD2EC5-AB78-8EBC-86AE-5C3CFA19AB4F}"/>
          </ac:spMkLst>
        </pc:spChg>
        <pc:spChg chg="mod">
          <ac:chgData name="Md Abdullah Al Naser" userId="12acc36d-0ee1-4239-8ed9-1eb1b2a0b545" providerId="ADAL" clId="{C732B10A-9829-4CBD-9A6E-E45DB966647F}" dt="2023-11-07T10:07:18.237" v="2415" actId="1076"/>
          <ac:spMkLst>
            <pc:docMk/>
            <pc:sldMk cId="463500471" sldId="434"/>
            <ac:spMk id="38" creationId="{54A05B91-0FE5-4792-84AF-0F3FEE99E057}"/>
          </ac:spMkLst>
        </pc:spChg>
        <pc:grpChg chg="mod">
          <ac:chgData name="Md Abdullah Al Naser" userId="12acc36d-0ee1-4239-8ed9-1eb1b2a0b545" providerId="ADAL" clId="{C732B10A-9829-4CBD-9A6E-E45DB966647F}" dt="2023-11-07T10:07:04.538" v="2409" actId="571"/>
          <ac:grpSpMkLst>
            <pc:docMk/>
            <pc:sldMk cId="463500471" sldId="434"/>
            <ac:grpSpMk id="19" creationId="{DEA86F62-CFB2-F587-8848-E5C361DEF522}"/>
          </ac:grpSpMkLst>
        </pc:grpChg>
        <pc:grpChg chg="mod">
          <ac:chgData name="Md Abdullah Al Naser" userId="12acc36d-0ee1-4239-8ed9-1eb1b2a0b545" providerId="ADAL" clId="{C732B10A-9829-4CBD-9A6E-E45DB966647F}" dt="2023-11-07T10:07:04.538" v="2409" actId="571"/>
          <ac:grpSpMkLst>
            <pc:docMk/>
            <pc:sldMk cId="463500471" sldId="434"/>
            <ac:grpSpMk id="39" creationId="{58A753CB-3E74-1E4F-802D-1B4F535FD11C}"/>
          </ac:grpSpMkLst>
        </pc:grpChg>
        <pc:picChg chg="del">
          <ac:chgData name="Md Abdullah Al Naser" userId="12acc36d-0ee1-4239-8ed9-1eb1b2a0b545" providerId="ADAL" clId="{C732B10A-9829-4CBD-9A6E-E45DB966647F}" dt="2023-11-07T10:02:23.128" v="2302" actId="478"/>
          <ac:picMkLst>
            <pc:docMk/>
            <pc:sldMk cId="463500471" sldId="434"/>
            <ac:picMk id="4" creationId="{41460CF4-2EC3-8553-BB4C-DD368B31B4DA}"/>
          </ac:picMkLst>
        </pc:picChg>
        <pc:picChg chg="del">
          <ac:chgData name="Md Abdullah Al Naser" userId="12acc36d-0ee1-4239-8ed9-1eb1b2a0b545" providerId="ADAL" clId="{C732B10A-9829-4CBD-9A6E-E45DB966647F}" dt="2023-11-07T10:02:28.724" v="2305" actId="478"/>
          <ac:picMkLst>
            <pc:docMk/>
            <pc:sldMk cId="463500471" sldId="434"/>
            <ac:picMk id="7" creationId="{3012E122-2509-0C5E-2A7A-97C5AEF752FD}"/>
          </ac:picMkLst>
        </pc:picChg>
        <pc:picChg chg="mod">
          <ac:chgData name="Md Abdullah Al Naser" userId="12acc36d-0ee1-4239-8ed9-1eb1b2a0b545" providerId="ADAL" clId="{C732B10A-9829-4CBD-9A6E-E45DB966647F}" dt="2023-11-07T10:07:04.538" v="2409" actId="571"/>
          <ac:picMkLst>
            <pc:docMk/>
            <pc:sldMk cId="463500471" sldId="434"/>
            <ac:picMk id="17" creationId="{A7B5578C-DBAE-8A05-2150-BC648A10936D}"/>
          </ac:picMkLst>
        </pc:picChg>
        <pc:cxnChg chg="del">
          <ac:chgData name="Md Abdullah Al Naser" userId="12acc36d-0ee1-4239-8ed9-1eb1b2a0b545" providerId="ADAL" clId="{C732B10A-9829-4CBD-9A6E-E45DB966647F}" dt="2023-11-07T10:08:23.209" v="2459" actId="478"/>
          <ac:cxnSpMkLst>
            <pc:docMk/>
            <pc:sldMk cId="463500471" sldId="434"/>
            <ac:cxnSpMk id="5" creationId="{A9FED514-FC57-2378-D4F3-55DC68F28542}"/>
          </ac:cxnSpMkLst>
        </pc:cxnChg>
        <pc:cxnChg chg="del">
          <ac:chgData name="Md Abdullah Al Naser" userId="12acc36d-0ee1-4239-8ed9-1eb1b2a0b545" providerId="ADAL" clId="{C732B10A-9829-4CBD-9A6E-E45DB966647F}" dt="2023-11-07T10:02:20.280" v="2301" actId="478"/>
          <ac:cxnSpMkLst>
            <pc:docMk/>
            <pc:sldMk cId="463500471" sldId="434"/>
            <ac:cxnSpMk id="6" creationId="{96D51620-48C3-05F5-3805-51AD126A27DC}"/>
          </ac:cxnSpMkLst>
        </pc:cxnChg>
        <pc:cxnChg chg="mod">
          <ac:chgData name="Md Abdullah Al Naser" userId="12acc36d-0ee1-4239-8ed9-1eb1b2a0b545" providerId="ADAL" clId="{C732B10A-9829-4CBD-9A6E-E45DB966647F}" dt="2023-11-07T10:07:04.538" v="2409" actId="571"/>
          <ac:cxnSpMkLst>
            <pc:docMk/>
            <pc:sldMk cId="463500471" sldId="434"/>
            <ac:cxnSpMk id="10" creationId="{FC89158C-0E55-5D89-1A18-D81C49BBF6FE}"/>
          </ac:cxnSpMkLst>
        </pc:cxnChg>
        <pc:cxnChg chg="add mod">
          <ac:chgData name="Md Abdullah Al Naser" userId="12acc36d-0ee1-4239-8ed9-1eb1b2a0b545" providerId="ADAL" clId="{C732B10A-9829-4CBD-9A6E-E45DB966647F}" dt="2023-11-07T10:07:04.538" v="2409" actId="571"/>
          <ac:cxnSpMkLst>
            <pc:docMk/>
            <pc:sldMk cId="463500471" sldId="434"/>
            <ac:cxnSpMk id="11" creationId="{35179748-975F-3758-B8E3-EB1F8E57F903}"/>
          </ac:cxnSpMkLst>
        </pc:cxnChg>
        <pc:cxnChg chg="del">
          <ac:chgData name="Md Abdullah Al Naser" userId="12acc36d-0ee1-4239-8ed9-1eb1b2a0b545" providerId="ADAL" clId="{C732B10A-9829-4CBD-9A6E-E45DB966647F}" dt="2023-11-07T10:02:24.814" v="2303" actId="478"/>
          <ac:cxnSpMkLst>
            <pc:docMk/>
            <pc:sldMk cId="463500471" sldId="434"/>
            <ac:cxnSpMk id="12" creationId="{6CC0F943-787D-60AE-895C-E9FDAC9220A7}"/>
          </ac:cxnSpMkLst>
        </pc:cxnChg>
        <pc:cxnChg chg="del">
          <ac:chgData name="Md Abdullah Al Naser" userId="12acc36d-0ee1-4239-8ed9-1eb1b2a0b545" providerId="ADAL" clId="{C732B10A-9829-4CBD-9A6E-E45DB966647F}" dt="2023-11-07T10:02:26.517" v="2304" actId="478"/>
          <ac:cxnSpMkLst>
            <pc:docMk/>
            <pc:sldMk cId="463500471" sldId="434"/>
            <ac:cxnSpMk id="14" creationId="{E843D34B-05CD-2B2D-8CE4-381DAD7DF676}"/>
          </ac:cxnSpMkLst>
        </pc:cxnChg>
        <pc:cxnChg chg="mod">
          <ac:chgData name="Md Abdullah Al Naser" userId="12acc36d-0ee1-4239-8ed9-1eb1b2a0b545" providerId="ADAL" clId="{C732B10A-9829-4CBD-9A6E-E45DB966647F}" dt="2023-11-07T10:07:04.538" v="2409" actId="571"/>
          <ac:cxnSpMkLst>
            <pc:docMk/>
            <pc:sldMk cId="463500471" sldId="434"/>
            <ac:cxnSpMk id="20" creationId="{811256C2-317F-0B82-28B5-9C0FFE8096DD}"/>
          </ac:cxnSpMkLst>
        </pc:cxnChg>
        <pc:cxnChg chg="add mod">
          <ac:chgData name="Md Abdullah Al Naser" userId="12acc36d-0ee1-4239-8ed9-1eb1b2a0b545" providerId="ADAL" clId="{C732B10A-9829-4CBD-9A6E-E45DB966647F}" dt="2023-11-07T10:07:04.538" v="2409" actId="571"/>
          <ac:cxnSpMkLst>
            <pc:docMk/>
            <pc:sldMk cId="463500471" sldId="434"/>
            <ac:cxnSpMk id="22" creationId="{8686E4D2-FDFB-D670-2BF7-5D6BAD9D1F88}"/>
          </ac:cxnSpMkLst>
        </pc:cxnChg>
        <pc:cxnChg chg="mod">
          <ac:chgData name="Md Abdullah Al Naser" userId="12acc36d-0ee1-4239-8ed9-1eb1b2a0b545" providerId="ADAL" clId="{C732B10A-9829-4CBD-9A6E-E45DB966647F}" dt="2023-11-07T10:07:04.538" v="2409" actId="571"/>
          <ac:cxnSpMkLst>
            <pc:docMk/>
            <pc:sldMk cId="463500471" sldId="434"/>
            <ac:cxnSpMk id="27" creationId="{5E4D9C87-C84B-C898-65B4-EDA8B998A4CE}"/>
          </ac:cxnSpMkLst>
        </pc:cxnChg>
        <pc:cxnChg chg="mod">
          <ac:chgData name="Md Abdullah Al Naser" userId="12acc36d-0ee1-4239-8ed9-1eb1b2a0b545" providerId="ADAL" clId="{C732B10A-9829-4CBD-9A6E-E45DB966647F}" dt="2023-11-07T10:07:04.538" v="2409" actId="571"/>
          <ac:cxnSpMkLst>
            <pc:docMk/>
            <pc:sldMk cId="463500471" sldId="434"/>
            <ac:cxnSpMk id="30" creationId="{AECB2B4C-E618-D145-1A23-AC25A38E3E99}"/>
          </ac:cxnSpMkLst>
        </pc:cxnChg>
      </pc:sldChg>
      <pc:sldChg chg="addSp delSp modSp add mod">
        <pc:chgData name="Md Abdullah Al Naser" userId="12acc36d-0ee1-4239-8ed9-1eb1b2a0b545" providerId="ADAL" clId="{C732B10A-9829-4CBD-9A6E-E45DB966647F}" dt="2023-11-07T13:10:19.921" v="5551" actId="20577"/>
        <pc:sldMkLst>
          <pc:docMk/>
          <pc:sldMk cId="412508136" sldId="435"/>
        </pc:sldMkLst>
        <pc:spChg chg="mod">
          <ac:chgData name="Md Abdullah Al Naser" userId="12acc36d-0ee1-4239-8ed9-1eb1b2a0b545" providerId="ADAL" clId="{C732B10A-9829-4CBD-9A6E-E45DB966647F}" dt="2023-11-07T10:28:47.145" v="2874"/>
          <ac:spMkLst>
            <pc:docMk/>
            <pc:sldMk cId="412508136" sldId="435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32B10A-9829-4CBD-9A6E-E45DB966647F}" dt="2023-11-07T13:10:19.921" v="5551" actId="20577"/>
          <ac:spMkLst>
            <pc:docMk/>
            <pc:sldMk cId="412508136" sldId="435"/>
            <ac:spMk id="3" creationId="{00000000-0000-0000-0000-000000000000}"/>
          </ac:spMkLst>
        </pc:spChg>
        <pc:spChg chg="add mod">
          <ac:chgData name="Md Abdullah Al Naser" userId="12acc36d-0ee1-4239-8ed9-1eb1b2a0b545" providerId="ADAL" clId="{C732B10A-9829-4CBD-9A6E-E45DB966647F}" dt="2023-11-07T10:14:37.782" v="2610" actId="571"/>
          <ac:spMkLst>
            <pc:docMk/>
            <pc:sldMk cId="412508136" sldId="435"/>
            <ac:spMk id="5" creationId="{132E89AB-A445-5EE6-DDC1-9158DD52D307}"/>
          </ac:spMkLst>
        </pc:spChg>
        <pc:spChg chg="add mod">
          <ac:chgData name="Md Abdullah Al Naser" userId="12acc36d-0ee1-4239-8ed9-1eb1b2a0b545" providerId="ADAL" clId="{C732B10A-9829-4CBD-9A6E-E45DB966647F}" dt="2023-11-07T10:14:37.782" v="2610" actId="571"/>
          <ac:spMkLst>
            <pc:docMk/>
            <pc:sldMk cId="412508136" sldId="435"/>
            <ac:spMk id="6" creationId="{7AD4D8D7-C3A2-8E10-CAD4-0173FB6E3555}"/>
          </ac:spMkLst>
        </pc:spChg>
        <pc:spChg chg="add mod">
          <ac:chgData name="Md Abdullah Al Naser" userId="12acc36d-0ee1-4239-8ed9-1eb1b2a0b545" providerId="ADAL" clId="{C732B10A-9829-4CBD-9A6E-E45DB966647F}" dt="2023-11-07T10:23:12.091" v="2719" actId="20577"/>
          <ac:spMkLst>
            <pc:docMk/>
            <pc:sldMk cId="412508136" sldId="435"/>
            <ac:spMk id="7" creationId="{7AFAC1C1-FA6D-F99D-339F-1E03A03BC957}"/>
          </ac:spMkLst>
        </pc:spChg>
        <pc:spChg chg="mod">
          <ac:chgData name="Md Abdullah Al Naser" userId="12acc36d-0ee1-4239-8ed9-1eb1b2a0b545" providerId="ADAL" clId="{C732B10A-9829-4CBD-9A6E-E45DB966647F}" dt="2023-11-07T10:14:37.782" v="2610" actId="571"/>
          <ac:spMkLst>
            <pc:docMk/>
            <pc:sldMk cId="412508136" sldId="435"/>
            <ac:spMk id="8" creationId="{79718CAD-3113-114B-0B3F-9FA3615CFFD1}"/>
          </ac:spMkLst>
        </pc:spChg>
        <pc:spChg chg="mod">
          <ac:chgData name="Md Abdullah Al Naser" userId="12acc36d-0ee1-4239-8ed9-1eb1b2a0b545" providerId="ADAL" clId="{C732B10A-9829-4CBD-9A6E-E45DB966647F}" dt="2023-11-07T10:14:37.782" v="2610" actId="571"/>
          <ac:spMkLst>
            <pc:docMk/>
            <pc:sldMk cId="412508136" sldId="435"/>
            <ac:spMk id="9" creationId="{85461A0B-2263-1414-B4EE-F2A79BE25283}"/>
          </ac:spMkLst>
        </pc:spChg>
        <pc:spChg chg="add mod">
          <ac:chgData name="Md Abdullah Al Naser" userId="12acc36d-0ee1-4239-8ed9-1eb1b2a0b545" providerId="ADAL" clId="{C732B10A-9829-4CBD-9A6E-E45DB966647F}" dt="2023-11-07T10:23:15.997" v="2721" actId="20577"/>
          <ac:spMkLst>
            <pc:docMk/>
            <pc:sldMk cId="412508136" sldId="435"/>
            <ac:spMk id="12" creationId="{3DA5A026-4C62-766D-7EDA-448D95CAEEAD}"/>
          </ac:spMkLst>
        </pc:spChg>
        <pc:spChg chg="mod">
          <ac:chgData name="Md Abdullah Al Naser" userId="12acc36d-0ee1-4239-8ed9-1eb1b2a0b545" providerId="ADAL" clId="{C732B10A-9829-4CBD-9A6E-E45DB966647F}" dt="2023-11-07T10:14:37.782" v="2610" actId="571"/>
          <ac:spMkLst>
            <pc:docMk/>
            <pc:sldMk cId="412508136" sldId="435"/>
            <ac:spMk id="13" creationId="{45BA3A68-13CD-8CB2-F06E-43C712268DA8}"/>
          </ac:spMkLst>
        </pc:spChg>
        <pc:spChg chg="mod">
          <ac:chgData name="Md Abdullah Al Naser" userId="12acc36d-0ee1-4239-8ed9-1eb1b2a0b545" providerId="ADAL" clId="{C732B10A-9829-4CBD-9A6E-E45DB966647F}" dt="2023-11-07T10:14:37.782" v="2610" actId="571"/>
          <ac:spMkLst>
            <pc:docMk/>
            <pc:sldMk cId="412508136" sldId="435"/>
            <ac:spMk id="16" creationId="{0B8CA344-5D9B-510E-C649-8DE79430E3E1}"/>
          </ac:spMkLst>
        </pc:spChg>
        <pc:spChg chg="mod">
          <ac:chgData name="Md Abdullah Al Naser" userId="12acc36d-0ee1-4239-8ed9-1eb1b2a0b545" providerId="ADAL" clId="{C732B10A-9829-4CBD-9A6E-E45DB966647F}" dt="2023-11-07T10:14:37.782" v="2610" actId="571"/>
          <ac:spMkLst>
            <pc:docMk/>
            <pc:sldMk cId="412508136" sldId="435"/>
            <ac:spMk id="18" creationId="{6D3CAAE9-F2EB-5FB0-4F65-AA6F8F73F5EC}"/>
          </ac:spMkLst>
        </pc:spChg>
        <pc:spChg chg="del mod">
          <ac:chgData name="Md Abdullah Al Naser" userId="12acc36d-0ee1-4239-8ed9-1eb1b2a0b545" providerId="ADAL" clId="{C732B10A-9829-4CBD-9A6E-E45DB966647F}" dt="2023-11-07T10:14:19.328" v="2603" actId="478"/>
          <ac:spMkLst>
            <pc:docMk/>
            <pc:sldMk cId="412508136" sldId="435"/>
            <ac:spMk id="23" creationId="{CAE01017-6D1B-3430-D951-D81BD67232C6}"/>
          </ac:spMkLst>
        </pc:spChg>
        <pc:spChg chg="del mod">
          <ac:chgData name="Md Abdullah Al Naser" userId="12acc36d-0ee1-4239-8ed9-1eb1b2a0b545" providerId="ADAL" clId="{C732B10A-9829-4CBD-9A6E-E45DB966647F}" dt="2023-11-07T10:10:48.507" v="2544" actId="478"/>
          <ac:spMkLst>
            <pc:docMk/>
            <pc:sldMk cId="412508136" sldId="435"/>
            <ac:spMk id="26" creationId="{668FA8CA-7577-ECD2-EFFB-17E56228F1A2}"/>
          </ac:spMkLst>
        </pc:spChg>
        <pc:spChg chg="del mod">
          <ac:chgData name="Md Abdullah Al Naser" userId="12acc36d-0ee1-4239-8ed9-1eb1b2a0b545" providerId="ADAL" clId="{C732B10A-9829-4CBD-9A6E-E45DB966647F}" dt="2023-11-07T10:10:50.387" v="2545" actId="478"/>
          <ac:spMkLst>
            <pc:docMk/>
            <pc:sldMk cId="412508136" sldId="435"/>
            <ac:spMk id="28" creationId="{E627F675-5CF5-D8D8-4C64-260A9F2B7175}"/>
          </ac:spMkLst>
        </pc:spChg>
        <pc:spChg chg="del mod">
          <ac:chgData name="Md Abdullah Al Naser" userId="12acc36d-0ee1-4239-8ed9-1eb1b2a0b545" providerId="ADAL" clId="{C732B10A-9829-4CBD-9A6E-E45DB966647F}" dt="2023-11-07T10:10:46.382" v="2543" actId="478"/>
          <ac:spMkLst>
            <pc:docMk/>
            <pc:sldMk cId="412508136" sldId="435"/>
            <ac:spMk id="32" creationId="{B16D3AAC-1B0C-C635-0863-417DB47A759B}"/>
          </ac:spMkLst>
        </pc:spChg>
        <pc:spChg chg="del mod">
          <ac:chgData name="Md Abdullah Al Naser" userId="12acc36d-0ee1-4239-8ed9-1eb1b2a0b545" providerId="ADAL" clId="{C732B10A-9829-4CBD-9A6E-E45DB966647F}" dt="2023-11-07T10:10:43.993" v="2542" actId="478"/>
          <ac:spMkLst>
            <pc:docMk/>
            <pc:sldMk cId="412508136" sldId="435"/>
            <ac:spMk id="34" creationId="{C6088C0B-4766-F49C-65F7-214E5017889A}"/>
          </ac:spMkLst>
        </pc:spChg>
        <pc:spChg chg="del mod">
          <ac:chgData name="Md Abdullah Al Naser" userId="12acc36d-0ee1-4239-8ed9-1eb1b2a0b545" providerId="ADAL" clId="{C732B10A-9829-4CBD-9A6E-E45DB966647F}" dt="2023-11-07T10:10:41.750" v="2541" actId="478"/>
          <ac:spMkLst>
            <pc:docMk/>
            <pc:sldMk cId="412508136" sldId="435"/>
            <ac:spMk id="37" creationId="{10CD2EC5-AB78-8EBC-86AE-5C3CFA19AB4F}"/>
          </ac:spMkLst>
        </pc:spChg>
        <pc:spChg chg="del mod">
          <ac:chgData name="Md Abdullah Al Naser" userId="12acc36d-0ee1-4239-8ed9-1eb1b2a0b545" providerId="ADAL" clId="{C732B10A-9829-4CBD-9A6E-E45DB966647F}" dt="2023-11-07T10:10:39.586" v="2540" actId="478"/>
          <ac:spMkLst>
            <pc:docMk/>
            <pc:sldMk cId="412508136" sldId="435"/>
            <ac:spMk id="38" creationId="{54A05B91-0FE5-4792-84AF-0F3FEE99E057}"/>
          </ac:spMkLst>
        </pc:spChg>
        <pc:spChg chg="add mod">
          <ac:chgData name="Md Abdullah Al Naser" userId="12acc36d-0ee1-4239-8ed9-1eb1b2a0b545" providerId="ADAL" clId="{C732B10A-9829-4CBD-9A6E-E45DB966647F}" dt="2023-11-07T10:15:16.555" v="2617" actId="688"/>
          <ac:spMkLst>
            <pc:docMk/>
            <pc:sldMk cId="412508136" sldId="435"/>
            <ac:spMk id="53" creationId="{C6A908DC-D12A-2B7D-CE02-54B32FC488EF}"/>
          </ac:spMkLst>
        </pc:spChg>
        <pc:spChg chg="add mod">
          <ac:chgData name="Md Abdullah Al Naser" userId="12acc36d-0ee1-4239-8ed9-1eb1b2a0b545" providerId="ADAL" clId="{C732B10A-9829-4CBD-9A6E-E45DB966647F}" dt="2023-11-07T10:19:44.483" v="2678" actId="1037"/>
          <ac:spMkLst>
            <pc:docMk/>
            <pc:sldMk cId="412508136" sldId="435"/>
            <ac:spMk id="54" creationId="{9141D7A0-7306-9E6C-A166-0769B3DC7772}"/>
          </ac:spMkLst>
        </pc:spChg>
        <pc:spChg chg="add mod">
          <ac:chgData name="Md Abdullah Al Naser" userId="12acc36d-0ee1-4239-8ed9-1eb1b2a0b545" providerId="ADAL" clId="{C732B10A-9829-4CBD-9A6E-E45DB966647F}" dt="2023-11-07T10:16:45.026" v="2645" actId="1036"/>
          <ac:spMkLst>
            <pc:docMk/>
            <pc:sldMk cId="412508136" sldId="435"/>
            <ac:spMk id="55" creationId="{D9598853-601C-5DDE-881F-9D865D85350E}"/>
          </ac:spMkLst>
        </pc:spChg>
        <pc:spChg chg="add mod">
          <ac:chgData name="Md Abdullah Al Naser" userId="12acc36d-0ee1-4239-8ed9-1eb1b2a0b545" providerId="ADAL" clId="{C732B10A-9829-4CBD-9A6E-E45DB966647F}" dt="2023-11-07T10:23:41.299" v="2724" actId="692"/>
          <ac:spMkLst>
            <pc:docMk/>
            <pc:sldMk cId="412508136" sldId="435"/>
            <ac:spMk id="56" creationId="{F7056D3C-F449-43A2-E744-EBDAC7F69A83}"/>
          </ac:spMkLst>
        </pc:spChg>
        <pc:spChg chg="add mod">
          <ac:chgData name="Md Abdullah Al Naser" userId="12acc36d-0ee1-4239-8ed9-1eb1b2a0b545" providerId="ADAL" clId="{C732B10A-9829-4CBD-9A6E-E45DB966647F}" dt="2023-11-07T10:23:41.299" v="2724" actId="692"/>
          <ac:spMkLst>
            <pc:docMk/>
            <pc:sldMk cId="412508136" sldId="435"/>
            <ac:spMk id="57" creationId="{7815C0F0-8FB3-57DF-AA14-C7F4F7EAC948}"/>
          </ac:spMkLst>
        </pc:spChg>
        <pc:spChg chg="add mod">
          <ac:chgData name="Md Abdullah Al Naser" userId="12acc36d-0ee1-4239-8ed9-1eb1b2a0b545" providerId="ADAL" clId="{C732B10A-9829-4CBD-9A6E-E45DB966647F}" dt="2023-11-07T10:23:41.299" v="2724" actId="692"/>
          <ac:spMkLst>
            <pc:docMk/>
            <pc:sldMk cId="412508136" sldId="435"/>
            <ac:spMk id="58" creationId="{2DDC6F4B-2C56-CC87-ACFC-FAB4B5639DEC}"/>
          </ac:spMkLst>
        </pc:spChg>
        <pc:spChg chg="add mod">
          <ac:chgData name="Md Abdullah Al Naser" userId="12acc36d-0ee1-4239-8ed9-1eb1b2a0b545" providerId="ADAL" clId="{C732B10A-9829-4CBD-9A6E-E45DB966647F}" dt="2023-11-07T10:23:51.240" v="2729" actId="692"/>
          <ac:spMkLst>
            <pc:docMk/>
            <pc:sldMk cId="412508136" sldId="435"/>
            <ac:spMk id="59" creationId="{053B34DD-3950-1DC0-24A6-AECC3B17E9B7}"/>
          </ac:spMkLst>
        </pc:spChg>
        <pc:spChg chg="add mod">
          <ac:chgData name="Md Abdullah Al Naser" userId="12acc36d-0ee1-4239-8ed9-1eb1b2a0b545" providerId="ADAL" clId="{C732B10A-9829-4CBD-9A6E-E45DB966647F}" dt="2023-11-07T10:23:41.299" v="2724" actId="692"/>
          <ac:spMkLst>
            <pc:docMk/>
            <pc:sldMk cId="412508136" sldId="435"/>
            <ac:spMk id="60" creationId="{D732A12A-B3E6-24C5-B246-A470C7EC01EF}"/>
          </ac:spMkLst>
        </pc:spChg>
        <pc:spChg chg="add mod">
          <ac:chgData name="Md Abdullah Al Naser" userId="12acc36d-0ee1-4239-8ed9-1eb1b2a0b545" providerId="ADAL" clId="{C732B10A-9829-4CBD-9A6E-E45DB966647F}" dt="2023-11-07T10:23:41.299" v="2724" actId="692"/>
          <ac:spMkLst>
            <pc:docMk/>
            <pc:sldMk cId="412508136" sldId="435"/>
            <ac:spMk id="61" creationId="{2F3118CE-60D3-FC97-8258-9B3C2A64EB15}"/>
          </ac:spMkLst>
        </pc:spChg>
        <pc:spChg chg="add mod">
          <ac:chgData name="Md Abdullah Al Naser" userId="12acc36d-0ee1-4239-8ed9-1eb1b2a0b545" providerId="ADAL" clId="{C732B10A-9829-4CBD-9A6E-E45DB966647F}" dt="2023-11-07T10:23:41.299" v="2724" actId="692"/>
          <ac:spMkLst>
            <pc:docMk/>
            <pc:sldMk cId="412508136" sldId="435"/>
            <ac:spMk id="62" creationId="{3FAC81AC-DAC8-2E6D-C015-A135EE122C30}"/>
          </ac:spMkLst>
        </pc:spChg>
        <pc:spChg chg="add mod">
          <ac:chgData name="Md Abdullah Al Naser" userId="12acc36d-0ee1-4239-8ed9-1eb1b2a0b545" providerId="ADAL" clId="{C732B10A-9829-4CBD-9A6E-E45DB966647F}" dt="2023-11-07T10:23:51.240" v="2729" actId="692"/>
          <ac:spMkLst>
            <pc:docMk/>
            <pc:sldMk cId="412508136" sldId="435"/>
            <ac:spMk id="63" creationId="{558AB90B-1E6D-383A-3D55-C1B48FAFA815}"/>
          </ac:spMkLst>
        </pc:spChg>
        <pc:spChg chg="add mod">
          <ac:chgData name="Md Abdullah Al Naser" userId="12acc36d-0ee1-4239-8ed9-1eb1b2a0b545" providerId="ADAL" clId="{C732B10A-9829-4CBD-9A6E-E45DB966647F}" dt="2023-11-07T10:21:54.469" v="2705" actId="14100"/>
          <ac:spMkLst>
            <pc:docMk/>
            <pc:sldMk cId="412508136" sldId="435"/>
            <ac:spMk id="64" creationId="{9AFA50B9-4890-7994-DD93-FE2D26FB2F57}"/>
          </ac:spMkLst>
        </pc:spChg>
        <pc:spChg chg="add mod">
          <ac:chgData name="Md Abdullah Al Naser" userId="12acc36d-0ee1-4239-8ed9-1eb1b2a0b545" providerId="ADAL" clId="{C732B10A-9829-4CBD-9A6E-E45DB966647F}" dt="2023-11-07T10:23:00.112" v="2717" actId="14100"/>
          <ac:spMkLst>
            <pc:docMk/>
            <pc:sldMk cId="412508136" sldId="435"/>
            <ac:spMk id="65" creationId="{6F526933-3EE7-0330-2144-D1C9C99F4B44}"/>
          </ac:spMkLst>
        </pc:spChg>
        <pc:grpChg chg="mod">
          <ac:chgData name="Md Abdullah Al Naser" userId="12acc36d-0ee1-4239-8ed9-1eb1b2a0b545" providerId="ADAL" clId="{C732B10A-9829-4CBD-9A6E-E45DB966647F}" dt="2023-11-07T10:14:37.782" v="2610" actId="571"/>
          <ac:grpSpMkLst>
            <pc:docMk/>
            <pc:sldMk cId="412508136" sldId="435"/>
            <ac:grpSpMk id="19" creationId="{DEA86F62-CFB2-F587-8848-E5C361DEF522}"/>
          </ac:grpSpMkLst>
        </pc:grpChg>
        <pc:grpChg chg="mod">
          <ac:chgData name="Md Abdullah Al Naser" userId="12acc36d-0ee1-4239-8ed9-1eb1b2a0b545" providerId="ADAL" clId="{C732B10A-9829-4CBD-9A6E-E45DB966647F}" dt="2023-11-07T10:18:25.852" v="2662" actId="1076"/>
          <ac:grpSpMkLst>
            <pc:docMk/>
            <pc:sldMk cId="412508136" sldId="435"/>
            <ac:grpSpMk id="39" creationId="{58A753CB-3E74-1E4F-802D-1B4F535FD11C}"/>
          </ac:grpSpMkLst>
        </pc:grpChg>
        <pc:picChg chg="mod">
          <ac:chgData name="Md Abdullah Al Naser" userId="12acc36d-0ee1-4239-8ed9-1eb1b2a0b545" providerId="ADAL" clId="{C732B10A-9829-4CBD-9A6E-E45DB966647F}" dt="2023-11-07T10:14:37.782" v="2610" actId="571"/>
          <ac:picMkLst>
            <pc:docMk/>
            <pc:sldMk cId="412508136" sldId="435"/>
            <ac:picMk id="17" creationId="{A7B5578C-DBAE-8A05-2150-BC648A10936D}"/>
          </ac:picMkLst>
        </pc:picChg>
        <pc:cxnChg chg="mod">
          <ac:chgData name="Md Abdullah Al Naser" userId="12acc36d-0ee1-4239-8ed9-1eb1b2a0b545" providerId="ADAL" clId="{C732B10A-9829-4CBD-9A6E-E45DB966647F}" dt="2023-11-07T10:14:37.782" v="2610" actId="571"/>
          <ac:cxnSpMkLst>
            <pc:docMk/>
            <pc:sldMk cId="412508136" sldId="435"/>
            <ac:cxnSpMk id="10" creationId="{FC89158C-0E55-5D89-1A18-D81C49BBF6FE}"/>
          </ac:cxnSpMkLst>
        </pc:cxnChg>
        <pc:cxnChg chg="mod">
          <ac:chgData name="Md Abdullah Al Naser" userId="12acc36d-0ee1-4239-8ed9-1eb1b2a0b545" providerId="ADAL" clId="{C732B10A-9829-4CBD-9A6E-E45DB966647F}" dt="2023-11-07T10:14:37.782" v="2610" actId="571"/>
          <ac:cxnSpMkLst>
            <pc:docMk/>
            <pc:sldMk cId="412508136" sldId="435"/>
            <ac:cxnSpMk id="11" creationId="{35179748-975F-3758-B8E3-EB1F8E57F903}"/>
          </ac:cxnSpMkLst>
        </pc:cxnChg>
        <pc:cxnChg chg="add mod">
          <ac:chgData name="Md Abdullah Al Naser" userId="12acc36d-0ee1-4239-8ed9-1eb1b2a0b545" providerId="ADAL" clId="{C732B10A-9829-4CBD-9A6E-E45DB966647F}" dt="2023-11-07T10:14:37.782" v="2610" actId="571"/>
          <ac:cxnSpMkLst>
            <pc:docMk/>
            <pc:sldMk cId="412508136" sldId="435"/>
            <ac:cxnSpMk id="14" creationId="{0A484CED-4F0E-776D-DB26-3CA994ABCED9}"/>
          </ac:cxnSpMkLst>
        </pc:cxnChg>
        <pc:cxnChg chg="mod">
          <ac:chgData name="Md Abdullah Al Naser" userId="12acc36d-0ee1-4239-8ed9-1eb1b2a0b545" providerId="ADAL" clId="{C732B10A-9829-4CBD-9A6E-E45DB966647F}" dt="2023-11-07T10:14:37.782" v="2610" actId="571"/>
          <ac:cxnSpMkLst>
            <pc:docMk/>
            <pc:sldMk cId="412508136" sldId="435"/>
            <ac:cxnSpMk id="20" creationId="{811256C2-317F-0B82-28B5-9C0FFE8096DD}"/>
          </ac:cxnSpMkLst>
        </pc:cxnChg>
        <pc:cxnChg chg="mod">
          <ac:chgData name="Md Abdullah Al Naser" userId="12acc36d-0ee1-4239-8ed9-1eb1b2a0b545" providerId="ADAL" clId="{C732B10A-9829-4CBD-9A6E-E45DB966647F}" dt="2023-11-07T10:14:37.782" v="2610" actId="571"/>
          <ac:cxnSpMkLst>
            <pc:docMk/>
            <pc:sldMk cId="412508136" sldId="435"/>
            <ac:cxnSpMk id="22" creationId="{8686E4D2-FDFB-D670-2BF7-5D6BAD9D1F88}"/>
          </ac:cxnSpMkLst>
        </pc:cxnChg>
        <pc:cxnChg chg="add mod">
          <ac:chgData name="Md Abdullah Al Naser" userId="12acc36d-0ee1-4239-8ed9-1eb1b2a0b545" providerId="ADAL" clId="{C732B10A-9829-4CBD-9A6E-E45DB966647F}" dt="2023-11-07T10:14:37.782" v="2610" actId="571"/>
          <ac:cxnSpMkLst>
            <pc:docMk/>
            <pc:sldMk cId="412508136" sldId="435"/>
            <ac:cxnSpMk id="24" creationId="{7D962A33-82BC-8A54-2108-C3499EA5FF38}"/>
          </ac:cxnSpMkLst>
        </pc:cxnChg>
        <pc:cxnChg chg="add mod">
          <ac:chgData name="Md Abdullah Al Naser" userId="12acc36d-0ee1-4239-8ed9-1eb1b2a0b545" providerId="ADAL" clId="{C732B10A-9829-4CBD-9A6E-E45DB966647F}" dt="2023-11-07T10:14:37.782" v="2610" actId="571"/>
          <ac:cxnSpMkLst>
            <pc:docMk/>
            <pc:sldMk cId="412508136" sldId="435"/>
            <ac:cxnSpMk id="25" creationId="{6DF14BE5-0A59-C951-CB04-3281930F4A70}"/>
          </ac:cxnSpMkLst>
        </pc:cxnChg>
        <pc:cxnChg chg="mod">
          <ac:chgData name="Md Abdullah Al Naser" userId="12acc36d-0ee1-4239-8ed9-1eb1b2a0b545" providerId="ADAL" clId="{C732B10A-9829-4CBD-9A6E-E45DB966647F}" dt="2023-11-07T10:14:37.782" v="2610" actId="571"/>
          <ac:cxnSpMkLst>
            <pc:docMk/>
            <pc:sldMk cId="412508136" sldId="435"/>
            <ac:cxnSpMk id="27" creationId="{5E4D9C87-C84B-C898-65B4-EDA8B998A4CE}"/>
          </ac:cxnSpMkLst>
        </pc:cxnChg>
        <pc:cxnChg chg="add mod">
          <ac:chgData name="Md Abdullah Al Naser" userId="12acc36d-0ee1-4239-8ed9-1eb1b2a0b545" providerId="ADAL" clId="{C732B10A-9829-4CBD-9A6E-E45DB966647F}" dt="2023-11-07T10:14:37.782" v="2610" actId="571"/>
          <ac:cxnSpMkLst>
            <pc:docMk/>
            <pc:sldMk cId="412508136" sldId="435"/>
            <ac:cxnSpMk id="29" creationId="{E2D1E5D9-EF6D-7609-69D6-348452143190}"/>
          </ac:cxnSpMkLst>
        </pc:cxnChg>
        <pc:cxnChg chg="mod">
          <ac:chgData name="Md Abdullah Al Naser" userId="12acc36d-0ee1-4239-8ed9-1eb1b2a0b545" providerId="ADAL" clId="{C732B10A-9829-4CBD-9A6E-E45DB966647F}" dt="2023-11-07T10:14:37.782" v="2610" actId="571"/>
          <ac:cxnSpMkLst>
            <pc:docMk/>
            <pc:sldMk cId="412508136" sldId="435"/>
            <ac:cxnSpMk id="30" creationId="{AECB2B4C-E618-D145-1A23-AC25A38E3E99}"/>
          </ac:cxnSpMkLst>
        </pc:cxnChg>
        <pc:cxnChg chg="add mod">
          <ac:chgData name="Md Abdullah Al Naser" userId="12acc36d-0ee1-4239-8ed9-1eb1b2a0b545" providerId="ADAL" clId="{C732B10A-9829-4CBD-9A6E-E45DB966647F}" dt="2023-11-07T10:18:25.852" v="2662" actId="1076"/>
          <ac:cxnSpMkLst>
            <pc:docMk/>
            <pc:sldMk cId="412508136" sldId="435"/>
            <ac:cxnSpMk id="40" creationId="{3A0BF3F6-44C6-80B0-BB10-7E33BBD957DA}"/>
          </ac:cxnSpMkLst>
        </pc:cxnChg>
        <pc:cxnChg chg="add mod">
          <ac:chgData name="Md Abdullah Al Naser" userId="12acc36d-0ee1-4239-8ed9-1eb1b2a0b545" providerId="ADAL" clId="{C732B10A-9829-4CBD-9A6E-E45DB966647F}" dt="2023-11-07T10:14:10.133" v="2602" actId="1076"/>
          <ac:cxnSpMkLst>
            <pc:docMk/>
            <pc:sldMk cId="412508136" sldId="435"/>
            <ac:cxnSpMk id="43" creationId="{7DEF65D9-F600-B605-1310-5283E12B63BA}"/>
          </ac:cxnSpMkLst>
        </pc:cxnChg>
        <pc:cxnChg chg="add mod">
          <ac:chgData name="Md Abdullah Al Naser" userId="12acc36d-0ee1-4239-8ed9-1eb1b2a0b545" providerId="ADAL" clId="{C732B10A-9829-4CBD-9A6E-E45DB966647F}" dt="2023-11-07T10:14:37.782" v="2610" actId="571"/>
          <ac:cxnSpMkLst>
            <pc:docMk/>
            <pc:sldMk cId="412508136" sldId="435"/>
            <ac:cxnSpMk id="44" creationId="{5203EAE7-4D67-2906-5E93-3FF8F71FA9EF}"/>
          </ac:cxnSpMkLst>
        </pc:cxnChg>
        <pc:cxnChg chg="add mod">
          <ac:chgData name="Md Abdullah Al Naser" userId="12acc36d-0ee1-4239-8ed9-1eb1b2a0b545" providerId="ADAL" clId="{C732B10A-9829-4CBD-9A6E-E45DB966647F}" dt="2023-11-07T10:14:37.782" v="2610" actId="571"/>
          <ac:cxnSpMkLst>
            <pc:docMk/>
            <pc:sldMk cId="412508136" sldId="435"/>
            <ac:cxnSpMk id="47" creationId="{41DCF3FB-2880-5532-2B5E-5028FE3298BE}"/>
          </ac:cxnSpMkLst>
        </pc:cxnChg>
        <pc:cxnChg chg="add mod">
          <ac:chgData name="Md Abdullah Al Naser" userId="12acc36d-0ee1-4239-8ed9-1eb1b2a0b545" providerId="ADAL" clId="{C732B10A-9829-4CBD-9A6E-E45DB966647F}" dt="2023-11-07T10:14:41.987" v="2612" actId="14100"/>
          <ac:cxnSpMkLst>
            <pc:docMk/>
            <pc:sldMk cId="412508136" sldId="435"/>
            <ac:cxnSpMk id="50" creationId="{329728A7-111F-0DF8-0C16-8929488BF7F1}"/>
          </ac:cxnSpMkLst>
        </pc:cxnChg>
      </pc:sldChg>
      <pc:sldChg chg="addSp delSp modSp add mod">
        <pc:chgData name="Md Abdullah Al Naser" userId="12acc36d-0ee1-4239-8ed9-1eb1b2a0b545" providerId="ADAL" clId="{C732B10A-9829-4CBD-9A6E-E45DB966647F}" dt="2023-11-07T11:44:51.572" v="3799" actId="255"/>
        <pc:sldMkLst>
          <pc:docMk/>
          <pc:sldMk cId="359164439" sldId="436"/>
        </pc:sldMkLst>
        <pc:spChg chg="mod">
          <ac:chgData name="Md Abdullah Al Naser" userId="12acc36d-0ee1-4239-8ed9-1eb1b2a0b545" providerId="ADAL" clId="{C732B10A-9829-4CBD-9A6E-E45DB966647F}" dt="2023-11-07T10:29:56.713" v="2915" actId="20577"/>
          <ac:spMkLst>
            <pc:docMk/>
            <pc:sldMk cId="359164439" sldId="436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32B10A-9829-4CBD-9A6E-E45DB966647F}" dt="2023-11-07T11:44:51.572" v="3799" actId="255"/>
          <ac:spMkLst>
            <pc:docMk/>
            <pc:sldMk cId="359164439" sldId="436"/>
            <ac:spMk id="3" creationId="{00000000-0000-0000-0000-000000000000}"/>
          </ac:spMkLst>
        </pc:spChg>
        <pc:spChg chg="add del mod">
          <ac:chgData name="Md Abdullah Al Naser" userId="12acc36d-0ee1-4239-8ed9-1eb1b2a0b545" providerId="ADAL" clId="{C732B10A-9829-4CBD-9A6E-E45DB966647F}" dt="2023-11-07T10:31:31.285" v="2947"/>
          <ac:spMkLst>
            <pc:docMk/>
            <pc:sldMk cId="359164439" sldId="436"/>
            <ac:spMk id="4" creationId="{212A9E65-A76A-2097-A703-06758993493B}"/>
          </ac:spMkLst>
        </pc:spChg>
        <pc:spChg chg="mod topLvl">
          <ac:chgData name="Md Abdullah Al Naser" userId="12acc36d-0ee1-4239-8ed9-1eb1b2a0b545" providerId="ADAL" clId="{C732B10A-9829-4CBD-9A6E-E45DB966647F}" dt="2023-11-07T10:30:32.545" v="2918" actId="165"/>
          <ac:spMkLst>
            <pc:docMk/>
            <pc:sldMk cId="359164439" sldId="436"/>
            <ac:spMk id="5" creationId="{132E89AB-A445-5EE6-DDC1-9158DD52D307}"/>
          </ac:spMkLst>
        </pc:spChg>
        <pc:spChg chg="mod topLvl">
          <ac:chgData name="Md Abdullah Al Naser" userId="12acc36d-0ee1-4239-8ed9-1eb1b2a0b545" providerId="ADAL" clId="{C732B10A-9829-4CBD-9A6E-E45DB966647F}" dt="2023-11-07T10:30:32.545" v="2918" actId="165"/>
          <ac:spMkLst>
            <pc:docMk/>
            <pc:sldMk cId="359164439" sldId="436"/>
            <ac:spMk id="6" creationId="{7AD4D8D7-C3A2-8E10-CAD4-0173FB6E3555}"/>
          </ac:spMkLst>
        </pc:spChg>
        <pc:spChg chg="mod topLvl">
          <ac:chgData name="Md Abdullah Al Naser" userId="12acc36d-0ee1-4239-8ed9-1eb1b2a0b545" providerId="ADAL" clId="{C732B10A-9829-4CBD-9A6E-E45DB966647F}" dt="2023-11-07T10:30:32.545" v="2918" actId="165"/>
          <ac:spMkLst>
            <pc:docMk/>
            <pc:sldMk cId="359164439" sldId="436"/>
            <ac:spMk id="7" creationId="{7AFAC1C1-FA6D-F99D-339F-1E03A03BC957}"/>
          </ac:spMkLst>
        </pc:spChg>
        <pc:spChg chg="mod topLvl">
          <ac:chgData name="Md Abdullah Al Naser" userId="12acc36d-0ee1-4239-8ed9-1eb1b2a0b545" providerId="ADAL" clId="{C732B10A-9829-4CBD-9A6E-E45DB966647F}" dt="2023-11-07T10:30:32.545" v="2918" actId="165"/>
          <ac:spMkLst>
            <pc:docMk/>
            <pc:sldMk cId="359164439" sldId="436"/>
            <ac:spMk id="8" creationId="{79718CAD-3113-114B-0B3F-9FA3615CFFD1}"/>
          </ac:spMkLst>
        </pc:spChg>
        <pc:spChg chg="mod topLvl">
          <ac:chgData name="Md Abdullah Al Naser" userId="12acc36d-0ee1-4239-8ed9-1eb1b2a0b545" providerId="ADAL" clId="{C732B10A-9829-4CBD-9A6E-E45DB966647F}" dt="2023-11-07T10:30:32.545" v="2918" actId="165"/>
          <ac:spMkLst>
            <pc:docMk/>
            <pc:sldMk cId="359164439" sldId="436"/>
            <ac:spMk id="9" creationId="{85461A0B-2263-1414-B4EE-F2A79BE25283}"/>
          </ac:spMkLst>
        </pc:spChg>
        <pc:spChg chg="mod topLvl">
          <ac:chgData name="Md Abdullah Al Naser" userId="12acc36d-0ee1-4239-8ed9-1eb1b2a0b545" providerId="ADAL" clId="{C732B10A-9829-4CBD-9A6E-E45DB966647F}" dt="2023-11-07T10:30:32.545" v="2918" actId="165"/>
          <ac:spMkLst>
            <pc:docMk/>
            <pc:sldMk cId="359164439" sldId="436"/>
            <ac:spMk id="12" creationId="{3DA5A026-4C62-766D-7EDA-448D95CAEEAD}"/>
          </ac:spMkLst>
        </pc:spChg>
        <pc:spChg chg="mod topLvl">
          <ac:chgData name="Md Abdullah Al Naser" userId="12acc36d-0ee1-4239-8ed9-1eb1b2a0b545" providerId="ADAL" clId="{C732B10A-9829-4CBD-9A6E-E45DB966647F}" dt="2023-11-07T10:30:32.545" v="2918" actId="165"/>
          <ac:spMkLst>
            <pc:docMk/>
            <pc:sldMk cId="359164439" sldId="436"/>
            <ac:spMk id="13" creationId="{45BA3A68-13CD-8CB2-F06E-43C712268DA8}"/>
          </ac:spMkLst>
        </pc:spChg>
        <pc:spChg chg="add mod">
          <ac:chgData name="Md Abdullah Al Naser" userId="12acc36d-0ee1-4239-8ed9-1eb1b2a0b545" providerId="ADAL" clId="{C732B10A-9829-4CBD-9A6E-E45DB966647F}" dt="2023-11-07T10:31:30.274" v="2945" actId="1076"/>
          <ac:spMkLst>
            <pc:docMk/>
            <pc:sldMk cId="359164439" sldId="436"/>
            <ac:spMk id="15" creationId="{B7E5883F-572F-3216-B9DF-BF4DD5EB2759}"/>
          </ac:spMkLst>
        </pc:spChg>
        <pc:spChg chg="mod topLvl">
          <ac:chgData name="Md Abdullah Al Naser" userId="12acc36d-0ee1-4239-8ed9-1eb1b2a0b545" providerId="ADAL" clId="{C732B10A-9829-4CBD-9A6E-E45DB966647F}" dt="2023-11-07T10:30:32.545" v="2918" actId="165"/>
          <ac:spMkLst>
            <pc:docMk/>
            <pc:sldMk cId="359164439" sldId="436"/>
            <ac:spMk id="16" creationId="{0B8CA344-5D9B-510E-C649-8DE79430E3E1}"/>
          </ac:spMkLst>
        </pc:spChg>
        <pc:spChg chg="mod">
          <ac:chgData name="Md Abdullah Al Naser" userId="12acc36d-0ee1-4239-8ed9-1eb1b2a0b545" providerId="ADAL" clId="{C732B10A-9829-4CBD-9A6E-E45DB966647F}" dt="2023-11-07T10:30:32.545" v="2918" actId="165"/>
          <ac:spMkLst>
            <pc:docMk/>
            <pc:sldMk cId="359164439" sldId="436"/>
            <ac:spMk id="18" creationId="{6D3CAAE9-F2EB-5FB0-4F65-AA6F8F73F5EC}"/>
          </ac:spMkLst>
        </pc:spChg>
        <pc:spChg chg="del">
          <ac:chgData name="Md Abdullah Al Naser" userId="12acc36d-0ee1-4239-8ed9-1eb1b2a0b545" providerId="ADAL" clId="{C732B10A-9829-4CBD-9A6E-E45DB966647F}" dt="2023-11-07T10:30:55.002" v="2932" actId="478"/>
          <ac:spMkLst>
            <pc:docMk/>
            <pc:sldMk cId="359164439" sldId="436"/>
            <ac:spMk id="31" creationId="{3F7D6E43-64C7-EF85-F10C-91486AF007F8}"/>
          </ac:spMkLst>
        </pc:spChg>
        <pc:spChg chg="del">
          <ac:chgData name="Md Abdullah Al Naser" userId="12acc36d-0ee1-4239-8ed9-1eb1b2a0b545" providerId="ADAL" clId="{C732B10A-9829-4CBD-9A6E-E45DB966647F}" dt="2023-11-07T10:30:25.254" v="2917" actId="478"/>
          <ac:spMkLst>
            <pc:docMk/>
            <pc:sldMk cId="359164439" sldId="436"/>
            <ac:spMk id="53" creationId="{C6A908DC-D12A-2B7D-CE02-54B32FC488EF}"/>
          </ac:spMkLst>
        </pc:spChg>
        <pc:spChg chg="del">
          <ac:chgData name="Md Abdullah Al Naser" userId="12acc36d-0ee1-4239-8ed9-1eb1b2a0b545" providerId="ADAL" clId="{C732B10A-9829-4CBD-9A6E-E45DB966647F}" dt="2023-11-07T10:30:49.310" v="2928" actId="478"/>
          <ac:spMkLst>
            <pc:docMk/>
            <pc:sldMk cId="359164439" sldId="436"/>
            <ac:spMk id="54" creationId="{9141D7A0-7306-9E6C-A166-0769B3DC7772}"/>
          </ac:spMkLst>
        </pc:spChg>
        <pc:spChg chg="del">
          <ac:chgData name="Md Abdullah Al Naser" userId="12acc36d-0ee1-4239-8ed9-1eb1b2a0b545" providerId="ADAL" clId="{C732B10A-9829-4CBD-9A6E-E45DB966647F}" dt="2023-11-07T10:30:21.719" v="2916" actId="478"/>
          <ac:spMkLst>
            <pc:docMk/>
            <pc:sldMk cId="359164439" sldId="436"/>
            <ac:spMk id="55" creationId="{D9598853-601C-5DDE-881F-9D865D85350E}"/>
          </ac:spMkLst>
        </pc:spChg>
        <pc:spChg chg="del">
          <ac:chgData name="Md Abdullah Al Naser" userId="12acc36d-0ee1-4239-8ed9-1eb1b2a0b545" providerId="ADAL" clId="{C732B10A-9829-4CBD-9A6E-E45DB966647F}" dt="2023-11-07T10:30:45.203" v="2925" actId="478"/>
          <ac:spMkLst>
            <pc:docMk/>
            <pc:sldMk cId="359164439" sldId="436"/>
            <ac:spMk id="57" creationId="{7815C0F0-8FB3-57DF-AA14-C7F4F7EAC948}"/>
          </ac:spMkLst>
        </pc:spChg>
        <pc:spChg chg="del">
          <ac:chgData name="Md Abdullah Al Naser" userId="12acc36d-0ee1-4239-8ed9-1eb1b2a0b545" providerId="ADAL" clId="{C732B10A-9829-4CBD-9A6E-E45DB966647F}" dt="2023-11-07T10:30:41.983" v="2922" actId="478"/>
          <ac:spMkLst>
            <pc:docMk/>
            <pc:sldMk cId="359164439" sldId="436"/>
            <ac:spMk id="59" creationId="{053B34DD-3950-1DC0-24A6-AECC3B17E9B7}"/>
          </ac:spMkLst>
        </pc:spChg>
        <pc:spChg chg="del">
          <ac:chgData name="Md Abdullah Al Naser" userId="12acc36d-0ee1-4239-8ed9-1eb1b2a0b545" providerId="ADAL" clId="{C732B10A-9829-4CBD-9A6E-E45DB966647F}" dt="2023-11-07T10:30:42.882" v="2923" actId="478"/>
          <ac:spMkLst>
            <pc:docMk/>
            <pc:sldMk cId="359164439" sldId="436"/>
            <ac:spMk id="60" creationId="{D732A12A-B3E6-24C5-B246-A470C7EC01EF}"/>
          </ac:spMkLst>
        </pc:spChg>
        <pc:spChg chg="del">
          <ac:chgData name="Md Abdullah Al Naser" userId="12acc36d-0ee1-4239-8ed9-1eb1b2a0b545" providerId="ADAL" clId="{C732B10A-9829-4CBD-9A6E-E45DB966647F}" dt="2023-11-07T10:30:45.944" v="2926" actId="478"/>
          <ac:spMkLst>
            <pc:docMk/>
            <pc:sldMk cId="359164439" sldId="436"/>
            <ac:spMk id="61" creationId="{2F3118CE-60D3-FC97-8258-9B3C2A64EB15}"/>
          </ac:spMkLst>
        </pc:spChg>
        <pc:spChg chg="del">
          <ac:chgData name="Md Abdullah Al Naser" userId="12acc36d-0ee1-4239-8ed9-1eb1b2a0b545" providerId="ADAL" clId="{C732B10A-9829-4CBD-9A6E-E45DB966647F}" dt="2023-11-07T10:30:40.910" v="2921" actId="478"/>
          <ac:spMkLst>
            <pc:docMk/>
            <pc:sldMk cId="359164439" sldId="436"/>
            <ac:spMk id="62" creationId="{3FAC81AC-DAC8-2E6D-C015-A135EE122C30}"/>
          </ac:spMkLst>
        </pc:spChg>
        <pc:spChg chg="del">
          <ac:chgData name="Md Abdullah Al Naser" userId="12acc36d-0ee1-4239-8ed9-1eb1b2a0b545" providerId="ADAL" clId="{C732B10A-9829-4CBD-9A6E-E45DB966647F}" dt="2023-11-07T10:30:44.318" v="2924" actId="478"/>
          <ac:spMkLst>
            <pc:docMk/>
            <pc:sldMk cId="359164439" sldId="436"/>
            <ac:spMk id="63" creationId="{558AB90B-1E6D-383A-3D55-C1B48FAFA815}"/>
          </ac:spMkLst>
        </pc:spChg>
        <pc:spChg chg="del">
          <ac:chgData name="Md Abdullah Al Naser" userId="12acc36d-0ee1-4239-8ed9-1eb1b2a0b545" providerId="ADAL" clId="{C732B10A-9829-4CBD-9A6E-E45DB966647F}" dt="2023-11-07T10:30:51.714" v="2930" actId="478"/>
          <ac:spMkLst>
            <pc:docMk/>
            <pc:sldMk cId="359164439" sldId="436"/>
            <ac:spMk id="64" creationId="{9AFA50B9-4890-7994-DD93-FE2D26FB2F57}"/>
          </ac:spMkLst>
        </pc:spChg>
        <pc:spChg chg="del">
          <ac:chgData name="Md Abdullah Al Naser" userId="12acc36d-0ee1-4239-8ed9-1eb1b2a0b545" providerId="ADAL" clId="{C732B10A-9829-4CBD-9A6E-E45DB966647F}" dt="2023-11-07T10:30:56.296" v="2933" actId="478"/>
          <ac:spMkLst>
            <pc:docMk/>
            <pc:sldMk cId="359164439" sldId="436"/>
            <ac:spMk id="65" creationId="{6F526933-3EE7-0330-2144-D1C9C99F4B44}"/>
          </ac:spMkLst>
        </pc:spChg>
        <pc:grpChg chg="mod topLvl">
          <ac:chgData name="Md Abdullah Al Naser" userId="12acc36d-0ee1-4239-8ed9-1eb1b2a0b545" providerId="ADAL" clId="{C732B10A-9829-4CBD-9A6E-E45DB966647F}" dt="2023-11-07T10:30:32.545" v="2918" actId="165"/>
          <ac:grpSpMkLst>
            <pc:docMk/>
            <pc:sldMk cId="359164439" sldId="436"/>
            <ac:grpSpMk id="19" creationId="{DEA86F62-CFB2-F587-8848-E5C361DEF522}"/>
          </ac:grpSpMkLst>
        </pc:grpChg>
        <pc:grpChg chg="del">
          <ac:chgData name="Md Abdullah Al Naser" userId="12acc36d-0ee1-4239-8ed9-1eb1b2a0b545" providerId="ADAL" clId="{C732B10A-9829-4CBD-9A6E-E45DB966647F}" dt="2023-11-07T10:30:32.545" v="2918" actId="165"/>
          <ac:grpSpMkLst>
            <pc:docMk/>
            <pc:sldMk cId="359164439" sldId="436"/>
            <ac:grpSpMk id="39" creationId="{58A753CB-3E74-1E4F-802D-1B4F535FD11C}"/>
          </ac:grpSpMkLst>
        </pc:grpChg>
        <pc:picChg chg="mod">
          <ac:chgData name="Md Abdullah Al Naser" userId="12acc36d-0ee1-4239-8ed9-1eb1b2a0b545" providerId="ADAL" clId="{C732B10A-9829-4CBD-9A6E-E45DB966647F}" dt="2023-11-07T10:30:32.545" v="2918" actId="165"/>
          <ac:picMkLst>
            <pc:docMk/>
            <pc:sldMk cId="359164439" sldId="436"/>
            <ac:picMk id="17" creationId="{A7B5578C-DBAE-8A05-2150-BC648A10936D}"/>
          </ac:picMkLst>
        </pc:picChg>
        <pc:cxnChg chg="mod topLvl">
          <ac:chgData name="Md Abdullah Al Naser" userId="12acc36d-0ee1-4239-8ed9-1eb1b2a0b545" providerId="ADAL" clId="{C732B10A-9829-4CBD-9A6E-E45DB966647F}" dt="2023-11-07T10:30:32.545" v="2918" actId="165"/>
          <ac:cxnSpMkLst>
            <pc:docMk/>
            <pc:sldMk cId="359164439" sldId="436"/>
            <ac:cxnSpMk id="10" creationId="{FC89158C-0E55-5D89-1A18-D81C49BBF6FE}"/>
          </ac:cxnSpMkLst>
        </pc:cxnChg>
        <pc:cxnChg chg="del mod topLvl">
          <ac:chgData name="Md Abdullah Al Naser" userId="12acc36d-0ee1-4239-8ed9-1eb1b2a0b545" providerId="ADAL" clId="{C732B10A-9829-4CBD-9A6E-E45DB966647F}" dt="2023-11-07T10:30:57.943" v="2934" actId="478"/>
          <ac:cxnSpMkLst>
            <pc:docMk/>
            <pc:sldMk cId="359164439" sldId="436"/>
            <ac:cxnSpMk id="11" creationId="{35179748-975F-3758-B8E3-EB1F8E57F903}"/>
          </ac:cxnSpMkLst>
        </pc:cxnChg>
        <pc:cxnChg chg="del mod topLvl">
          <ac:chgData name="Md Abdullah Al Naser" userId="12acc36d-0ee1-4239-8ed9-1eb1b2a0b545" providerId="ADAL" clId="{C732B10A-9829-4CBD-9A6E-E45DB966647F}" dt="2023-11-07T10:30:35.301" v="2919" actId="478"/>
          <ac:cxnSpMkLst>
            <pc:docMk/>
            <pc:sldMk cId="359164439" sldId="436"/>
            <ac:cxnSpMk id="14" creationId="{0A484CED-4F0E-776D-DB26-3CA994ABCED9}"/>
          </ac:cxnSpMkLst>
        </pc:cxnChg>
        <pc:cxnChg chg="mod topLvl">
          <ac:chgData name="Md Abdullah Al Naser" userId="12acc36d-0ee1-4239-8ed9-1eb1b2a0b545" providerId="ADAL" clId="{C732B10A-9829-4CBD-9A6E-E45DB966647F}" dt="2023-11-07T10:30:32.545" v="2918" actId="165"/>
          <ac:cxnSpMkLst>
            <pc:docMk/>
            <pc:sldMk cId="359164439" sldId="436"/>
            <ac:cxnSpMk id="20" creationId="{811256C2-317F-0B82-28B5-9C0FFE8096DD}"/>
          </ac:cxnSpMkLst>
        </pc:cxnChg>
        <pc:cxnChg chg="add mod">
          <ac:chgData name="Md Abdullah Al Naser" userId="12acc36d-0ee1-4239-8ed9-1eb1b2a0b545" providerId="ADAL" clId="{C732B10A-9829-4CBD-9A6E-E45DB966647F}" dt="2023-11-07T10:31:53.035" v="2951" actId="1076"/>
          <ac:cxnSpMkLst>
            <pc:docMk/>
            <pc:sldMk cId="359164439" sldId="436"/>
            <ac:cxnSpMk id="21" creationId="{5EF26187-31A2-03D5-99B9-7F7908BB3775}"/>
          </ac:cxnSpMkLst>
        </pc:cxnChg>
        <pc:cxnChg chg="del mod topLvl">
          <ac:chgData name="Md Abdullah Al Naser" userId="12acc36d-0ee1-4239-8ed9-1eb1b2a0b545" providerId="ADAL" clId="{C732B10A-9829-4CBD-9A6E-E45DB966647F}" dt="2023-11-07T10:30:53.356" v="2931" actId="478"/>
          <ac:cxnSpMkLst>
            <pc:docMk/>
            <pc:sldMk cId="359164439" sldId="436"/>
            <ac:cxnSpMk id="22" creationId="{8686E4D2-FDFB-D670-2BF7-5D6BAD9D1F88}"/>
          </ac:cxnSpMkLst>
        </pc:cxnChg>
        <pc:cxnChg chg="del mod topLvl">
          <ac:chgData name="Md Abdullah Al Naser" userId="12acc36d-0ee1-4239-8ed9-1eb1b2a0b545" providerId="ADAL" clId="{C732B10A-9829-4CBD-9A6E-E45DB966647F}" dt="2023-11-07T10:30:36.775" v="2920" actId="478"/>
          <ac:cxnSpMkLst>
            <pc:docMk/>
            <pc:sldMk cId="359164439" sldId="436"/>
            <ac:cxnSpMk id="24" creationId="{7D962A33-82BC-8A54-2108-C3499EA5FF38}"/>
          </ac:cxnSpMkLst>
        </pc:cxnChg>
        <pc:cxnChg chg="del mod topLvl">
          <ac:chgData name="Md Abdullah Al Naser" userId="12acc36d-0ee1-4239-8ed9-1eb1b2a0b545" providerId="ADAL" clId="{C732B10A-9829-4CBD-9A6E-E45DB966647F}" dt="2023-11-07T10:30:50.685" v="2929" actId="478"/>
          <ac:cxnSpMkLst>
            <pc:docMk/>
            <pc:sldMk cId="359164439" sldId="436"/>
            <ac:cxnSpMk id="25" creationId="{6DF14BE5-0A59-C951-CB04-3281930F4A70}"/>
          </ac:cxnSpMkLst>
        </pc:cxnChg>
        <pc:cxnChg chg="add mod">
          <ac:chgData name="Md Abdullah Al Naser" userId="12acc36d-0ee1-4239-8ed9-1eb1b2a0b545" providerId="ADAL" clId="{C732B10A-9829-4CBD-9A6E-E45DB966647F}" dt="2023-11-07T10:34:42.434" v="3116" actId="1076"/>
          <ac:cxnSpMkLst>
            <pc:docMk/>
            <pc:sldMk cId="359164439" sldId="436"/>
            <ac:cxnSpMk id="26" creationId="{869AB513-433A-1AB2-3D5B-B9C56A7181EF}"/>
          </ac:cxnSpMkLst>
        </pc:cxnChg>
        <pc:cxnChg chg="mod topLvl">
          <ac:chgData name="Md Abdullah Al Naser" userId="12acc36d-0ee1-4239-8ed9-1eb1b2a0b545" providerId="ADAL" clId="{C732B10A-9829-4CBD-9A6E-E45DB966647F}" dt="2023-11-07T10:30:32.545" v="2918" actId="165"/>
          <ac:cxnSpMkLst>
            <pc:docMk/>
            <pc:sldMk cId="359164439" sldId="436"/>
            <ac:cxnSpMk id="27" creationId="{5E4D9C87-C84B-C898-65B4-EDA8B998A4CE}"/>
          </ac:cxnSpMkLst>
        </pc:cxnChg>
        <pc:cxnChg chg="mod topLvl">
          <ac:chgData name="Md Abdullah Al Naser" userId="12acc36d-0ee1-4239-8ed9-1eb1b2a0b545" providerId="ADAL" clId="{C732B10A-9829-4CBD-9A6E-E45DB966647F}" dt="2023-11-07T10:30:32.545" v="2918" actId="165"/>
          <ac:cxnSpMkLst>
            <pc:docMk/>
            <pc:sldMk cId="359164439" sldId="436"/>
            <ac:cxnSpMk id="29" creationId="{E2D1E5D9-EF6D-7609-69D6-348452143190}"/>
          </ac:cxnSpMkLst>
        </pc:cxnChg>
        <pc:cxnChg chg="mod topLvl">
          <ac:chgData name="Md Abdullah Al Naser" userId="12acc36d-0ee1-4239-8ed9-1eb1b2a0b545" providerId="ADAL" clId="{C732B10A-9829-4CBD-9A6E-E45DB966647F}" dt="2023-11-07T10:30:32.545" v="2918" actId="165"/>
          <ac:cxnSpMkLst>
            <pc:docMk/>
            <pc:sldMk cId="359164439" sldId="436"/>
            <ac:cxnSpMk id="30" creationId="{AECB2B4C-E618-D145-1A23-AC25A38E3E99}"/>
          </ac:cxnSpMkLst>
        </pc:cxnChg>
        <pc:cxnChg chg="add mod">
          <ac:chgData name="Md Abdullah Al Naser" userId="12acc36d-0ee1-4239-8ed9-1eb1b2a0b545" providerId="ADAL" clId="{C732B10A-9829-4CBD-9A6E-E45DB966647F}" dt="2023-11-07T10:34:47.614" v="3117" actId="571"/>
          <ac:cxnSpMkLst>
            <pc:docMk/>
            <pc:sldMk cId="359164439" sldId="436"/>
            <ac:cxnSpMk id="33" creationId="{BCC5F4CD-66AD-7D99-3069-18A99FCCEC49}"/>
          </ac:cxnSpMkLst>
        </pc:cxnChg>
        <pc:cxnChg chg="add mod">
          <ac:chgData name="Md Abdullah Al Naser" userId="12acc36d-0ee1-4239-8ed9-1eb1b2a0b545" providerId="ADAL" clId="{C732B10A-9829-4CBD-9A6E-E45DB966647F}" dt="2023-11-07T10:35:15.227" v="3123" actId="1076"/>
          <ac:cxnSpMkLst>
            <pc:docMk/>
            <pc:sldMk cId="359164439" sldId="436"/>
            <ac:cxnSpMk id="34" creationId="{0380D8B5-58F6-CE3F-0855-E550D18BB159}"/>
          </ac:cxnSpMkLst>
        </pc:cxnChg>
        <pc:cxnChg chg="add mod">
          <ac:chgData name="Md Abdullah Al Naser" userId="12acc36d-0ee1-4239-8ed9-1eb1b2a0b545" providerId="ADAL" clId="{C732B10A-9829-4CBD-9A6E-E45DB966647F}" dt="2023-11-07T10:35:46.759" v="3132" actId="1076"/>
          <ac:cxnSpMkLst>
            <pc:docMk/>
            <pc:sldMk cId="359164439" sldId="436"/>
            <ac:cxnSpMk id="37" creationId="{19C7AF82-7F0D-0EF5-2AFC-D00F67F10486}"/>
          </ac:cxnSpMkLst>
        </pc:cxnChg>
        <pc:cxnChg chg="add mod">
          <ac:chgData name="Md Abdullah Al Naser" userId="12acc36d-0ee1-4239-8ed9-1eb1b2a0b545" providerId="ADAL" clId="{C732B10A-9829-4CBD-9A6E-E45DB966647F}" dt="2023-11-07T10:35:30.061" v="3126" actId="571"/>
          <ac:cxnSpMkLst>
            <pc:docMk/>
            <pc:sldMk cId="359164439" sldId="436"/>
            <ac:cxnSpMk id="41" creationId="{3FC369CD-D07E-0086-F914-94E975F7C00E}"/>
          </ac:cxnSpMkLst>
        </pc:cxnChg>
        <pc:cxnChg chg="add mod">
          <ac:chgData name="Md Abdullah Al Naser" userId="12acc36d-0ee1-4239-8ed9-1eb1b2a0b545" providerId="ADAL" clId="{C732B10A-9829-4CBD-9A6E-E45DB966647F}" dt="2023-11-07T10:35:36.547" v="3129" actId="1076"/>
          <ac:cxnSpMkLst>
            <pc:docMk/>
            <pc:sldMk cId="359164439" sldId="436"/>
            <ac:cxnSpMk id="42" creationId="{9D2A4FA9-824B-BEA1-9C5B-F6820EE849F8}"/>
          </ac:cxnSpMkLst>
        </pc:cxnChg>
        <pc:cxnChg chg="del">
          <ac:chgData name="Md Abdullah Al Naser" userId="12acc36d-0ee1-4239-8ed9-1eb1b2a0b545" providerId="ADAL" clId="{C732B10A-9829-4CBD-9A6E-E45DB966647F}" dt="2023-11-07T10:30:48.261" v="2927" actId="478"/>
          <ac:cxnSpMkLst>
            <pc:docMk/>
            <pc:sldMk cId="359164439" sldId="436"/>
            <ac:cxnSpMk id="43" creationId="{7DEF65D9-F600-B605-1310-5283E12B63BA}"/>
          </ac:cxnSpMkLst>
        </pc:cxnChg>
        <pc:cxnChg chg="del mod topLvl">
          <ac:chgData name="Md Abdullah Al Naser" userId="12acc36d-0ee1-4239-8ed9-1eb1b2a0b545" providerId="ADAL" clId="{C732B10A-9829-4CBD-9A6E-E45DB966647F}" dt="2023-11-07T10:30:58.927" v="2935" actId="478"/>
          <ac:cxnSpMkLst>
            <pc:docMk/>
            <pc:sldMk cId="359164439" sldId="436"/>
            <ac:cxnSpMk id="44" creationId="{5203EAE7-4D67-2906-5E93-3FF8F71FA9EF}"/>
          </ac:cxnSpMkLst>
        </pc:cxnChg>
        <pc:cxnChg chg="del mod topLvl">
          <ac:chgData name="Md Abdullah Al Naser" userId="12acc36d-0ee1-4239-8ed9-1eb1b2a0b545" providerId="ADAL" clId="{C732B10A-9829-4CBD-9A6E-E45DB966647F}" dt="2023-11-07T10:30:59.748" v="2936" actId="478"/>
          <ac:cxnSpMkLst>
            <pc:docMk/>
            <pc:sldMk cId="359164439" sldId="436"/>
            <ac:cxnSpMk id="47" creationId="{41DCF3FB-2880-5532-2B5E-5028FE3298BE}"/>
          </ac:cxnSpMkLst>
        </pc:cxnChg>
        <pc:cxnChg chg="add del mod">
          <ac:chgData name="Md Abdullah Al Naser" userId="12acc36d-0ee1-4239-8ed9-1eb1b2a0b545" providerId="ADAL" clId="{C732B10A-9829-4CBD-9A6E-E45DB966647F}" dt="2023-11-07T10:35:55.237" v="3135" actId="478"/>
          <ac:cxnSpMkLst>
            <pc:docMk/>
            <pc:sldMk cId="359164439" sldId="436"/>
            <ac:cxnSpMk id="48" creationId="{5FD13FB1-D121-1E82-DCEC-597F12700C9F}"/>
          </ac:cxnSpMkLst>
        </pc:cxnChg>
        <pc:cxnChg chg="add mod">
          <ac:chgData name="Md Abdullah Al Naser" userId="12acc36d-0ee1-4239-8ed9-1eb1b2a0b545" providerId="ADAL" clId="{C732B10A-9829-4CBD-9A6E-E45DB966647F}" dt="2023-11-07T10:36:02.533" v="3137" actId="1076"/>
          <ac:cxnSpMkLst>
            <pc:docMk/>
            <pc:sldMk cId="359164439" sldId="436"/>
            <ac:cxnSpMk id="49" creationId="{AFD40D72-2024-EF6F-7301-8959C8230A51}"/>
          </ac:cxnSpMkLst>
        </pc:cxnChg>
        <pc:cxnChg chg="del mod topLvl">
          <ac:chgData name="Md Abdullah Al Naser" userId="12acc36d-0ee1-4239-8ed9-1eb1b2a0b545" providerId="ADAL" clId="{C732B10A-9829-4CBD-9A6E-E45DB966647F}" dt="2023-11-07T10:31:00.492" v="2937" actId="478"/>
          <ac:cxnSpMkLst>
            <pc:docMk/>
            <pc:sldMk cId="359164439" sldId="436"/>
            <ac:cxnSpMk id="50" creationId="{329728A7-111F-0DF8-0C16-8929488BF7F1}"/>
          </ac:cxnSpMkLst>
        </pc:cxnChg>
      </pc:sldChg>
      <pc:sldChg chg="addSp delSp modSp add mod">
        <pc:chgData name="Md Abdullah Al Naser" userId="12acc36d-0ee1-4239-8ed9-1eb1b2a0b545" providerId="ADAL" clId="{C732B10A-9829-4CBD-9A6E-E45DB966647F}" dt="2023-11-07T11:42:01.949" v="3777" actId="207"/>
        <pc:sldMkLst>
          <pc:docMk/>
          <pc:sldMk cId="4234870136" sldId="437"/>
        </pc:sldMkLst>
        <pc:spChg chg="mod">
          <ac:chgData name="Md Abdullah Al Naser" userId="12acc36d-0ee1-4239-8ed9-1eb1b2a0b545" providerId="ADAL" clId="{C732B10A-9829-4CBD-9A6E-E45DB966647F}" dt="2023-11-07T11:22:29.062" v="3172" actId="20577"/>
          <ac:spMkLst>
            <pc:docMk/>
            <pc:sldMk cId="4234870136" sldId="437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32B10A-9829-4CBD-9A6E-E45DB966647F}" dt="2023-11-07T11:42:01.949" v="3777" actId="207"/>
          <ac:spMkLst>
            <pc:docMk/>
            <pc:sldMk cId="4234870136" sldId="437"/>
            <ac:spMk id="3" creationId="{00000000-0000-0000-0000-000000000000}"/>
          </ac:spMkLst>
        </pc:spChg>
        <pc:spChg chg="add mod">
          <ac:chgData name="Md Abdullah Al Naser" userId="12acc36d-0ee1-4239-8ed9-1eb1b2a0b545" providerId="ADAL" clId="{C732B10A-9829-4CBD-9A6E-E45DB966647F}" dt="2023-11-07T11:27:19.050" v="3326" actId="1076"/>
          <ac:spMkLst>
            <pc:docMk/>
            <pc:sldMk cId="4234870136" sldId="437"/>
            <ac:spMk id="4" creationId="{FFE0BD78-ECD8-27F0-0FA7-2939C8F4450E}"/>
          </ac:spMkLst>
        </pc:spChg>
        <pc:spChg chg="del">
          <ac:chgData name="Md Abdullah Al Naser" userId="12acc36d-0ee1-4239-8ed9-1eb1b2a0b545" providerId="ADAL" clId="{C732B10A-9829-4CBD-9A6E-E45DB966647F}" dt="2023-11-07T11:26:41.243" v="3312" actId="478"/>
          <ac:spMkLst>
            <pc:docMk/>
            <pc:sldMk cId="4234870136" sldId="437"/>
            <ac:spMk id="7" creationId="{7AFAC1C1-FA6D-F99D-339F-1E03A03BC957}"/>
          </ac:spMkLst>
        </pc:spChg>
        <pc:spChg chg="mod">
          <ac:chgData name="Md Abdullah Al Naser" userId="12acc36d-0ee1-4239-8ed9-1eb1b2a0b545" providerId="ADAL" clId="{C732B10A-9829-4CBD-9A6E-E45DB966647F}" dt="2023-11-07T11:22:52.181" v="3178" actId="207"/>
          <ac:spMkLst>
            <pc:docMk/>
            <pc:sldMk cId="4234870136" sldId="437"/>
            <ac:spMk id="8" creationId="{79718CAD-3113-114B-0B3F-9FA3615CFFD1}"/>
          </ac:spMkLst>
        </pc:spChg>
        <pc:spChg chg="add mod">
          <ac:chgData name="Md Abdullah Al Naser" userId="12acc36d-0ee1-4239-8ed9-1eb1b2a0b545" providerId="ADAL" clId="{C732B10A-9829-4CBD-9A6E-E45DB966647F}" dt="2023-11-07T11:27:27.597" v="3327" actId="571"/>
          <ac:spMkLst>
            <pc:docMk/>
            <pc:sldMk cId="4234870136" sldId="437"/>
            <ac:spMk id="11" creationId="{89A1E00A-7DD8-99B6-99A1-F547F94C9993}"/>
          </ac:spMkLst>
        </pc:spChg>
        <pc:spChg chg="del">
          <ac:chgData name="Md Abdullah Al Naser" userId="12acc36d-0ee1-4239-8ed9-1eb1b2a0b545" providerId="ADAL" clId="{C732B10A-9829-4CBD-9A6E-E45DB966647F}" dt="2023-11-07T11:26:45.177" v="3315" actId="478"/>
          <ac:spMkLst>
            <pc:docMk/>
            <pc:sldMk cId="4234870136" sldId="437"/>
            <ac:spMk id="12" creationId="{3DA5A026-4C62-766D-7EDA-448D95CAEEAD}"/>
          </ac:spMkLst>
        </pc:spChg>
        <pc:spChg chg="add mod">
          <ac:chgData name="Md Abdullah Al Naser" userId="12acc36d-0ee1-4239-8ed9-1eb1b2a0b545" providerId="ADAL" clId="{C732B10A-9829-4CBD-9A6E-E45DB966647F}" dt="2023-11-07T11:27:36.976" v="3333" actId="5793"/>
          <ac:spMkLst>
            <pc:docMk/>
            <pc:sldMk cId="4234870136" sldId="437"/>
            <ac:spMk id="14" creationId="{8854A410-CE9B-6A5A-F099-D19815D4AD6B}"/>
          </ac:spMkLst>
        </pc:spChg>
        <pc:spChg chg="del">
          <ac:chgData name="Md Abdullah Al Naser" userId="12acc36d-0ee1-4239-8ed9-1eb1b2a0b545" providerId="ADAL" clId="{C732B10A-9829-4CBD-9A6E-E45DB966647F}" dt="2023-11-07T11:22:44.528" v="3175" actId="478"/>
          <ac:spMkLst>
            <pc:docMk/>
            <pc:sldMk cId="4234870136" sldId="437"/>
            <ac:spMk id="15" creationId="{B7E5883F-572F-3216-B9DF-BF4DD5EB2759}"/>
          </ac:spMkLst>
        </pc:spChg>
        <pc:spChg chg="add mod">
          <ac:chgData name="Md Abdullah Al Naser" userId="12acc36d-0ee1-4239-8ed9-1eb1b2a0b545" providerId="ADAL" clId="{C732B10A-9829-4CBD-9A6E-E45DB966647F}" dt="2023-11-07T11:27:41.708" v="3337" actId="20577"/>
          <ac:spMkLst>
            <pc:docMk/>
            <pc:sldMk cId="4234870136" sldId="437"/>
            <ac:spMk id="22" creationId="{A091941A-2FB1-9B1C-A67E-A4CAA434C850}"/>
          </ac:spMkLst>
        </pc:spChg>
        <pc:spChg chg="add mod">
          <ac:chgData name="Md Abdullah Al Naser" userId="12acc36d-0ee1-4239-8ed9-1eb1b2a0b545" providerId="ADAL" clId="{C732B10A-9829-4CBD-9A6E-E45DB966647F}" dt="2023-11-07T11:27:53.362" v="3338" actId="571"/>
          <ac:spMkLst>
            <pc:docMk/>
            <pc:sldMk cId="4234870136" sldId="437"/>
            <ac:spMk id="23" creationId="{EEA6DB6E-3969-90A3-6FAA-ADD10F543AA3}"/>
          </ac:spMkLst>
        </pc:spChg>
        <pc:spChg chg="del">
          <ac:chgData name="Md Abdullah Al Naser" userId="12acc36d-0ee1-4239-8ed9-1eb1b2a0b545" providerId="ADAL" clId="{C732B10A-9829-4CBD-9A6E-E45DB966647F}" dt="2023-11-07T11:26:44.055" v="3314" actId="478"/>
          <ac:spMkLst>
            <pc:docMk/>
            <pc:sldMk cId="4234870136" sldId="437"/>
            <ac:spMk id="56" creationId="{F7056D3C-F449-43A2-E744-EBDAC7F69A83}"/>
          </ac:spMkLst>
        </pc:spChg>
        <pc:spChg chg="del">
          <ac:chgData name="Md Abdullah Al Naser" userId="12acc36d-0ee1-4239-8ed9-1eb1b2a0b545" providerId="ADAL" clId="{C732B10A-9829-4CBD-9A6E-E45DB966647F}" dt="2023-11-07T11:26:45.958" v="3316" actId="478"/>
          <ac:spMkLst>
            <pc:docMk/>
            <pc:sldMk cId="4234870136" sldId="437"/>
            <ac:spMk id="58" creationId="{2DDC6F4B-2C56-CC87-ACFC-FAB4B5639DEC}"/>
          </ac:spMkLst>
        </pc:spChg>
        <pc:spChg chg="add mod">
          <ac:chgData name="Md Abdullah Al Naser" userId="12acc36d-0ee1-4239-8ed9-1eb1b2a0b545" providerId="ADAL" clId="{C732B10A-9829-4CBD-9A6E-E45DB966647F}" dt="2023-11-07T11:40:19.587" v="3688" actId="1076"/>
          <ac:spMkLst>
            <pc:docMk/>
            <pc:sldMk cId="4234870136" sldId="437"/>
            <ac:spMk id="63" creationId="{AFC55A06-AC6D-EF57-D4BD-2D25310C4FAD}"/>
          </ac:spMkLst>
        </pc:spChg>
        <pc:cxnChg chg="del">
          <ac:chgData name="Md Abdullah Al Naser" userId="12acc36d-0ee1-4239-8ed9-1eb1b2a0b545" providerId="ADAL" clId="{C732B10A-9829-4CBD-9A6E-E45DB966647F}" dt="2023-11-07T11:26:26.032" v="3311" actId="478"/>
          <ac:cxnSpMkLst>
            <pc:docMk/>
            <pc:sldMk cId="4234870136" sldId="437"/>
            <ac:cxnSpMk id="21" creationId="{5EF26187-31A2-03D5-99B9-7F7908BB3775}"/>
          </ac:cxnSpMkLst>
        </pc:cxnChg>
        <pc:cxnChg chg="add mod">
          <ac:chgData name="Md Abdullah Al Naser" userId="12acc36d-0ee1-4239-8ed9-1eb1b2a0b545" providerId="ADAL" clId="{C732B10A-9829-4CBD-9A6E-E45DB966647F}" dt="2023-11-07T11:35:12.966" v="3560" actId="692"/>
          <ac:cxnSpMkLst>
            <pc:docMk/>
            <pc:sldMk cId="4234870136" sldId="437"/>
            <ac:cxnSpMk id="24" creationId="{3516099A-73B9-EF46-882A-8022B11F4F76}"/>
          </ac:cxnSpMkLst>
        </pc:cxnChg>
        <pc:cxnChg chg="mod">
          <ac:chgData name="Md Abdullah Al Naser" userId="12acc36d-0ee1-4239-8ed9-1eb1b2a0b545" providerId="ADAL" clId="{C732B10A-9829-4CBD-9A6E-E45DB966647F}" dt="2023-11-07T11:34:58.433" v="3557" actId="692"/>
          <ac:cxnSpMkLst>
            <pc:docMk/>
            <pc:sldMk cId="4234870136" sldId="437"/>
            <ac:cxnSpMk id="26" creationId="{869AB513-433A-1AB2-3D5B-B9C56A7181EF}"/>
          </ac:cxnSpMkLst>
        </pc:cxnChg>
        <pc:cxnChg chg="add mod">
          <ac:chgData name="Md Abdullah Al Naser" userId="12acc36d-0ee1-4239-8ed9-1eb1b2a0b545" providerId="ADAL" clId="{C732B10A-9829-4CBD-9A6E-E45DB966647F}" dt="2023-11-07T11:30:34.834" v="3440" actId="692"/>
          <ac:cxnSpMkLst>
            <pc:docMk/>
            <pc:sldMk cId="4234870136" sldId="437"/>
            <ac:cxnSpMk id="28" creationId="{6E106CB0-23C5-3DDA-8715-B1661D41558E}"/>
          </ac:cxnSpMkLst>
        </pc:cxnChg>
        <pc:cxnChg chg="add mod">
          <ac:chgData name="Md Abdullah Al Naser" userId="12acc36d-0ee1-4239-8ed9-1eb1b2a0b545" providerId="ADAL" clId="{C732B10A-9829-4CBD-9A6E-E45DB966647F}" dt="2023-11-07T11:35:12.966" v="3560" actId="692"/>
          <ac:cxnSpMkLst>
            <pc:docMk/>
            <pc:sldMk cId="4234870136" sldId="437"/>
            <ac:cxnSpMk id="31" creationId="{5F5BED89-42AD-5223-F215-C63F9B1AB83C}"/>
          </ac:cxnSpMkLst>
        </pc:cxnChg>
        <pc:cxnChg chg="mod">
          <ac:chgData name="Md Abdullah Al Naser" userId="12acc36d-0ee1-4239-8ed9-1eb1b2a0b545" providerId="ADAL" clId="{C732B10A-9829-4CBD-9A6E-E45DB966647F}" dt="2023-11-07T11:34:58.433" v="3557" actId="692"/>
          <ac:cxnSpMkLst>
            <pc:docMk/>
            <pc:sldMk cId="4234870136" sldId="437"/>
            <ac:cxnSpMk id="33" creationId="{BCC5F4CD-66AD-7D99-3069-18A99FCCEC49}"/>
          </ac:cxnSpMkLst>
        </pc:cxnChg>
        <pc:cxnChg chg="mod">
          <ac:chgData name="Md Abdullah Al Naser" userId="12acc36d-0ee1-4239-8ed9-1eb1b2a0b545" providerId="ADAL" clId="{C732B10A-9829-4CBD-9A6E-E45DB966647F}" dt="2023-11-07T11:34:58.433" v="3557" actId="692"/>
          <ac:cxnSpMkLst>
            <pc:docMk/>
            <pc:sldMk cId="4234870136" sldId="437"/>
            <ac:cxnSpMk id="34" creationId="{0380D8B5-58F6-CE3F-0855-E550D18BB159}"/>
          </ac:cxnSpMkLst>
        </pc:cxnChg>
        <pc:cxnChg chg="mod">
          <ac:chgData name="Md Abdullah Al Naser" userId="12acc36d-0ee1-4239-8ed9-1eb1b2a0b545" providerId="ADAL" clId="{C732B10A-9829-4CBD-9A6E-E45DB966647F}" dt="2023-11-07T11:34:58.433" v="3557" actId="692"/>
          <ac:cxnSpMkLst>
            <pc:docMk/>
            <pc:sldMk cId="4234870136" sldId="437"/>
            <ac:cxnSpMk id="37" creationId="{19C7AF82-7F0D-0EF5-2AFC-D00F67F10486}"/>
          </ac:cxnSpMkLst>
        </pc:cxnChg>
        <pc:cxnChg chg="add mod">
          <ac:chgData name="Md Abdullah Al Naser" userId="12acc36d-0ee1-4239-8ed9-1eb1b2a0b545" providerId="ADAL" clId="{C732B10A-9829-4CBD-9A6E-E45DB966647F}" dt="2023-11-07T11:35:12.966" v="3560" actId="692"/>
          <ac:cxnSpMkLst>
            <pc:docMk/>
            <pc:sldMk cId="4234870136" sldId="437"/>
            <ac:cxnSpMk id="38" creationId="{F0893CA6-ABDE-AE17-DAB4-49DAE23268F2}"/>
          </ac:cxnSpMkLst>
        </pc:cxnChg>
        <pc:cxnChg chg="del">
          <ac:chgData name="Md Abdullah Al Naser" userId="12acc36d-0ee1-4239-8ed9-1eb1b2a0b545" providerId="ADAL" clId="{C732B10A-9829-4CBD-9A6E-E45DB966647F}" dt="2023-11-07T11:26:47.197" v="3317" actId="478"/>
          <ac:cxnSpMkLst>
            <pc:docMk/>
            <pc:sldMk cId="4234870136" sldId="437"/>
            <ac:cxnSpMk id="41" creationId="{3FC369CD-D07E-0086-F914-94E975F7C00E}"/>
          </ac:cxnSpMkLst>
        </pc:cxnChg>
        <pc:cxnChg chg="del">
          <ac:chgData name="Md Abdullah Al Naser" userId="12acc36d-0ee1-4239-8ed9-1eb1b2a0b545" providerId="ADAL" clId="{C732B10A-9829-4CBD-9A6E-E45DB966647F}" dt="2023-11-07T11:26:43.331" v="3313" actId="478"/>
          <ac:cxnSpMkLst>
            <pc:docMk/>
            <pc:sldMk cId="4234870136" sldId="437"/>
            <ac:cxnSpMk id="42" creationId="{9D2A4FA9-824B-BEA1-9C5B-F6820EE849F8}"/>
          </ac:cxnSpMkLst>
        </pc:cxnChg>
        <pc:cxnChg chg="add mod">
          <ac:chgData name="Md Abdullah Al Naser" userId="12acc36d-0ee1-4239-8ed9-1eb1b2a0b545" providerId="ADAL" clId="{C732B10A-9829-4CBD-9A6E-E45DB966647F}" dt="2023-11-07T11:35:12.966" v="3560" actId="692"/>
          <ac:cxnSpMkLst>
            <pc:docMk/>
            <pc:sldMk cId="4234870136" sldId="437"/>
            <ac:cxnSpMk id="44" creationId="{5CCFE09A-922D-67CE-2ACA-580562394938}"/>
          </ac:cxnSpMkLst>
        </pc:cxnChg>
        <pc:cxnChg chg="add mod">
          <ac:chgData name="Md Abdullah Al Naser" userId="12acc36d-0ee1-4239-8ed9-1eb1b2a0b545" providerId="ADAL" clId="{C732B10A-9829-4CBD-9A6E-E45DB966647F}" dt="2023-11-07T11:32:14.967" v="3459" actId="1076"/>
          <ac:cxnSpMkLst>
            <pc:docMk/>
            <pc:sldMk cId="4234870136" sldId="437"/>
            <ac:cxnSpMk id="46" creationId="{99CF13CB-4D25-8F7E-6CFC-1F701CECC68B}"/>
          </ac:cxnSpMkLst>
        </pc:cxnChg>
        <pc:cxnChg chg="add mod">
          <ac:chgData name="Md Abdullah Al Naser" userId="12acc36d-0ee1-4239-8ed9-1eb1b2a0b545" providerId="ADAL" clId="{C732B10A-9829-4CBD-9A6E-E45DB966647F}" dt="2023-11-07T11:33:39.606" v="3546" actId="692"/>
          <ac:cxnSpMkLst>
            <pc:docMk/>
            <pc:sldMk cId="4234870136" sldId="437"/>
            <ac:cxnSpMk id="47" creationId="{82688379-60C9-8BA6-223A-FA617719EF46}"/>
          </ac:cxnSpMkLst>
        </pc:cxnChg>
        <pc:cxnChg chg="add del mod">
          <ac:chgData name="Md Abdullah Al Naser" userId="12acc36d-0ee1-4239-8ed9-1eb1b2a0b545" providerId="ADAL" clId="{C732B10A-9829-4CBD-9A6E-E45DB966647F}" dt="2023-11-07T11:33:52.483" v="3548" actId="478"/>
          <ac:cxnSpMkLst>
            <pc:docMk/>
            <pc:sldMk cId="4234870136" sldId="437"/>
            <ac:cxnSpMk id="48" creationId="{54BF9030-5E2D-3759-16FF-479191F8B2AA}"/>
          </ac:cxnSpMkLst>
        </pc:cxnChg>
        <pc:cxnChg chg="mod">
          <ac:chgData name="Md Abdullah Al Naser" userId="12acc36d-0ee1-4239-8ed9-1eb1b2a0b545" providerId="ADAL" clId="{C732B10A-9829-4CBD-9A6E-E45DB966647F}" dt="2023-11-07T11:34:58.433" v="3557" actId="692"/>
          <ac:cxnSpMkLst>
            <pc:docMk/>
            <pc:sldMk cId="4234870136" sldId="437"/>
            <ac:cxnSpMk id="49" creationId="{AFD40D72-2024-EF6F-7301-8959C8230A51}"/>
          </ac:cxnSpMkLst>
        </pc:cxnChg>
        <pc:cxnChg chg="add del mod">
          <ac:chgData name="Md Abdullah Al Naser" userId="12acc36d-0ee1-4239-8ed9-1eb1b2a0b545" providerId="ADAL" clId="{C732B10A-9829-4CBD-9A6E-E45DB966647F}" dt="2023-11-07T11:33:52.483" v="3548" actId="478"/>
          <ac:cxnSpMkLst>
            <pc:docMk/>
            <pc:sldMk cId="4234870136" sldId="437"/>
            <ac:cxnSpMk id="50" creationId="{52A0AEC0-DC00-C6B5-2C26-DB7B179038B5}"/>
          </ac:cxnSpMkLst>
        </pc:cxnChg>
        <pc:cxnChg chg="add mod">
          <ac:chgData name="Md Abdullah Al Naser" userId="12acc36d-0ee1-4239-8ed9-1eb1b2a0b545" providerId="ADAL" clId="{C732B10A-9829-4CBD-9A6E-E45DB966647F}" dt="2023-11-07T11:39:39.281" v="3678" actId="692"/>
          <ac:cxnSpMkLst>
            <pc:docMk/>
            <pc:sldMk cId="4234870136" sldId="437"/>
            <ac:cxnSpMk id="51" creationId="{CF510ACC-54C8-83CF-2C65-90DC81C0778F}"/>
          </ac:cxnSpMkLst>
        </pc:cxnChg>
        <pc:cxnChg chg="add mod">
          <ac:chgData name="Md Abdullah Al Naser" userId="12acc36d-0ee1-4239-8ed9-1eb1b2a0b545" providerId="ADAL" clId="{C732B10A-9829-4CBD-9A6E-E45DB966647F}" dt="2023-11-07T11:35:12.966" v="3560" actId="692"/>
          <ac:cxnSpMkLst>
            <pc:docMk/>
            <pc:sldMk cId="4234870136" sldId="437"/>
            <ac:cxnSpMk id="52" creationId="{8CBA1E8A-8C36-4A3E-9CCC-3E8BE234EF5B}"/>
          </ac:cxnSpMkLst>
        </pc:cxnChg>
        <pc:cxnChg chg="add mod">
          <ac:chgData name="Md Abdullah Al Naser" userId="12acc36d-0ee1-4239-8ed9-1eb1b2a0b545" providerId="ADAL" clId="{C732B10A-9829-4CBD-9A6E-E45DB966647F}" dt="2023-11-07T11:35:05.824" v="3559" actId="571"/>
          <ac:cxnSpMkLst>
            <pc:docMk/>
            <pc:sldMk cId="4234870136" sldId="437"/>
            <ac:cxnSpMk id="53" creationId="{4223FFF4-5883-DB49-D5D8-3F37F0CB73B6}"/>
          </ac:cxnSpMkLst>
        </pc:cxnChg>
        <pc:cxnChg chg="add mod">
          <ac:chgData name="Md Abdullah Al Naser" userId="12acc36d-0ee1-4239-8ed9-1eb1b2a0b545" providerId="ADAL" clId="{C732B10A-9829-4CBD-9A6E-E45DB966647F}" dt="2023-11-07T11:35:05.824" v="3559" actId="571"/>
          <ac:cxnSpMkLst>
            <pc:docMk/>
            <pc:sldMk cId="4234870136" sldId="437"/>
            <ac:cxnSpMk id="54" creationId="{5E999ADD-79BF-4EE0-0C08-E2527DB7BE66}"/>
          </ac:cxnSpMkLst>
        </pc:cxnChg>
        <pc:cxnChg chg="add mod">
          <ac:chgData name="Md Abdullah Al Naser" userId="12acc36d-0ee1-4239-8ed9-1eb1b2a0b545" providerId="ADAL" clId="{C732B10A-9829-4CBD-9A6E-E45DB966647F}" dt="2023-11-07T11:39:39.281" v="3678" actId="692"/>
          <ac:cxnSpMkLst>
            <pc:docMk/>
            <pc:sldMk cId="4234870136" sldId="437"/>
            <ac:cxnSpMk id="55" creationId="{C148C76E-B0FD-E95B-3364-E007CC48C8E2}"/>
          </ac:cxnSpMkLst>
        </pc:cxnChg>
        <pc:cxnChg chg="add mod">
          <ac:chgData name="Md Abdullah Al Naser" userId="12acc36d-0ee1-4239-8ed9-1eb1b2a0b545" providerId="ADAL" clId="{C732B10A-9829-4CBD-9A6E-E45DB966647F}" dt="2023-11-07T11:39:39.281" v="3678" actId="692"/>
          <ac:cxnSpMkLst>
            <pc:docMk/>
            <pc:sldMk cId="4234870136" sldId="437"/>
            <ac:cxnSpMk id="57" creationId="{71653407-5B0A-4B60-7EFB-ECA9FC4A5BE9}"/>
          </ac:cxnSpMkLst>
        </pc:cxnChg>
        <pc:cxnChg chg="add mod">
          <ac:chgData name="Md Abdullah Al Naser" userId="12acc36d-0ee1-4239-8ed9-1eb1b2a0b545" providerId="ADAL" clId="{C732B10A-9829-4CBD-9A6E-E45DB966647F}" dt="2023-11-07T11:39:39.281" v="3678" actId="692"/>
          <ac:cxnSpMkLst>
            <pc:docMk/>
            <pc:sldMk cId="4234870136" sldId="437"/>
            <ac:cxnSpMk id="59" creationId="{05D7AC97-1BF2-536C-3648-80563B51D89D}"/>
          </ac:cxnSpMkLst>
        </pc:cxnChg>
        <pc:cxnChg chg="add mod">
          <ac:chgData name="Md Abdullah Al Naser" userId="12acc36d-0ee1-4239-8ed9-1eb1b2a0b545" providerId="ADAL" clId="{C732B10A-9829-4CBD-9A6E-E45DB966647F}" dt="2023-11-07T11:40:07.006" v="3682" actId="14100"/>
          <ac:cxnSpMkLst>
            <pc:docMk/>
            <pc:sldMk cId="4234870136" sldId="437"/>
            <ac:cxnSpMk id="60" creationId="{9D84A7F0-7421-4C9B-C6E9-E2650659DA84}"/>
          </ac:cxnSpMkLst>
        </pc:cxnChg>
      </pc:sldChg>
      <pc:sldChg chg="addSp delSp modSp add mod">
        <pc:chgData name="Md Abdullah Al Naser" userId="12acc36d-0ee1-4239-8ed9-1eb1b2a0b545" providerId="ADAL" clId="{C732B10A-9829-4CBD-9A6E-E45DB966647F}" dt="2023-11-07T13:12:55.202" v="5602"/>
        <pc:sldMkLst>
          <pc:docMk/>
          <pc:sldMk cId="1052829150" sldId="438"/>
        </pc:sldMkLst>
        <pc:spChg chg="mod">
          <ac:chgData name="Md Abdullah Al Naser" userId="12acc36d-0ee1-4239-8ed9-1eb1b2a0b545" providerId="ADAL" clId="{C732B10A-9829-4CBD-9A6E-E45DB966647F}" dt="2023-11-07T11:47:53.424" v="3823" actId="20577"/>
          <ac:spMkLst>
            <pc:docMk/>
            <pc:sldMk cId="1052829150" sldId="438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32B10A-9829-4CBD-9A6E-E45DB966647F}" dt="2023-11-07T13:12:55.202" v="5602"/>
          <ac:spMkLst>
            <pc:docMk/>
            <pc:sldMk cId="1052829150" sldId="438"/>
            <ac:spMk id="3" creationId="{00000000-0000-0000-0000-000000000000}"/>
          </ac:spMkLst>
        </pc:spChg>
        <pc:spChg chg="del">
          <ac:chgData name="Md Abdullah Al Naser" userId="12acc36d-0ee1-4239-8ed9-1eb1b2a0b545" providerId="ADAL" clId="{C732B10A-9829-4CBD-9A6E-E45DB966647F}" dt="2023-11-07T11:54:47.295" v="3897" actId="478"/>
          <ac:spMkLst>
            <pc:docMk/>
            <pc:sldMk cId="1052829150" sldId="438"/>
            <ac:spMk id="4" creationId="{FFE0BD78-ECD8-27F0-0FA7-2939C8F4450E}"/>
          </ac:spMkLst>
        </pc:spChg>
        <pc:spChg chg="del">
          <ac:chgData name="Md Abdullah Al Naser" userId="12acc36d-0ee1-4239-8ed9-1eb1b2a0b545" providerId="ADAL" clId="{C732B10A-9829-4CBD-9A6E-E45DB966647F}" dt="2023-11-07T11:54:45.946" v="3896" actId="478"/>
          <ac:spMkLst>
            <pc:docMk/>
            <pc:sldMk cId="1052829150" sldId="438"/>
            <ac:spMk id="5" creationId="{132E89AB-A445-5EE6-DDC1-9158DD52D307}"/>
          </ac:spMkLst>
        </pc:spChg>
        <pc:spChg chg="mod">
          <ac:chgData name="Md Abdullah Al Naser" userId="12acc36d-0ee1-4239-8ed9-1eb1b2a0b545" providerId="ADAL" clId="{C732B10A-9829-4CBD-9A6E-E45DB966647F}" dt="2023-11-07T12:01:17.651" v="3966" actId="20577"/>
          <ac:spMkLst>
            <pc:docMk/>
            <pc:sldMk cId="1052829150" sldId="438"/>
            <ac:spMk id="6" creationId="{7AD4D8D7-C3A2-8E10-CAD4-0173FB6E3555}"/>
          </ac:spMkLst>
        </pc:spChg>
        <pc:spChg chg="add del mod">
          <ac:chgData name="Md Abdullah Al Naser" userId="12acc36d-0ee1-4239-8ed9-1eb1b2a0b545" providerId="ADAL" clId="{C732B10A-9829-4CBD-9A6E-E45DB966647F}" dt="2023-11-07T11:54:43.394" v="3894" actId="478"/>
          <ac:spMkLst>
            <pc:docMk/>
            <pc:sldMk cId="1052829150" sldId="438"/>
            <ac:spMk id="7" creationId="{FC1F7F8A-1A8C-50C5-B402-A7227D0EE010}"/>
          </ac:spMkLst>
        </pc:spChg>
        <pc:spChg chg="mod">
          <ac:chgData name="Md Abdullah Al Naser" userId="12acc36d-0ee1-4239-8ed9-1eb1b2a0b545" providerId="ADAL" clId="{C732B10A-9829-4CBD-9A6E-E45DB966647F}" dt="2023-11-07T11:54:14.605" v="3880" actId="20577"/>
          <ac:spMkLst>
            <pc:docMk/>
            <pc:sldMk cId="1052829150" sldId="438"/>
            <ac:spMk id="8" creationId="{79718CAD-3113-114B-0B3F-9FA3615CFFD1}"/>
          </ac:spMkLst>
        </pc:spChg>
        <pc:spChg chg="del">
          <ac:chgData name="Md Abdullah Al Naser" userId="12acc36d-0ee1-4239-8ed9-1eb1b2a0b545" providerId="ADAL" clId="{C732B10A-9829-4CBD-9A6E-E45DB966647F}" dt="2023-11-07T11:50:13.100" v="3835" actId="478"/>
          <ac:spMkLst>
            <pc:docMk/>
            <pc:sldMk cId="1052829150" sldId="438"/>
            <ac:spMk id="9" creationId="{85461A0B-2263-1414-B4EE-F2A79BE25283}"/>
          </ac:spMkLst>
        </pc:spChg>
        <pc:spChg chg="del">
          <ac:chgData name="Md Abdullah Al Naser" userId="12acc36d-0ee1-4239-8ed9-1eb1b2a0b545" providerId="ADAL" clId="{C732B10A-9829-4CBD-9A6E-E45DB966647F}" dt="2023-11-07T11:50:13.100" v="3835" actId="478"/>
          <ac:spMkLst>
            <pc:docMk/>
            <pc:sldMk cId="1052829150" sldId="438"/>
            <ac:spMk id="11" creationId="{89A1E00A-7DD8-99B6-99A1-F547F94C9993}"/>
          </ac:spMkLst>
        </pc:spChg>
        <pc:spChg chg="del">
          <ac:chgData name="Md Abdullah Al Naser" userId="12acc36d-0ee1-4239-8ed9-1eb1b2a0b545" providerId="ADAL" clId="{C732B10A-9829-4CBD-9A6E-E45DB966647F}" dt="2023-11-07T11:50:13.100" v="3835" actId="478"/>
          <ac:spMkLst>
            <pc:docMk/>
            <pc:sldMk cId="1052829150" sldId="438"/>
            <ac:spMk id="13" creationId="{45BA3A68-13CD-8CB2-F06E-43C712268DA8}"/>
          </ac:spMkLst>
        </pc:spChg>
        <pc:spChg chg="del">
          <ac:chgData name="Md Abdullah Al Naser" userId="12acc36d-0ee1-4239-8ed9-1eb1b2a0b545" providerId="ADAL" clId="{C732B10A-9829-4CBD-9A6E-E45DB966647F}" dt="2023-11-07T11:58:38.641" v="3937" actId="478"/>
          <ac:spMkLst>
            <pc:docMk/>
            <pc:sldMk cId="1052829150" sldId="438"/>
            <ac:spMk id="14" creationId="{8854A410-CE9B-6A5A-F099-D19815D4AD6B}"/>
          </ac:spMkLst>
        </pc:spChg>
        <pc:spChg chg="del">
          <ac:chgData name="Md Abdullah Al Naser" userId="12acc36d-0ee1-4239-8ed9-1eb1b2a0b545" providerId="ADAL" clId="{C732B10A-9829-4CBD-9A6E-E45DB966647F}" dt="2023-11-07T11:50:13.100" v="3835" actId="478"/>
          <ac:spMkLst>
            <pc:docMk/>
            <pc:sldMk cId="1052829150" sldId="438"/>
            <ac:spMk id="16" creationId="{0B8CA344-5D9B-510E-C649-8DE79430E3E1}"/>
          </ac:spMkLst>
        </pc:spChg>
        <pc:spChg chg="mod topLvl">
          <ac:chgData name="Md Abdullah Al Naser" userId="12acc36d-0ee1-4239-8ed9-1eb1b2a0b545" providerId="ADAL" clId="{C732B10A-9829-4CBD-9A6E-E45DB966647F}" dt="2023-11-07T11:51:24.004" v="3847" actId="164"/>
          <ac:spMkLst>
            <pc:docMk/>
            <pc:sldMk cId="1052829150" sldId="438"/>
            <ac:spMk id="18" creationId="{6D3CAAE9-F2EB-5FB0-4F65-AA6F8F73F5EC}"/>
          </ac:spMkLst>
        </pc:spChg>
        <pc:spChg chg="add del mod">
          <ac:chgData name="Md Abdullah Al Naser" userId="12acc36d-0ee1-4239-8ed9-1eb1b2a0b545" providerId="ADAL" clId="{C732B10A-9829-4CBD-9A6E-E45DB966647F}" dt="2023-11-07T11:51:07.268" v="3845" actId="478"/>
          <ac:spMkLst>
            <pc:docMk/>
            <pc:sldMk cId="1052829150" sldId="438"/>
            <ac:spMk id="21" creationId="{B0635E66-2F44-75CF-A6A4-6F345FE6570C}"/>
          </ac:spMkLst>
        </pc:spChg>
        <pc:spChg chg="del">
          <ac:chgData name="Md Abdullah Al Naser" userId="12acc36d-0ee1-4239-8ed9-1eb1b2a0b545" providerId="ADAL" clId="{C732B10A-9829-4CBD-9A6E-E45DB966647F}" dt="2023-11-07T11:50:24.826" v="3841" actId="478"/>
          <ac:spMkLst>
            <pc:docMk/>
            <pc:sldMk cId="1052829150" sldId="438"/>
            <ac:spMk id="22" creationId="{A091941A-2FB1-9B1C-A67E-A4CAA434C850}"/>
          </ac:spMkLst>
        </pc:spChg>
        <pc:spChg chg="del">
          <ac:chgData name="Md Abdullah Al Naser" userId="12acc36d-0ee1-4239-8ed9-1eb1b2a0b545" providerId="ADAL" clId="{C732B10A-9829-4CBD-9A6E-E45DB966647F}" dt="2023-11-07T11:50:13.100" v="3835" actId="478"/>
          <ac:spMkLst>
            <pc:docMk/>
            <pc:sldMk cId="1052829150" sldId="438"/>
            <ac:spMk id="23" creationId="{EEA6DB6E-3969-90A3-6FAA-ADD10F543AA3}"/>
          </ac:spMkLst>
        </pc:spChg>
        <pc:spChg chg="add mod">
          <ac:chgData name="Md Abdullah Al Naser" userId="12acc36d-0ee1-4239-8ed9-1eb1b2a0b545" providerId="ADAL" clId="{C732B10A-9829-4CBD-9A6E-E45DB966647F}" dt="2023-11-07T12:01:13.955" v="3964" actId="20577"/>
          <ac:spMkLst>
            <pc:docMk/>
            <pc:sldMk cId="1052829150" sldId="438"/>
            <ac:spMk id="41" creationId="{9F09ECA0-7E1B-16FF-AE6B-99EA98ECA294}"/>
          </ac:spMkLst>
        </pc:spChg>
        <pc:spChg chg="add mod">
          <ac:chgData name="Md Abdullah Al Naser" userId="12acc36d-0ee1-4239-8ed9-1eb1b2a0b545" providerId="ADAL" clId="{C732B10A-9829-4CBD-9A6E-E45DB966647F}" dt="2023-11-07T11:53:20.670" v="3872" actId="571"/>
          <ac:spMkLst>
            <pc:docMk/>
            <pc:sldMk cId="1052829150" sldId="438"/>
            <ac:spMk id="43" creationId="{28822AC7-2C26-951F-DAEE-BC69DCBCF3AA}"/>
          </ac:spMkLst>
        </pc:spChg>
        <pc:spChg chg="add mod">
          <ac:chgData name="Md Abdullah Al Naser" userId="12acc36d-0ee1-4239-8ed9-1eb1b2a0b545" providerId="ADAL" clId="{C732B10A-9829-4CBD-9A6E-E45DB966647F}" dt="2023-11-07T11:54:06.797" v="3878" actId="1076"/>
          <ac:spMkLst>
            <pc:docMk/>
            <pc:sldMk cId="1052829150" sldId="438"/>
            <ac:spMk id="50" creationId="{567389E4-F1E2-E1EA-CD55-3AF479F0DAAB}"/>
          </ac:spMkLst>
        </pc:spChg>
        <pc:spChg chg="add mod">
          <ac:chgData name="Md Abdullah Al Naser" userId="12acc36d-0ee1-4239-8ed9-1eb1b2a0b545" providerId="ADAL" clId="{C732B10A-9829-4CBD-9A6E-E45DB966647F}" dt="2023-11-07T11:56:06.926" v="3915" actId="1076"/>
          <ac:spMkLst>
            <pc:docMk/>
            <pc:sldMk cId="1052829150" sldId="438"/>
            <ac:spMk id="53" creationId="{591169D0-4E08-4103-C667-D0AFF8320467}"/>
          </ac:spMkLst>
        </pc:spChg>
        <pc:spChg chg="add mod">
          <ac:chgData name="Md Abdullah Al Naser" userId="12acc36d-0ee1-4239-8ed9-1eb1b2a0b545" providerId="ADAL" clId="{C732B10A-9829-4CBD-9A6E-E45DB966647F}" dt="2023-11-07T12:00:16.156" v="3954" actId="20577"/>
          <ac:spMkLst>
            <pc:docMk/>
            <pc:sldMk cId="1052829150" sldId="438"/>
            <ac:spMk id="54" creationId="{AA006F5F-9BCA-88BD-C7B9-C896F2E72151}"/>
          </ac:spMkLst>
        </pc:spChg>
        <pc:spChg chg="add mod">
          <ac:chgData name="Md Abdullah Al Naser" userId="12acc36d-0ee1-4239-8ed9-1eb1b2a0b545" providerId="ADAL" clId="{C732B10A-9829-4CBD-9A6E-E45DB966647F}" dt="2023-11-07T12:05:29.335" v="4043" actId="1076"/>
          <ac:spMkLst>
            <pc:docMk/>
            <pc:sldMk cId="1052829150" sldId="438"/>
            <ac:spMk id="61" creationId="{2BAAD9CF-4FB7-CDEF-2361-0EE6C3D8996B}"/>
          </ac:spMkLst>
        </pc:spChg>
        <pc:spChg chg="del">
          <ac:chgData name="Md Abdullah Al Naser" userId="12acc36d-0ee1-4239-8ed9-1eb1b2a0b545" providerId="ADAL" clId="{C732B10A-9829-4CBD-9A6E-E45DB966647F}" dt="2023-11-07T11:50:13.100" v="3835" actId="478"/>
          <ac:spMkLst>
            <pc:docMk/>
            <pc:sldMk cId="1052829150" sldId="438"/>
            <ac:spMk id="63" creationId="{AFC55A06-AC6D-EF57-D4BD-2D25310C4FAD}"/>
          </ac:spMkLst>
        </pc:spChg>
        <pc:spChg chg="add mod">
          <ac:chgData name="Md Abdullah Al Naser" userId="12acc36d-0ee1-4239-8ed9-1eb1b2a0b545" providerId="ADAL" clId="{C732B10A-9829-4CBD-9A6E-E45DB966647F}" dt="2023-11-07T12:00:20.430" v="3956" actId="20577"/>
          <ac:spMkLst>
            <pc:docMk/>
            <pc:sldMk cId="1052829150" sldId="438"/>
            <ac:spMk id="64" creationId="{3B3C4D57-2296-514C-DC01-D4D04ADFABED}"/>
          </ac:spMkLst>
        </pc:spChg>
        <pc:spChg chg="add mod">
          <ac:chgData name="Md Abdullah Al Naser" userId="12acc36d-0ee1-4239-8ed9-1eb1b2a0b545" providerId="ADAL" clId="{C732B10A-9829-4CBD-9A6E-E45DB966647F}" dt="2023-11-07T12:20:03.462" v="4737" actId="113"/>
          <ac:spMkLst>
            <pc:docMk/>
            <pc:sldMk cId="1052829150" sldId="438"/>
            <ac:spMk id="66" creationId="{ED696597-C730-36D8-E662-E5A4E67C4895}"/>
          </ac:spMkLst>
        </pc:spChg>
        <pc:spChg chg="add mod">
          <ac:chgData name="Md Abdullah Al Naser" userId="12acc36d-0ee1-4239-8ed9-1eb1b2a0b545" providerId="ADAL" clId="{C732B10A-9829-4CBD-9A6E-E45DB966647F}" dt="2023-11-07T12:01:09.375" v="3962" actId="20577"/>
          <ac:spMkLst>
            <pc:docMk/>
            <pc:sldMk cId="1052829150" sldId="438"/>
            <ac:spMk id="68" creationId="{0B1705C2-F693-CB80-511D-45421660802F}"/>
          </ac:spMkLst>
        </pc:spChg>
        <pc:spChg chg="add mod">
          <ac:chgData name="Md Abdullah Al Naser" userId="12acc36d-0ee1-4239-8ed9-1eb1b2a0b545" providerId="ADAL" clId="{C732B10A-9829-4CBD-9A6E-E45DB966647F}" dt="2023-11-07T12:01:30.817" v="3968" actId="571"/>
          <ac:spMkLst>
            <pc:docMk/>
            <pc:sldMk cId="1052829150" sldId="438"/>
            <ac:spMk id="69" creationId="{E38B3404-D6A3-E36F-A9C8-DA905D75BCC2}"/>
          </ac:spMkLst>
        </pc:spChg>
        <pc:spChg chg="add mod">
          <ac:chgData name="Md Abdullah Al Naser" userId="12acc36d-0ee1-4239-8ed9-1eb1b2a0b545" providerId="ADAL" clId="{C732B10A-9829-4CBD-9A6E-E45DB966647F}" dt="2023-11-07T12:05:40.432" v="4045" actId="1076"/>
          <ac:spMkLst>
            <pc:docMk/>
            <pc:sldMk cId="1052829150" sldId="438"/>
            <ac:spMk id="73" creationId="{C22FD471-E374-754C-44E1-1D0B3A35250B}"/>
          </ac:spMkLst>
        </pc:spChg>
        <pc:spChg chg="add mod">
          <ac:chgData name="Md Abdullah Al Naser" userId="12acc36d-0ee1-4239-8ed9-1eb1b2a0b545" providerId="ADAL" clId="{C732B10A-9829-4CBD-9A6E-E45DB966647F}" dt="2023-11-07T12:05:51.364" v="4047" actId="20577"/>
          <ac:spMkLst>
            <pc:docMk/>
            <pc:sldMk cId="1052829150" sldId="438"/>
            <ac:spMk id="74" creationId="{346257EC-0080-C199-5A29-CB803E4C2075}"/>
          </ac:spMkLst>
        </pc:spChg>
        <pc:grpChg chg="del mod">
          <ac:chgData name="Md Abdullah Al Naser" userId="12acc36d-0ee1-4239-8ed9-1eb1b2a0b545" providerId="ADAL" clId="{C732B10A-9829-4CBD-9A6E-E45DB966647F}" dt="2023-11-07T11:51:12.343" v="3846" actId="165"/>
          <ac:grpSpMkLst>
            <pc:docMk/>
            <pc:sldMk cId="1052829150" sldId="438"/>
            <ac:grpSpMk id="19" creationId="{DEA86F62-CFB2-F587-8848-E5C361DEF522}"/>
          </ac:grpSpMkLst>
        </pc:grpChg>
        <pc:grpChg chg="add del mod">
          <ac:chgData name="Md Abdullah Al Naser" userId="12acc36d-0ee1-4239-8ed9-1eb1b2a0b545" providerId="ADAL" clId="{C732B10A-9829-4CBD-9A6E-E45DB966647F}" dt="2023-11-07T11:53:47.548" v="3874" actId="478"/>
          <ac:grpSpMkLst>
            <pc:docMk/>
            <pc:sldMk cId="1052829150" sldId="438"/>
            <ac:grpSpMk id="25" creationId="{EE3B5A2E-381B-A451-04DD-6FEA0AFE1263}"/>
          </ac:grpSpMkLst>
        </pc:grpChg>
        <pc:picChg chg="add mod ord topLvl">
          <ac:chgData name="Md Abdullah Al Naser" userId="12acc36d-0ee1-4239-8ed9-1eb1b2a0b545" providerId="ADAL" clId="{C732B10A-9829-4CBD-9A6E-E45DB966647F}" dt="2023-11-07T11:55:35.386" v="3909" actId="14100"/>
          <ac:picMkLst>
            <pc:docMk/>
            <pc:sldMk cId="1052829150" sldId="438"/>
            <ac:picMk id="15" creationId="{9CAEBD42-D875-07B0-CDDD-49A351D3A243}"/>
          </ac:picMkLst>
        </pc:picChg>
        <pc:picChg chg="mod topLvl">
          <ac:chgData name="Md Abdullah Al Naser" userId="12acc36d-0ee1-4239-8ed9-1eb1b2a0b545" providerId="ADAL" clId="{C732B10A-9829-4CBD-9A6E-E45DB966647F}" dt="2023-11-07T11:51:24.004" v="3847" actId="164"/>
          <ac:picMkLst>
            <pc:docMk/>
            <pc:sldMk cId="1052829150" sldId="438"/>
            <ac:picMk id="17" creationId="{A7B5578C-DBAE-8A05-2150-BC648A10936D}"/>
          </ac:picMkLst>
        </pc:picChg>
        <pc:picChg chg="add mod">
          <ac:chgData name="Md Abdullah Al Naser" userId="12acc36d-0ee1-4239-8ed9-1eb1b2a0b545" providerId="ADAL" clId="{C732B10A-9829-4CBD-9A6E-E45DB966647F}" dt="2023-11-07T11:55:46.407" v="3911" actId="14100"/>
          <ac:picMkLst>
            <pc:docMk/>
            <pc:sldMk cId="1052829150" sldId="438"/>
            <ac:picMk id="39" creationId="{64FAAF3F-8204-519D-07A7-DD666C8A907E}"/>
          </ac:picMkLst>
        </pc:picChg>
        <pc:picChg chg="add mod">
          <ac:chgData name="Md Abdullah Al Naser" userId="12acc36d-0ee1-4239-8ed9-1eb1b2a0b545" providerId="ADAL" clId="{C732B10A-9829-4CBD-9A6E-E45DB966647F}" dt="2023-11-07T11:54:06.797" v="3878" actId="1076"/>
          <ac:picMkLst>
            <pc:docMk/>
            <pc:sldMk cId="1052829150" sldId="438"/>
            <ac:picMk id="48" creationId="{1A4D4598-69B3-DCDC-B553-BC891BA78024}"/>
          </ac:picMkLst>
        </pc:picChg>
        <pc:picChg chg="add mod">
          <ac:chgData name="Md Abdullah Al Naser" userId="12acc36d-0ee1-4239-8ed9-1eb1b2a0b545" providerId="ADAL" clId="{C732B10A-9829-4CBD-9A6E-E45DB966647F}" dt="2023-11-07T11:59:11.733" v="3943" actId="14100"/>
          <ac:picMkLst>
            <pc:docMk/>
            <pc:sldMk cId="1052829150" sldId="438"/>
            <ac:picMk id="58" creationId="{6AF7037B-4223-0C88-1F5D-83941F3FDBDA}"/>
          </ac:picMkLst>
        </pc:picChg>
        <pc:picChg chg="add mod ord">
          <ac:chgData name="Md Abdullah Al Naser" userId="12acc36d-0ee1-4239-8ed9-1eb1b2a0b545" providerId="ADAL" clId="{C732B10A-9829-4CBD-9A6E-E45DB966647F}" dt="2023-11-07T11:58:36.450" v="3936" actId="1076"/>
          <ac:picMkLst>
            <pc:docMk/>
            <pc:sldMk cId="1052829150" sldId="438"/>
            <ac:picMk id="62" creationId="{4C7FC159-5E5B-588A-B85B-36592768CD83}"/>
          </ac:picMkLst>
        </pc:picChg>
        <pc:picChg chg="add mod">
          <ac:chgData name="Md Abdullah Al Naser" userId="12acc36d-0ee1-4239-8ed9-1eb1b2a0b545" providerId="ADAL" clId="{C732B10A-9829-4CBD-9A6E-E45DB966647F}" dt="2023-11-07T11:59:34.795" v="3947" actId="14100"/>
          <ac:picMkLst>
            <pc:docMk/>
            <pc:sldMk cId="1052829150" sldId="438"/>
            <ac:picMk id="65" creationId="{2AE2D5E0-B9D4-ECFF-332F-710D5677A1B1}"/>
          </ac:picMkLst>
        </pc:picChg>
        <pc:picChg chg="add mod">
          <ac:chgData name="Md Abdullah Al Naser" userId="12acc36d-0ee1-4239-8ed9-1eb1b2a0b545" providerId="ADAL" clId="{C732B10A-9829-4CBD-9A6E-E45DB966647F}" dt="2023-11-07T12:00:48.080" v="3959" actId="1076"/>
          <ac:picMkLst>
            <pc:docMk/>
            <pc:sldMk cId="1052829150" sldId="438"/>
            <ac:picMk id="67" creationId="{F047D149-68CD-057E-2DCA-26A186569ED7}"/>
          </ac:picMkLst>
        </pc:picChg>
        <pc:cxnChg chg="del mod">
          <ac:chgData name="Md Abdullah Al Naser" userId="12acc36d-0ee1-4239-8ed9-1eb1b2a0b545" providerId="ADAL" clId="{C732B10A-9829-4CBD-9A6E-E45DB966647F}" dt="2023-11-07T11:50:17.327" v="3836" actId="478"/>
          <ac:cxnSpMkLst>
            <pc:docMk/>
            <pc:sldMk cId="1052829150" sldId="438"/>
            <ac:cxnSpMk id="10" creationId="{FC89158C-0E55-5D89-1A18-D81C49BBF6FE}"/>
          </ac:cxnSpMkLst>
        </pc:cxnChg>
        <pc:cxnChg chg="mod ord">
          <ac:chgData name="Md Abdullah Al Naser" userId="12acc36d-0ee1-4239-8ed9-1eb1b2a0b545" providerId="ADAL" clId="{C732B10A-9829-4CBD-9A6E-E45DB966647F}" dt="2023-11-07T11:53:59.562" v="3877" actId="166"/>
          <ac:cxnSpMkLst>
            <pc:docMk/>
            <pc:sldMk cId="1052829150" sldId="438"/>
            <ac:cxnSpMk id="20" creationId="{811256C2-317F-0B82-28B5-9C0FFE8096DD}"/>
          </ac:cxnSpMkLst>
        </pc:cxnChg>
        <pc:cxnChg chg="del">
          <ac:chgData name="Md Abdullah Al Naser" userId="12acc36d-0ee1-4239-8ed9-1eb1b2a0b545" providerId="ADAL" clId="{C732B10A-9829-4CBD-9A6E-E45DB966647F}" dt="2023-11-07T11:49:59.977" v="3827" actId="478"/>
          <ac:cxnSpMkLst>
            <pc:docMk/>
            <pc:sldMk cId="1052829150" sldId="438"/>
            <ac:cxnSpMk id="24" creationId="{3516099A-73B9-EF46-882A-8022B11F4F76}"/>
          </ac:cxnSpMkLst>
        </pc:cxnChg>
        <pc:cxnChg chg="del">
          <ac:chgData name="Md Abdullah Al Naser" userId="12acc36d-0ee1-4239-8ed9-1eb1b2a0b545" providerId="ADAL" clId="{C732B10A-9829-4CBD-9A6E-E45DB966647F}" dt="2023-11-07T11:49:57.492" v="3824" actId="478"/>
          <ac:cxnSpMkLst>
            <pc:docMk/>
            <pc:sldMk cId="1052829150" sldId="438"/>
            <ac:cxnSpMk id="26" creationId="{869AB513-433A-1AB2-3D5B-B9C56A7181EF}"/>
          </ac:cxnSpMkLst>
        </pc:cxnChg>
        <pc:cxnChg chg="del mod">
          <ac:chgData name="Md Abdullah Al Naser" userId="12acc36d-0ee1-4239-8ed9-1eb1b2a0b545" providerId="ADAL" clId="{C732B10A-9829-4CBD-9A6E-E45DB966647F}" dt="2023-11-07T11:50:19.535" v="3838" actId="478"/>
          <ac:cxnSpMkLst>
            <pc:docMk/>
            <pc:sldMk cId="1052829150" sldId="438"/>
            <ac:cxnSpMk id="27" creationId="{5E4D9C87-C84B-C898-65B4-EDA8B998A4CE}"/>
          </ac:cxnSpMkLst>
        </pc:cxnChg>
        <pc:cxnChg chg="del">
          <ac:chgData name="Md Abdullah Al Naser" userId="12acc36d-0ee1-4239-8ed9-1eb1b2a0b545" providerId="ADAL" clId="{C732B10A-9829-4CBD-9A6E-E45DB966647F}" dt="2023-11-07T11:49:58.249" v="3825" actId="478"/>
          <ac:cxnSpMkLst>
            <pc:docMk/>
            <pc:sldMk cId="1052829150" sldId="438"/>
            <ac:cxnSpMk id="28" creationId="{6E106CB0-23C5-3DDA-8715-B1661D41558E}"/>
          </ac:cxnSpMkLst>
        </pc:cxnChg>
        <pc:cxnChg chg="del mod">
          <ac:chgData name="Md Abdullah Al Naser" userId="12acc36d-0ee1-4239-8ed9-1eb1b2a0b545" providerId="ADAL" clId="{C732B10A-9829-4CBD-9A6E-E45DB966647F}" dt="2023-11-07T11:54:45.171" v="3895" actId="478"/>
          <ac:cxnSpMkLst>
            <pc:docMk/>
            <pc:sldMk cId="1052829150" sldId="438"/>
            <ac:cxnSpMk id="29" creationId="{E2D1E5D9-EF6D-7609-69D6-348452143190}"/>
          </ac:cxnSpMkLst>
        </pc:cxnChg>
        <pc:cxnChg chg="del mod">
          <ac:chgData name="Md Abdullah Al Naser" userId="12acc36d-0ee1-4239-8ed9-1eb1b2a0b545" providerId="ADAL" clId="{C732B10A-9829-4CBD-9A6E-E45DB966647F}" dt="2023-11-07T11:50:18.309" v="3837" actId="478"/>
          <ac:cxnSpMkLst>
            <pc:docMk/>
            <pc:sldMk cId="1052829150" sldId="438"/>
            <ac:cxnSpMk id="30" creationId="{AECB2B4C-E618-D145-1A23-AC25A38E3E99}"/>
          </ac:cxnSpMkLst>
        </pc:cxnChg>
        <pc:cxnChg chg="del">
          <ac:chgData name="Md Abdullah Al Naser" userId="12acc36d-0ee1-4239-8ed9-1eb1b2a0b545" providerId="ADAL" clId="{C732B10A-9829-4CBD-9A6E-E45DB966647F}" dt="2023-11-07T11:50:13.100" v="3835" actId="478"/>
          <ac:cxnSpMkLst>
            <pc:docMk/>
            <pc:sldMk cId="1052829150" sldId="438"/>
            <ac:cxnSpMk id="31" creationId="{5F5BED89-42AD-5223-F215-C63F9B1AB83C}"/>
          </ac:cxnSpMkLst>
        </pc:cxnChg>
        <pc:cxnChg chg="del">
          <ac:chgData name="Md Abdullah Al Naser" userId="12acc36d-0ee1-4239-8ed9-1eb1b2a0b545" providerId="ADAL" clId="{C732B10A-9829-4CBD-9A6E-E45DB966647F}" dt="2023-11-07T11:50:02.714" v="3831" actId="478"/>
          <ac:cxnSpMkLst>
            <pc:docMk/>
            <pc:sldMk cId="1052829150" sldId="438"/>
            <ac:cxnSpMk id="33" creationId="{BCC5F4CD-66AD-7D99-3069-18A99FCCEC49}"/>
          </ac:cxnSpMkLst>
        </pc:cxnChg>
        <pc:cxnChg chg="del">
          <ac:chgData name="Md Abdullah Al Naser" userId="12acc36d-0ee1-4239-8ed9-1eb1b2a0b545" providerId="ADAL" clId="{C732B10A-9829-4CBD-9A6E-E45DB966647F}" dt="2023-11-07T11:50:20.166" v="3839" actId="478"/>
          <ac:cxnSpMkLst>
            <pc:docMk/>
            <pc:sldMk cId="1052829150" sldId="438"/>
            <ac:cxnSpMk id="34" creationId="{0380D8B5-58F6-CE3F-0855-E550D18BB159}"/>
          </ac:cxnSpMkLst>
        </pc:cxnChg>
        <pc:cxnChg chg="del">
          <ac:chgData name="Md Abdullah Al Naser" userId="12acc36d-0ee1-4239-8ed9-1eb1b2a0b545" providerId="ADAL" clId="{C732B10A-9829-4CBD-9A6E-E45DB966647F}" dt="2023-11-07T11:50:13.100" v="3835" actId="478"/>
          <ac:cxnSpMkLst>
            <pc:docMk/>
            <pc:sldMk cId="1052829150" sldId="438"/>
            <ac:cxnSpMk id="37" creationId="{19C7AF82-7F0D-0EF5-2AFC-D00F67F10486}"/>
          </ac:cxnSpMkLst>
        </pc:cxnChg>
        <pc:cxnChg chg="del">
          <ac:chgData name="Md Abdullah Al Naser" userId="12acc36d-0ee1-4239-8ed9-1eb1b2a0b545" providerId="ADAL" clId="{C732B10A-9829-4CBD-9A6E-E45DB966647F}" dt="2023-11-07T11:50:13.100" v="3835" actId="478"/>
          <ac:cxnSpMkLst>
            <pc:docMk/>
            <pc:sldMk cId="1052829150" sldId="438"/>
            <ac:cxnSpMk id="38" creationId="{F0893CA6-ABDE-AE17-DAB4-49DAE23268F2}"/>
          </ac:cxnSpMkLst>
        </pc:cxnChg>
        <pc:cxnChg chg="add mod">
          <ac:chgData name="Md Abdullah Al Naser" userId="12acc36d-0ee1-4239-8ed9-1eb1b2a0b545" providerId="ADAL" clId="{C732B10A-9829-4CBD-9A6E-E45DB966647F}" dt="2023-11-07T11:52:41.094" v="3868" actId="571"/>
          <ac:cxnSpMkLst>
            <pc:docMk/>
            <pc:sldMk cId="1052829150" sldId="438"/>
            <ac:cxnSpMk id="42" creationId="{8AEC7007-5B40-A31D-5247-D0CC70B7BC4E}"/>
          </ac:cxnSpMkLst>
        </pc:cxnChg>
        <pc:cxnChg chg="del">
          <ac:chgData name="Md Abdullah Al Naser" userId="12acc36d-0ee1-4239-8ed9-1eb1b2a0b545" providerId="ADAL" clId="{C732B10A-9829-4CBD-9A6E-E45DB966647F}" dt="2023-11-07T11:50:01.720" v="3830" actId="478"/>
          <ac:cxnSpMkLst>
            <pc:docMk/>
            <pc:sldMk cId="1052829150" sldId="438"/>
            <ac:cxnSpMk id="44" creationId="{5CCFE09A-922D-67CE-2ACA-580562394938}"/>
          </ac:cxnSpMkLst>
        </pc:cxnChg>
        <pc:cxnChg chg="add mod">
          <ac:chgData name="Md Abdullah Al Naser" userId="12acc36d-0ee1-4239-8ed9-1eb1b2a0b545" providerId="ADAL" clId="{C732B10A-9829-4CBD-9A6E-E45DB966647F}" dt="2023-11-07T11:53:26.252" v="3873"/>
          <ac:cxnSpMkLst>
            <pc:docMk/>
            <pc:sldMk cId="1052829150" sldId="438"/>
            <ac:cxnSpMk id="45" creationId="{B9C45E4D-E350-2E80-185F-4F25F29B8DD5}"/>
          </ac:cxnSpMkLst>
        </pc:cxnChg>
        <pc:cxnChg chg="del">
          <ac:chgData name="Md Abdullah Al Naser" userId="12acc36d-0ee1-4239-8ed9-1eb1b2a0b545" providerId="ADAL" clId="{C732B10A-9829-4CBD-9A6E-E45DB966647F}" dt="2023-11-07T11:49:59.138" v="3826" actId="478"/>
          <ac:cxnSpMkLst>
            <pc:docMk/>
            <pc:sldMk cId="1052829150" sldId="438"/>
            <ac:cxnSpMk id="46" creationId="{99CF13CB-4D25-8F7E-6CFC-1F701CECC68B}"/>
          </ac:cxnSpMkLst>
        </pc:cxnChg>
        <pc:cxnChg chg="del">
          <ac:chgData name="Md Abdullah Al Naser" userId="12acc36d-0ee1-4239-8ed9-1eb1b2a0b545" providerId="ADAL" clId="{C732B10A-9829-4CBD-9A6E-E45DB966647F}" dt="2023-11-07T11:50:03.362" v="3832" actId="478"/>
          <ac:cxnSpMkLst>
            <pc:docMk/>
            <pc:sldMk cId="1052829150" sldId="438"/>
            <ac:cxnSpMk id="47" creationId="{82688379-60C9-8BA6-223A-FA617719EF46}"/>
          </ac:cxnSpMkLst>
        </pc:cxnChg>
        <pc:cxnChg chg="del">
          <ac:chgData name="Md Abdullah Al Naser" userId="12acc36d-0ee1-4239-8ed9-1eb1b2a0b545" providerId="ADAL" clId="{C732B10A-9829-4CBD-9A6E-E45DB966647F}" dt="2023-11-07T11:50:06.489" v="3834" actId="478"/>
          <ac:cxnSpMkLst>
            <pc:docMk/>
            <pc:sldMk cId="1052829150" sldId="438"/>
            <ac:cxnSpMk id="49" creationId="{AFD40D72-2024-EF6F-7301-8959C8230A51}"/>
          </ac:cxnSpMkLst>
        </pc:cxnChg>
        <pc:cxnChg chg="del">
          <ac:chgData name="Md Abdullah Al Naser" userId="12acc36d-0ee1-4239-8ed9-1eb1b2a0b545" providerId="ADAL" clId="{C732B10A-9829-4CBD-9A6E-E45DB966647F}" dt="2023-11-07T11:50:05.731" v="3833" actId="478"/>
          <ac:cxnSpMkLst>
            <pc:docMk/>
            <pc:sldMk cId="1052829150" sldId="438"/>
            <ac:cxnSpMk id="51" creationId="{CF510ACC-54C8-83CF-2C65-90DC81C0778F}"/>
          </ac:cxnSpMkLst>
        </pc:cxnChg>
        <pc:cxnChg chg="del">
          <ac:chgData name="Md Abdullah Al Naser" userId="12acc36d-0ee1-4239-8ed9-1eb1b2a0b545" providerId="ADAL" clId="{C732B10A-9829-4CBD-9A6E-E45DB966647F}" dt="2023-11-07T11:50:13.100" v="3835" actId="478"/>
          <ac:cxnSpMkLst>
            <pc:docMk/>
            <pc:sldMk cId="1052829150" sldId="438"/>
            <ac:cxnSpMk id="52" creationId="{8CBA1E8A-8C36-4A3E-9CCC-3E8BE234EF5B}"/>
          </ac:cxnSpMkLst>
        </pc:cxnChg>
        <pc:cxnChg chg="del mod">
          <ac:chgData name="Md Abdullah Al Naser" userId="12acc36d-0ee1-4239-8ed9-1eb1b2a0b545" providerId="ADAL" clId="{C732B10A-9829-4CBD-9A6E-E45DB966647F}" dt="2023-11-07T11:50:00.680" v="3829" actId="478"/>
          <ac:cxnSpMkLst>
            <pc:docMk/>
            <pc:sldMk cId="1052829150" sldId="438"/>
            <ac:cxnSpMk id="55" creationId="{C148C76E-B0FD-E95B-3364-E007CC48C8E2}"/>
          </ac:cxnSpMkLst>
        </pc:cxnChg>
        <pc:cxnChg chg="del">
          <ac:chgData name="Md Abdullah Al Naser" userId="12acc36d-0ee1-4239-8ed9-1eb1b2a0b545" providerId="ADAL" clId="{C732B10A-9829-4CBD-9A6E-E45DB966647F}" dt="2023-11-07T11:50:13.100" v="3835" actId="478"/>
          <ac:cxnSpMkLst>
            <pc:docMk/>
            <pc:sldMk cId="1052829150" sldId="438"/>
            <ac:cxnSpMk id="57" creationId="{71653407-5B0A-4B60-7EFB-ECA9FC4A5BE9}"/>
          </ac:cxnSpMkLst>
        </pc:cxnChg>
        <pc:cxnChg chg="del">
          <ac:chgData name="Md Abdullah Al Naser" userId="12acc36d-0ee1-4239-8ed9-1eb1b2a0b545" providerId="ADAL" clId="{C732B10A-9829-4CBD-9A6E-E45DB966647F}" dt="2023-11-07T11:50:13.100" v="3835" actId="478"/>
          <ac:cxnSpMkLst>
            <pc:docMk/>
            <pc:sldMk cId="1052829150" sldId="438"/>
            <ac:cxnSpMk id="59" creationId="{05D7AC97-1BF2-536C-3648-80563B51D89D}"/>
          </ac:cxnSpMkLst>
        </pc:cxnChg>
        <pc:cxnChg chg="del mod">
          <ac:chgData name="Md Abdullah Al Naser" userId="12acc36d-0ee1-4239-8ed9-1eb1b2a0b545" providerId="ADAL" clId="{C732B10A-9829-4CBD-9A6E-E45DB966647F}" dt="2023-11-07T11:50:21.336" v="3840" actId="478"/>
          <ac:cxnSpMkLst>
            <pc:docMk/>
            <pc:sldMk cId="1052829150" sldId="438"/>
            <ac:cxnSpMk id="60" creationId="{9D84A7F0-7421-4C9B-C6E9-E2650659DA84}"/>
          </ac:cxnSpMkLst>
        </pc:cxnChg>
        <pc:cxnChg chg="add del mod">
          <ac:chgData name="Md Abdullah Al Naser" userId="12acc36d-0ee1-4239-8ed9-1eb1b2a0b545" providerId="ADAL" clId="{C732B10A-9829-4CBD-9A6E-E45DB966647F}" dt="2023-11-07T12:05:31.969" v="4044" actId="478"/>
          <ac:cxnSpMkLst>
            <pc:docMk/>
            <pc:sldMk cId="1052829150" sldId="438"/>
            <ac:cxnSpMk id="70" creationId="{38353E34-7DA0-0118-577F-502A79BF41B1}"/>
          </ac:cxnSpMkLst>
        </pc:cxnChg>
        <pc:cxnChg chg="add del mod">
          <ac:chgData name="Md Abdullah Al Naser" userId="12acc36d-0ee1-4239-8ed9-1eb1b2a0b545" providerId="ADAL" clId="{C732B10A-9829-4CBD-9A6E-E45DB966647F}" dt="2023-11-07T12:05:12.511" v="4042" actId="478"/>
          <ac:cxnSpMkLst>
            <pc:docMk/>
            <pc:sldMk cId="1052829150" sldId="438"/>
            <ac:cxnSpMk id="71" creationId="{B04815A8-888F-041A-5CB6-AEE1C01A0B3D}"/>
          </ac:cxnSpMkLst>
        </pc:cxnChg>
      </pc:sldChg>
      <pc:sldChg chg="addSp modSp add mod">
        <pc:chgData name="Md Abdullah Al Naser" userId="12acc36d-0ee1-4239-8ed9-1eb1b2a0b545" providerId="ADAL" clId="{C732B10A-9829-4CBD-9A6E-E45DB966647F}" dt="2023-11-07T14:35:15.707" v="7531"/>
        <pc:sldMkLst>
          <pc:docMk/>
          <pc:sldMk cId="3911962530" sldId="439"/>
        </pc:sldMkLst>
        <pc:spChg chg="mod">
          <ac:chgData name="Md Abdullah Al Naser" userId="12acc36d-0ee1-4239-8ed9-1eb1b2a0b545" providerId="ADAL" clId="{C732B10A-9829-4CBD-9A6E-E45DB966647F}" dt="2023-11-07T14:35:15.707" v="7531"/>
          <ac:spMkLst>
            <pc:docMk/>
            <pc:sldMk cId="3911962530" sldId="439"/>
            <ac:spMk id="3" creationId="{00000000-0000-0000-0000-000000000000}"/>
          </ac:spMkLst>
        </pc:spChg>
        <pc:spChg chg="add mod">
          <ac:chgData name="Md Abdullah Al Naser" userId="12acc36d-0ee1-4239-8ed9-1eb1b2a0b545" providerId="ADAL" clId="{C732B10A-9829-4CBD-9A6E-E45DB966647F}" dt="2023-11-07T12:20:49.247" v="4743" actId="1076"/>
          <ac:spMkLst>
            <pc:docMk/>
            <pc:sldMk cId="3911962530" sldId="439"/>
            <ac:spMk id="4" creationId="{7121C731-C9AC-4FB0-AB0F-D1D1EDBE6E2E}"/>
          </ac:spMkLst>
        </pc:spChg>
        <pc:spChg chg="mod">
          <ac:chgData name="Md Abdullah Al Naser" userId="12acc36d-0ee1-4239-8ed9-1eb1b2a0b545" providerId="ADAL" clId="{C732B10A-9829-4CBD-9A6E-E45DB966647F}" dt="2023-11-07T12:20:10.820" v="4738" actId="113"/>
          <ac:spMkLst>
            <pc:docMk/>
            <pc:sldMk cId="3911962530" sldId="439"/>
            <ac:spMk id="66" creationId="{ED696597-C730-36D8-E662-E5A4E67C4895}"/>
          </ac:spMkLst>
        </pc:spChg>
        <pc:spChg chg="mod">
          <ac:chgData name="Md Abdullah Al Naser" userId="12acc36d-0ee1-4239-8ed9-1eb1b2a0b545" providerId="ADAL" clId="{C732B10A-9829-4CBD-9A6E-E45DB966647F}" dt="2023-11-07T12:19:46.980" v="4734" actId="1076"/>
          <ac:spMkLst>
            <pc:docMk/>
            <pc:sldMk cId="3911962530" sldId="439"/>
            <ac:spMk id="73" creationId="{C22FD471-E374-754C-44E1-1D0B3A35250B}"/>
          </ac:spMkLst>
        </pc:spChg>
      </pc:sldChg>
      <pc:sldChg chg="addSp delSp modSp add mod">
        <pc:chgData name="Md Abdullah Al Naser" userId="12acc36d-0ee1-4239-8ed9-1eb1b2a0b545" providerId="ADAL" clId="{C732B10A-9829-4CBD-9A6E-E45DB966647F}" dt="2023-11-07T12:57:59.129" v="5442" actId="1076"/>
        <pc:sldMkLst>
          <pc:docMk/>
          <pc:sldMk cId="197586860" sldId="440"/>
        </pc:sldMkLst>
        <pc:spChg chg="mod">
          <ac:chgData name="Md Abdullah Al Naser" userId="12acc36d-0ee1-4239-8ed9-1eb1b2a0b545" providerId="ADAL" clId="{C732B10A-9829-4CBD-9A6E-E45DB966647F}" dt="2023-11-07T12:24:47.789" v="4835" actId="1076"/>
          <ac:spMkLst>
            <pc:docMk/>
            <pc:sldMk cId="197586860" sldId="440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32B10A-9829-4CBD-9A6E-E45DB966647F}" dt="2023-11-07T12:44:11.156" v="5245" actId="6549"/>
          <ac:spMkLst>
            <pc:docMk/>
            <pc:sldMk cId="197586860" sldId="440"/>
            <ac:spMk id="3" creationId="{00000000-0000-0000-0000-000000000000}"/>
          </ac:spMkLst>
        </pc:spChg>
        <pc:spChg chg="del">
          <ac:chgData name="Md Abdullah Al Naser" userId="12acc36d-0ee1-4239-8ed9-1eb1b2a0b545" providerId="ADAL" clId="{C732B10A-9829-4CBD-9A6E-E45DB966647F}" dt="2023-11-07T12:23:31.558" v="4812" actId="478"/>
          <ac:spMkLst>
            <pc:docMk/>
            <pc:sldMk cId="197586860" sldId="440"/>
            <ac:spMk id="4" creationId="{7121C731-C9AC-4FB0-AB0F-D1D1EDBE6E2E}"/>
          </ac:spMkLst>
        </pc:spChg>
        <pc:spChg chg="del">
          <ac:chgData name="Md Abdullah Al Naser" userId="12acc36d-0ee1-4239-8ed9-1eb1b2a0b545" providerId="ADAL" clId="{C732B10A-9829-4CBD-9A6E-E45DB966647F}" dt="2023-11-07T12:23:31.558" v="4812" actId="478"/>
          <ac:spMkLst>
            <pc:docMk/>
            <pc:sldMk cId="197586860" sldId="440"/>
            <ac:spMk id="6" creationId="{7AD4D8D7-C3A2-8E10-CAD4-0173FB6E3555}"/>
          </ac:spMkLst>
        </pc:spChg>
        <pc:spChg chg="del mod">
          <ac:chgData name="Md Abdullah Al Naser" userId="12acc36d-0ee1-4239-8ed9-1eb1b2a0b545" providerId="ADAL" clId="{C732B10A-9829-4CBD-9A6E-E45DB966647F}" dt="2023-11-07T12:24:07.770" v="4815" actId="478"/>
          <ac:spMkLst>
            <pc:docMk/>
            <pc:sldMk cId="197586860" sldId="440"/>
            <ac:spMk id="7" creationId="{5EFE4A63-8496-7EEA-E4F1-C7F6D4D04153}"/>
          </ac:spMkLst>
        </pc:spChg>
        <pc:spChg chg="del">
          <ac:chgData name="Md Abdullah Al Naser" userId="12acc36d-0ee1-4239-8ed9-1eb1b2a0b545" providerId="ADAL" clId="{C732B10A-9829-4CBD-9A6E-E45DB966647F}" dt="2023-11-07T12:23:31.558" v="4812" actId="478"/>
          <ac:spMkLst>
            <pc:docMk/>
            <pc:sldMk cId="197586860" sldId="440"/>
            <ac:spMk id="8" creationId="{79718CAD-3113-114B-0B3F-9FA3615CFFD1}"/>
          </ac:spMkLst>
        </pc:spChg>
        <pc:spChg chg="mod topLvl">
          <ac:chgData name="Md Abdullah Al Naser" userId="12acc36d-0ee1-4239-8ed9-1eb1b2a0b545" providerId="ADAL" clId="{C732B10A-9829-4CBD-9A6E-E45DB966647F}" dt="2023-11-07T12:31:08.961" v="4948" actId="1076"/>
          <ac:spMkLst>
            <pc:docMk/>
            <pc:sldMk cId="197586860" sldId="440"/>
            <ac:spMk id="9" creationId="{060CF823-1C07-2900-BBF5-CA0C24C6A014}"/>
          </ac:spMkLst>
        </pc:spChg>
        <pc:spChg chg="mod topLvl">
          <ac:chgData name="Md Abdullah Al Naser" userId="12acc36d-0ee1-4239-8ed9-1eb1b2a0b545" providerId="ADAL" clId="{C732B10A-9829-4CBD-9A6E-E45DB966647F}" dt="2023-11-07T12:31:08.961" v="4948" actId="1076"/>
          <ac:spMkLst>
            <pc:docMk/>
            <pc:sldMk cId="197586860" sldId="440"/>
            <ac:spMk id="10" creationId="{6CB8AD08-A32D-CD3A-24C5-633C54536C38}"/>
          </ac:spMkLst>
        </pc:spChg>
        <pc:spChg chg="mod topLvl">
          <ac:chgData name="Md Abdullah Al Naser" userId="12acc36d-0ee1-4239-8ed9-1eb1b2a0b545" providerId="ADAL" clId="{C732B10A-9829-4CBD-9A6E-E45DB966647F}" dt="2023-11-07T12:31:08.961" v="4948" actId="1076"/>
          <ac:spMkLst>
            <pc:docMk/>
            <pc:sldMk cId="197586860" sldId="440"/>
            <ac:spMk id="12" creationId="{10922868-45BC-F83D-0CE4-4E94AB9E40FC}"/>
          </ac:spMkLst>
        </pc:spChg>
        <pc:spChg chg="mod topLvl">
          <ac:chgData name="Md Abdullah Al Naser" userId="12acc36d-0ee1-4239-8ed9-1eb1b2a0b545" providerId="ADAL" clId="{C732B10A-9829-4CBD-9A6E-E45DB966647F}" dt="2023-11-07T12:31:08.961" v="4948" actId="1076"/>
          <ac:spMkLst>
            <pc:docMk/>
            <pc:sldMk cId="197586860" sldId="440"/>
            <ac:spMk id="13" creationId="{6BE4863D-54B9-56E3-201E-EFDB34F90F12}"/>
          </ac:spMkLst>
        </pc:spChg>
        <pc:spChg chg="del mod">
          <ac:chgData name="Md Abdullah Al Naser" userId="12acc36d-0ee1-4239-8ed9-1eb1b2a0b545" providerId="ADAL" clId="{C732B10A-9829-4CBD-9A6E-E45DB966647F}" dt="2023-11-07T12:24:14.588" v="4817" actId="478"/>
          <ac:spMkLst>
            <pc:docMk/>
            <pc:sldMk cId="197586860" sldId="440"/>
            <ac:spMk id="19" creationId="{442E4CFB-7434-DE88-19CC-A1FE55B367B5}"/>
          </ac:spMkLst>
        </pc:spChg>
        <pc:spChg chg="del mod topLvl">
          <ac:chgData name="Md Abdullah Al Naser" userId="12acc36d-0ee1-4239-8ed9-1eb1b2a0b545" providerId="ADAL" clId="{C732B10A-9829-4CBD-9A6E-E45DB966647F}" dt="2023-11-07T12:25:27.307" v="4846" actId="478"/>
          <ac:spMkLst>
            <pc:docMk/>
            <pc:sldMk cId="197586860" sldId="440"/>
            <ac:spMk id="21" creationId="{1C2A693A-4D8E-A2CB-95C0-A987A9BF39FD}"/>
          </ac:spMkLst>
        </pc:spChg>
        <pc:spChg chg="mod topLvl">
          <ac:chgData name="Md Abdullah Al Naser" userId="12acc36d-0ee1-4239-8ed9-1eb1b2a0b545" providerId="ADAL" clId="{C732B10A-9829-4CBD-9A6E-E45DB966647F}" dt="2023-11-07T12:34:08.218" v="5011" actId="207"/>
          <ac:spMkLst>
            <pc:docMk/>
            <pc:sldMk cId="197586860" sldId="440"/>
            <ac:spMk id="22" creationId="{30E6EB1E-8E24-A12C-A937-A182DC06DE74}"/>
          </ac:spMkLst>
        </pc:spChg>
        <pc:spChg chg="del mod topLvl">
          <ac:chgData name="Md Abdullah Al Naser" userId="12acc36d-0ee1-4239-8ed9-1eb1b2a0b545" providerId="ADAL" clId="{C732B10A-9829-4CBD-9A6E-E45DB966647F}" dt="2023-11-07T12:25:29.814" v="4847" actId="478"/>
          <ac:spMkLst>
            <pc:docMk/>
            <pc:sldMk cId="197586860" sldId="440"/>
            <ac:spMk id="23" creationId="{050071DE-F46D-1E58-CB77-EABD55E95744}"/>
          </ac:spMkLst>
        </pc:spChg>
        <pc:spChg chg="mod">
          <ac:chgData name="Md Abdullah Al Naser" userId="12acc36d-0ee1-4239-8ed9-1eb1b2a0b545" providerId="ADAL" clId="{C732B10A-9829-4CBD-9A6E-E45DB966647F}" dt="2023-11-07T12:24:45.255" v="4833" actId="165"/>
          <ac:spMkLst>
            <pc:docMk/>
            <pc:sldMk cId="197586860" sldId="440"/>
            <ac:spMk id="25" creationId="{2AC49B18-0B8C-36CF-7555-874C21CE8EF6}"/>
          </ac:spMkLst>
        </pc:spChg>
        <pc:spChg chg="add del mod">
          <ac:chgData name="Md Abdullah Al Naser" userId="12acc36d-0ee1-4239-8ed9-1eb1b2a0b545" providerId="ADAL" clId="{C732B10A-9829-4CBD-9A6E-E45DB966647F}" dt="2023-11-07T12:24:37.781" v="4829" actId="478"/>
          <ac:spMkLst>
            <pc:docMk/>
            <pc:sldMk cId="197586860" sldId="440"/>
            <ac:spMk id="32" creationId="{36236FC7-A86D-73B6-CD2B-8D85DBBAEF69}"/>
          </ac:spMkLst>
        </pc:spChg>
        <pc:spChg chg="add del mod">
          <ac:chgData name="Md Abdullah Al Naser" userId="12acc36d-0ee1-4239-8ed9-1eb1b2a0b545" providerId="ADAL" clId="{C732B10A-9829-4CBD-9A6E-E45DB966647F}" dt="2023-11-07T12:26:03.363" v="4856" actId="478"/>
          <ac:spMkLst>
            <pc:docMk/>
            <pc:sldMk cId="197586860" sldId="440"/>
            <ac:spMk id="36" creationId="{8FCBF683-7D64-5B56-4685-8A13D541A8B3}"/>
          </ac:spMkLst>
        </pc:spChg>
        <pc:spChg chg="del">
          <ac:chgData name="Md Abdullah Al Naser" userId="12acc36d-0ee1-4239-8ed9-1eb1b2a0b545" providerId="ADAL" clId="{C732B10A-9829-4CBD-9A6E-E45DB966647F}" dt="2023-11-07T12:23:31.558" v="4812" actId="478"/>
          <ac:spMkLst>
            <pc:docMk/>
            <pc:sldMk cId="197586860" sldId="440"/>
            <ac:spMk id="41" creationId="{9F09ECA0-7E1B-16FF-AE6B-99EA98ECA294}"/>
          </ac:spMkLst>
        </pc:spChg>
        <pc:spChg chg="del">
          <ac:chgData name="Md Abdullah Al Naser" userId="12acc36d-0ee1-4239-8ed9-1eb1b2a0b545" providerId="ADAL" clId="{C732B10A-9829-4CBD-9A6E-E45DB966647F}" dt="2023-11-07T12:23:31.558" v="4812" actId="478"/>
          <ac:spMkLst>
            <pc:docMk/>
            <pc:sldMk cId="197586860" sldId="440"/>
            <ac:spMk id="43" creationId="{28822AC7-2C26-951F-DAEE-BC69DCBCF3AA}"/>
          </ac:spMkLst>
        </pc:spChg>
        <pc:spChg chg="del">
          <ac:chgData name="Md Abdullah Al Naser" userId="12acc36d-0ee1-4239-8ed9-1eb1b2a0b545" providerId="ADAL" clId="{C732B10A-9829-4CBD-9A6E-E45DB966647F}" dt="2023-11-07T12:23:31.558" v="4812" actId="478"/>
          <ac:spMkLst>
            <pc:docMk/>
            <pc:sldMk cId="197586860" sldId="440"/>
            <ac:spMk id="50" creationId="{567389E4-F1E2-E1EA-CD55-3AF479F0DAAB}"/>
          </ac:spMkLst>
        </pc:spChg>
        <pc:spChg chg="add mod">
          <ac:chgData name="Md Abdullah Al Naser" userId="12acc36d-0ee1-4239-8ed9-1eb1b2a0b545" providerId="ADAL" clId="{C732B10A-9829-4CBD-9A6E-E45DB966647F}" dt="2023-11-07T12:57:51.096" v="5440" actId="1076"/>
          <ac:spMkLst>
            <pc:docMk/>
            <pc:sldMk cId="197586860" sldId="440"/>
            <ac:spMk id="52" creationId="{FADFC825-89C1-771C-D200-87B70E22DF35}"/>
          </ac:spMkLst>
        </pc:spChg>
        <pc:spChg chg="del">
          <ac:chgData name="Md Abdullah Al Naser" userId="12acc36d-0ee1-4239-8ed9-1eb1b2a0b545" providerId="ADAL" clId="{C732B10A-9829-4CBD-9A6E-E45DB966647F}" dt="2023-11-07T12:23:31.558" v="4812" actId="478"/>
          <ac:spMkLst>
            <pc:docMk/>
            <pc:sldMk cId="197586860" sldId="440"/>
            <ac:spMk id="53" creationId="{591169D0-4E08-4103-C667-D0AFF8320467}"/>
          </ac:spMkLst>
        </pc:spChg>
        <pc:spChg chg="del">
          <ac:chgData name="Md Abdullah Al Naser" userId="12acc36d-0ee1-4239-8ed9-1eb1b2a0b545" providerId="ADAL" clId="{C732B10A-9829-4CBD-9A6E-E45DB966647F}" dt="2023-11-07T12:23:31.558" v="4812" actId="478"/>
          <ac:spMkLst>
            <pc:docMk/>
            <pc:sldMk cId="197586860" sldId="440"/>
            <ac:spMk id="54" creationId="{AA006F5F-9BCA-88BD-C7B9-C896F2E72151}"/>
          </ac:spMkLst>
        </pc:spChg>
        <pc:spChg chg="add del mod">
          <ac:chgData name="Md Abdullah Al Naser" userId="12acc36d-0ee1-4239-8ed9-1eb1b2a0b545" providerId="ADAL" clId="{C732B10A-9829-4CBD-9A6E-E45DB966647F}" dt="2023-11-07T12:26:02.096" v="4855" actId="478"/>
          <ac:spMkLst>
            <pc:docMk/>
            <pc:sldMk cId="197586860" sldId="440"/>
            <ac:spMk id="59" creationId="{B9D197EC-821E-4E3E-C884-7F1A32883310}"/>
          </ac:spMkLst>
        </pc:spChg>
        <pc:spChg chg="del">
          <ac:chgData name="Md Abdullah Al Naser" userId="12acc36d-0ee1-4239-8ed9-1eb1b2a0b545" providerId="ADAL" clId="{C732B10A-9829-4CBD-9A6E-E45DB966647F}" dt="2023-11-07T12:23:31.558" v="4812" actId="478"/>
          <ac:spMkLst>
            <pc:docMk/>
            <pc:sldMk cId="197586860" sldId="440"/>
            <ac:spMk id="61" creationId="{2BAAD9CF-4FB7-CDEF-2361-0EE6C3D8996B}"/>
          </ac:spMkLst>
        </pc:spChg>
        <pc:spChg chg="del">
          <ac:chgData name="Md Abdullah Al Naser" userId="12acc36d-0ee1-4239-8ed9-1eb1b2a0b545" providerId="ADAL" clId="{C732B10A-9829-4CBD-9A6E-E45DB966647F}" dt="2023-11-07T12:23:31.558" v="4812" actId="478"/>
          <ac:spMkLst>
            <pc:docMk/>
            <pc:sldMk cId="197586860" sldId="440"/>
            <ac:spMk id="64" creationId="{3B3C4D57-2296-514C-DC01-D4D04ADFABED}"/>
          </ac:spMkLst>
        </pc:spChg>
        <pc:spChg chg="del">
          <ac:chgData name="Md Abdullah Al Naser" userId="12acc36d-0ee1-4239-8ed9-1eb1b2a0b545" providerId="ADAL" clId="{C732B10A-9829-4CBD-9A6E-E45DB966647F}" dt="2023-11-07T12:23:31.558" v="4812" actId="478"/>
          <ac:spMkLst>
            <pc:docMk/>
            <pc:sldMk cId="197586860" sldId="440"/>
            <ac:spMk id="66" creationId="{ED696597-C730-36D8-E662-E5A4E67C4895}"/>
          </ac:spMkLst>
        </pc:spChg>
        <pc:spChg chg="del">
          <ac:chgData name="Md Abdullah Al Naser" userId="12acc36d-0ee1-4239-8ed9-1eb1b2a0b545" providerId="ADAL" clId="{C732B10A-9829-4CBD-9A6E-E45DB966647F}" dt="2023-11-07T12:23:31.558" v="4812" actId="478"/>
          <ac:spMkLst>
            <pc:docMk/>
            <pc:sldMk cId="197586860" sldId="440"/>
            <ac:spMk id="68" creationId="{0B1705C2-F693-CB80-511D-45421660802F}"/>
          </ac:spMkLst>
        </pc:spChg>
        <pc:spChg chg="del">
          <ac:chgData name="Md Abdullah Al Naser" userId="12acc36d-0ee1-4239-8ed9-1eb1b2a0b545" providerId="ADAL" clId="{C732B10A-9829-4CBD-9A6E-E45DB966647F}" dt="2023-11-07T12:23:31.558" v="4812" actId="478"/>
          <ac:spMkLst>
            <pc:docMk/>
            <pc:sldMk cId="197586860" sldId="440"/>
            <ac:spMk id="73" creationId="{C22FD471-E374-754C-44E1-1D0B3A35250B}"/>
          </ac:spMkLst>
        </pc:spChg>
        <pc:spChg chg="del">
          <ac:chgData name="Md Abdullah Al Naser" userId="12acc36d-0ee1-4239-8ed9-1eb1b2a0b545" providerId="ADAL" clId="{C732B10A-9829-4CBD-9A6E-E45DB966647F}" dt="2023-11-07T12:23:31.558" v="4812" actId="478"/>
          <ac:spMkLst>
            <pc:docMk/>
            <pc:sldMk cId="197586860" sldId="440"/>
            <ac:spMk id="74" creationId="{346257EC-0080-C199-5A29-CB803E4C2075}"/>
          </ac:spMkLst>
        </pc:spChg>
        <pc:spChg chg="add del mod">
          <ac:chgData name="Md Abdullah Al Naser" userId="12acc36d-0ee1-4239-8ed9-1eb1b2a0b545" providerId="ADAL" clId="{C732B10A-9829-4CBD-9A6E-E45DB966647F}" dt="2023-11-07T12:31:08.170" v="4947"/>
          <ac:spMkLst>
            <pc:docMk/>
            <pc:sldMk cId="197586860" sldId="440"/>
            <ac:spMk id="84" creationId="{12929B47-7F31-5BB3-AA62-9C64634DCBA6}"/>
          </ac:spMkLst>
        </pc:spChg>
        <pc:spChg chg="add mod">
          <ac:chgData name="Md Abdullah Al Naser" userId="12acc36d-0ee1-4239-8ed9-1eb1b2a0b545" providerId="ADAL" clId="{C732B10A-9829-4CBD-9A6E-E45DB966647F}" dt="2023-11-07T12:32:16.689" v="4965" actId="20577"/>
          <ac:spMkLst>
            <pc:docMk/>
            <pc:sldMk cId="197586860" sldId="440"/>
            <ac:spMk id="86" creationId="{72D2792B-D9C2-D9E7-7444-452ADB663836}"/>
          </ac:spMkLst>
        </pc:spChg>
        <pc:spChg chg="add mod">
          <ac:chgData name="Md Abdullah Al Naser" userId="12acc36d-0ee1-4239-8ed9-1eb1b2a0b545" providerId="ADAL" clId="{C732B10A-9829-4CBD-9A6E-E45DB966647F}" dt="2023-11-07T12:32:19.862" v="4967" actId="20577"/>
          <ac:spMkLst>
            <pc:docMk/>
            <pc:sldMk cId="197586860" sldId="440"/>
            <ac:spMk id="88" creationId="{90BDC834-C6FD-55F9-C0B0-075C67CB2FFE}"/>
          </ac:spMkLst>
        </pc:spChg>
        <pc:spChg chg="add mod">
          <ac:chgData name="Md Abdullah Al Naser" userId="12acc36d-0ee1-4239-8ed9-1eb1b2a0b545" providerId="ADAL" clId="{C732B10A-9829-4CBD-9A6E-E45DB966647F}" dt="2023-11-07T12:31:59.467" v="4959" actId="571"/>
          <ac:spMkLst>
            <pc:docMk/>
            <pc:sldMk cId="197586860" sldId="440"/>
            <ac:spMk id="89" creationId="{1E0BAFEF-FCC1-328C-E484-B020A17744B1}"/>
          </ac:spMkLst>
        </pc:spChg>
        <pc:spChg chg="add del mod">
          <ac:chgData name="Md Abdullah Al Naser" userId="12acc36d-0ee1-4239-8ed9-1eb1b2a0b545" providerId="ADAL" clId="{C732B10A-9829-4CBD-9A6E-E45DB966647F}" dt="2023-11-07T12:40:57.824" v="5141" actId="478"/>
          <ac:spMkLst>
            <pc:docMk/>
            <pc:sldMk cId="197586860" sldId="440"/>
            <ac:spMk id="93" creationId="{6D94268F-205E-0E9D-55A0-A024350851FB}"/>
          </ac:spMkLst>
        </pc:spChg>
        <pc:spChg chg="add del mod">
          <ac:chgData name="Md Abdullah Al Naser" userId="12acc36d-0ee1-4239-8ed9-1eb1b2a0b545" providerId="ADAL" clId="{C732B10A-9829-4CBD-9A6E-E45DB966647F}" dt="2023-11-07T12:34:53.599" v="5015" actId="478"/>
          <ac:spMkLst>
            <pc:docMk/>
            <pc:sldMk cId="197586860" sldId="440"/>
            <ac:spMk id="100" creationId="{5D8090EE-413E-893F-3321-805F28DCBA44}"/>
          </ac:spMkLst>
        </pc:spChg>
        <pc:grpChg chg="add del mod">
          <ac:chgData name="Md Abdullah Al Naser" userId="12acc36d-0ee1-4239-8ed9-1eb1b2a0b545" providerId="ADAL" clId="{C732B10A-9829-4CBD-9A6E-E45DB966647F}" dt="2023-11-07T12:24:45.255" v="4833" actId="165"/>
          <ac:grpSpMkLst>
            <pc:docMk/>
            <pc:sldMk cId="197586860" sldId="440"/>
            <ac:grpSpMk id="5" creationId="{F22A5E98-3283-6760-DEDA-CAC1C44D54F4}"/>
          </ac:grpSpMkLst>
        </pc:grpChg>
        <pc:grpChg chg="del mod topLvl">
          <ac:chgData name="Md Abdullah Al Naser" userId="12acc36d-0ee1-4239-8ed9-1eb1b2a0b545" providerId="ADAL" clId="{C732B10A-9829-4CBD-9A6E-E45DB966647F}" dt="2023-11-07T12:24:52.174" v="4837" actId="478"/>
          <ac:grpSpMkLst>
            <pc:docMk/>
            <pc:sldMk cId="197586860" sldId="440"/>
            <ac:grpSpMk id="14" creationId="{E489883A-0D44-BA44-E944-B3A18C7CCE6A}"/>
          </ac:grpSpMkLst>
        </pc:grpChg>
        <pc:grpChg chg="add mod">
          <ac:chgData name="Md Abdullah Al Naser" userId="12acc36d-0ee1-4239-8ed9-1eb1b2a0b545" providerId="ADAL" clId="{C732B10A-9829-4CBD-9A6E-E45DB966647F}" dt="2023-11-07T12:34:26.153" v="5012" actId="164"/>
          <ac:grpSpMkLst>
            <pc:docMk/>
            <pc:sldMk cId="197586860" sldId="440"/>
            <ac:grpSpMk id="83" creationId="{7BB82F97-8AE7-48E2-41EB-702E9671C52C}"/>
          </ac:grpSpMkLst>
        </pc:grpChg>
        <pc:grpChg chg="add mod">
          <ac:chgData name="Md Abdullah Al Naser" userId="12acc36d-0ee1-4239-8ed9-1eb1b2a0b545" providerId="ADAL" clId="{C732B10A-9829-4CBD-9A6E-E45DB966647F}" dt="2023-11-07T12:34:28.366" v="5013" actId="1076"/>
          <ac:grpSpMkLst>
            <pc:docMk/>
            <pc:sldMk cId="197586860" sldId="440"/>
            <ac:grpSpMk id="98" creationId="{BDBDBB45-F16D-B694-89F9-8069A4A781C5}"/>
          </ac:grpSpMkLst>
        </pc:grpChg>
        <pc:picChg chg="del">
          <ac:chgData name="Md Abdullah Al Naser" userId="12acc36d-0ee1-4239-8ed9-1eb1b2a0b545" providerId="ADAL" clId="{C732B10A-9829-4CBD-9A6E-E45DB966647F}" dt="2023-11-07T12:23:31.558" v="4812" actId="478"/>
          <ac:picMkLst>
            <pc:docMk/>
            <pc:sldMk cId="197586860" sldId="440"/>
            <ac:picMk id="15" creationId="{9CAEBD42-D875-07B0-CDDD-49A351D3A243}"/>
          </ac:picMkLst>
        </pc:picChg>
        <pc:picChg chg="mod">
          <ac:chgData name="Md Abdullah Al Naser" userId="12acc36d-0ee1-4239-8ed9-1eb1b2a0b545" providerId="ADAL" clId="{C732B10A-9829-4CBD-9A6E-E45DB966647F}" dt="2023-11-07T12:24:45.255" v="4833" actId="165"/>
          <ac:picMkLst>
            <pc:docMk/>
            <pc:sldMk cId="197586860" sldId="440"/>
            <ac:picMk id="24" creationId="{10C724EC-7330-D730-6509-AD22AC177EA2}"/>
          </ac:picMkLst>
        </pc:picChg>
        <pc:picChg chg="add del mod">
          <ac:chgData name="Md Abdullah Al Naser" userId="12acc36d-0ee1-4239-8ed9-1eb1b2a0b545" providerId="ADAL" clId="{C732B10A-9829-4CBD-9A6E-E45DB966647F}" dt="2023-11-07T12:25:31.605" v="4848" actId="478"/>
          <ac:picMkLst>
            <pc:docMk/>
            <pc:sldMk cId="197586860" sldId="440"/>
            <ac:picMk id="30" creationId="{EDCE0F29-C32D-DA45-9FB3-7C65D4B780A7}"/>
          </ac:picMkLst>
        </pc:picChg>
        <pc:picChg chg="add del mod">
          <ac:chgData name="Md Abdullah Al Naser" userId="12acc36d-0ee1-4239-8ed9-1eb1b2a0b545" providerId="ADAL" clId="{C732B10A-9829-4CBD-9A6E-E45DB966647F}" dt="2023-11-07T12:24:10.553" v="4816" actId="478"/>
          <ac:picMkLst>
            <pc:docMk/>
            <pc:sldMk cId="197586860" sldId="440"/>
            <ac:picMk id="31" creationId="{AB479CDE-A3C1-F4D0-FB11-F726CBB1CFE6}"/>
          </ac:picMkLst>
        </pc:picChg>
        <pc:picChg chg="del">
          <ac:chgData name="Md Abdullah Al Naser" userId="12acc36d-0ee1-4239-8ed9-1eb1b2a0b545" providerId="ADAL" clId="{C732B10A-9829-4CBD-9A6E-E45DB966647F}" dt="2023-11-07T12:23:31.558" v="4812" actId="478"/>
          <ac:picMkLst>
            <pc:docMk/>
            <pc:sldMk cId="197586860" sldId="440"/>
            <ac:picMk id="39" creationId="{64FAAF3F-8204-519D-07A7-DD666C8A907E}"/>
          </ac:picMkLst>
        </pc:picChg>
        <pc:picChg chg="del">
          <ac:chgData name="Md Abdullah Al Naser" userId="12acc36d-0ee1-4239-8ed9-1eb1b2a0b545" providerId="ADAL" clId="{C732B10A-9829-4CBD-9A6E-E45DB966647F}" dt="2023-11-07T12:23:31.558" v="4812" actId="478"/>
          <ac:picMkLst>
            <pc:docMk/>
            <pc:sldMk cId="197586860" sldId="440"/>
            <ac:picMk id="48" creationId="{1A4D4598-69B3-DCDC-B553-BC891BA78024}"/>
          </ac:picMkLst>
        </pc:picChg>
        <pc:picChg chg="del">
          <ac:chgData name="Md Abdullah Al Naser" userId="12acc36d-0ee1-4239-8ed9-1eb1b2a0b545" providerId="ADAL" clId="{C732B10A-9829-4CBD-9A6E-E45DB966647F}" dt="2023-11-07T12:23:31.558" v="4812" actId="478"/>
          <ac:picMkLst>
            <pc:docMk/>
            <pc:sldMk cId="197586860" sldId="440"/>
            <ac:picMk id="58" creationId="{6AF7037B-4223-0C88-1F5D-83941F3FDBDA}"/>
          </ac:picMkLst>
        </pc:picChg>
        <pc:picChg chg="del">
          <ac:chgData name="Md Abdullah Al Naser" userId="12acc36d-0ee1-4239-8ed9-1eb1b2a0b545" providerId="ADAL" clId="{C732B10A-9829-4CBD-9A6E-E45DB966647F}" dt="2023-11-07T12:23:31.558" v="4812" actId="478"/>
          <ac:picMkLst>
            <pc:docMk/>
            <pc:sldMk cId="197586860" sldId="440"/>
            <ac:picMk id="62" creationId="{4C7FC159-5E5B-588A-B85B-36592768CD83}"/>
          </ac:picMkLst>
        </pc:picChg>
        <pc:picChg chg="del">
          <ac:chgData name="Md Abdullah Al Naser" userId="12acc36d-0ee1-4239-8ed9-1eb1b2a0b545" providerId="ADAL" clId="{C732B10A-9829-4CBD-9A6E-E45DB966647F}" dt="2023-11-07T12:23:31.558" v="4812" actId="478"/>
          <ac:picMkLst>
            <pc:docMk/>
            <pc:sldMk cId="197586860" sldId="440"/>
            <ac:picMk id="65" creationId="{2AE2D5E0-B9D4-ECFF-332F-710D5677A1B1}"/>
          </ac:picMkLst>
        </pc:picChg>
        <pc:picChg chg="del">
          <ac:chgData name="Md Abdullah Al Naser" userId="12acc36d-0ee1-4239-8ed9-1eb1b2a0b545" providerId="ADAL" clId="{C732B10A-9829-4CBD-9A6E-E45DB966647F}" dt="2023-11-07T12:23:31.558" v="4812" actId="478"/>
          <ac:picMkLst>
            <pc:docMk/>
            <pc:sldMk cId="197586860" sldId="440"/>
            <ac:picMk id="67" creationId="{F047D149-68CD-057E-2DCA-26A186569ED7}"/>
          </ac:picMkLst>
        </pc:picChg>
        <pc:picChg chg="add del mod">
          <ac:chgData name="Md Abdullah Al Naser" userId="12acc36d-0ee1-4239-8ed9-1eb1b2a0b545" providerId="ADAL" clId="{C732B10A-9829-4CBD-9A6E-E45DB966647F}" dt="2023-11-07T12:31:08.170" v="4947"/>
          <ac:picMkLst>
            <pc:docMk/>
            <pc:sldMk cId="197586860" sldId="440"/>
            <ac:picMk id="85" creationId="{A7560770-945C-E7DB-A318-67BC5F6BCA16}"/>
          </ac:picMkLst>
        </pc:picChg>
        <pc:picChg chg="add mod">
          <ac:chgData name="Md Abdullah Al Naser" userId="12acc36d-0ee1-4239-8ed9-1eb1b2a0b545" providerId="ADAL" clId="{C732B10A-9829-4CBD-9A6E-E45DB966647F}" dt="2023-11-07T12:31:38.444" v="4955" actId="1076"/>
          <ac:picMkLst>
            <pc:docMk/>
            <pc:sldMk cId="197586860" sldId="440"/>
            <ac:picMk id="87" creationId="{C8815602-4DD5-E531-1BAB-A96DB0584145}"/>
          </ac:picMkLst>
        </pc:picChg>
        <pc:picChg chg="add mod">
          <ac:chgData name="Md Abdullah Al Naser" userId="12acc36d-0ee1-4239-8ed9-1eb1b2a0b545" providerId="ADAL" clId="{C732B10A-9829-4CBD-9A6E-E45DB966647F}" dt="2023-11-07T12:31:59.467" v="4959" actId="571"/>
          <ac:picMkLst>
            <pc:docMk/>
            <pc:sldMk cId="197586860" sldId="440"/>
            <ac:picMk id="90" creationId="{0E5422FD-D231-6E83-C8C2-D999E09CDF72}"/>
          </ac:picMkLst>
        </pc:picChg>
        <pc:picChg chg="add del mod">
          <ac:chgData name="Md Abdullah Al Naser" userId="12acc36d-0ee1-4239-8ed9-1eb1b2a0b545" providerId="ADAL" clId="{C732B10A-9829-4CBD-9A6E-E45DB966647F}" dt="2023-11-07T12:32:09.402" v="4962" actId="478"/>
          <ac:picMkLst>
            <pc:docMk/>
            <pc:sldMk cId="197586860" sldId="440"/>
            <ac:picMk id="91" creationId="{A2655192-A685-E602-D20C-6557C44C31A6}"/>
          </ac:picMkLst>
        </pc:picChg>
        <pc:picChg chg="add mod">
          <ac:chgData name="Md Abdullah Al Naser" userId="12acc36d-0ee1-4239-8ed9-1eb1b2a0b545" providerId="ADAL" clId="{C732B10A-9829-4CBD-9A6E-E45DB966647F}" dt="2023-11-07T12:32:12.599" v="4963" actId="1076"/>
          <ac:picMkLst>
            <pc:docMk/>
            <pc:sldMk cId="197586860" sldId="440"/>
            <ac:picMk id="92" creationId="{80149384-9A31-6138-39CB-FB0878EF71F3}"/>
          </ac:picMkLst>
        </pc:picChg>
        <pc:cxnChg chg="mod topLvl">
          <ac:chgData name="Md Abdullah Al Naser" userId="12acc36d-0ee1-4239-8ed9-1eb1b2a0b545" providerId="ADAL" clId="{C732B10A-9829-4CBD-9A6E-E45DB966647F}" dt="2023-11-07T12:31:08.961" v="4948" actId="1076"/>
          <ac:cxnSpMkLst>
            <pc:docMk/>
            <pc:sldMk cId="197586860" sldId="440"/>
            <ac:cxnSpMk id="11" creationId="{D0004D88-4EBB-8B35-5E61-BAFA3053DF77}"/>
          </ac:cxnSpMkLst>
        </pc:cxnChg>
        <pc:cxnChg chg="del mod topLvl">
          <ac:chgData name="Md Abdullah Al Naser" userId="12acc36d-0ee1-4239-8ed9-1eb1b2a0b545" providerId="ADAL" clId="{C732B10A-9829-4CBD-9A6E-E45DB966647F}" dt="2023-11-07T12:24:51.274" v="4836" actId="478"/>
          <ac:cxnSpMkLst>
            <pc:docMk/>
            <pc:sldMk cId="197586860" sldId="440"/>
            <ac:cxnSpMk id="16" creationId="{1943F486-E2AE-1509-EF97-63DAA4DBD56B}"/>
          </ac:cxnSpMkLst>
        </pc:cxnChg>
        <pc:cxnChg chg="mod topLvl">
          <ac:chgData name="Md Abdullah Al Naser" userId="12acc36d-0ee1-4239-8ed9-1eb1b2a0b545" providerId="ADAL" clId="{C732B10A-9829-4CBD-9A6E-E45DB966647F}" dt="2023-11-07T12:31:08.961" v="4948" actId="1076"/>
          <ac:cxnSpMkLst>
            <pc:docMk/>
            <pc:sldMk cId="197586860" sldId="440"/>
            <ac:cxnSpMk id="17" creationId="{A8A3A9D7-244A-54D7-FB74-472A13B8422B}"/>
          </ac:cxnSpMkLst>
        </pc:cxnChg>
        <pc:cxnChg chg="mod topLvl">
          <ac:chgData name="Md Abdullah Al Naser" userId="12acc36d-0ee1-4239-8ed9-1eb1b2a0b545" providerId="ADAL" clId="{C732B10A-9829-4CBD-9A6E-E45DB966647F}" dt="2023-11-07T12:31:08.961" v="4948" actId="1076"/>
          <ac:cxnSpMkLst>
            <pc:docMk/>
            <pc:sldMk cId="197586860" sldId="440"/>
            <ac:cxnSpMk id="18" creationId="{920A0A82-8E56-8721-782C-ABA56A194F07}"/>
          </ac:cxnSpMkLst>
        </pc:cxnChg>
        <pc:cxnChg chg="del mod">
          <ac:chgData name="Md Abdullah Al Naser" userId="12acc36d-0ee1-4239-8ed9-1eb1b2a0b545" providerId="ADAL" clId="{C732B10A-9829-4CBD-9A6E-E45DB966647F}" dt="2023-11-07T12:23:31.558" v="4812" actId="478"/>
          <ac:cxnSpMkLst>
            <pc:docMk/>
            <pc:sldMk cId="197586860" sldId="440"/>
            <ac:cxnSpMk id="20" creationId="{811256C2-317F-0B82-28B5-9C0FFE8096DD}"/>
          </ac:cxnSpMkLst>
        </pc:cxnChg>
        <pc:cxnChg chg="add del mod">
          <ac:chgData name="Md Abdullah Al Naser" userId="12acc36d-0ee1-4239-8ed9-1eb1b2a0b545" providerId="ADAL" clId="{C732B10A-9829-4CBD-9A6E-E45DB966647F}" dt="2023-11-07T12:24:30.368" v="4826" actId="478"/>
          <ac:cxnSpMkLst>
            <pc:docMk/>
            <pc:sldMk cId="197586860" sldId="440"/>
            <ac:cxnSpMk id="26" creationId="{F8E44BD6-0166-1E82-8E37-BB59105073BB}"/>
          </ac:cxnSpMkLst>
        </pc:cxnChg>
        <pc:cxnChg chg="add del mod">
          <ac:chgData name="Md Abdullah Al Naser" userId="12acc36d-0ee1-4239-8ed9-1eb1b2a0b545" providerId="ADAL" clId="{C732B10A-9829-4CBD-9A6E-E45DB966647F}" dt="2023-11-07T12:33:07.541" v="4968" actId="692"/>
          <ac:cxnSpMkLst>
            <pc:docMk/>
            <pc:sldMk cId="197586860" sldId="440"/>
            <ac:cxnSpMk id="27" creationId="{F1DA8D7A-2D91-ECCA-6EA9-055F7B243341}"/>
          </ac:cxnSpMkLst>
        </pc:cxnChg>
        <pc:cxnChg chg="add del mod">
          <ac:chgData name="Md Abdullah Al Naser" userId="12acc36d-0ee1-4239-8ed9-1eb1b2a0b545" providerId="ADAL" clId="{C732B10A-9829-4CBD-9A6E-E45DB966647F}" dt="2023-11-07T12:33:07.541" v="4968" actId="692"/>
          <ac:cxnSpMkLst>
            <pc:docMk/>
            <pc:sldMk cId="197586860" sldId="440"/>
            <ac:cxnSpMk id="28" creationId="{77C2FF8D-5CB7-942E-59A3-81118692270A}"/>
          </ac:cxnSpMkLst>
        </pc:cxnChg>
        <pc:cxnChg chg="add mod">
          <ac:chgData name="Md Abdullah Al Naser" userId="12acc36d-0ee1-4239-8ed9-1eb1b2a0b545" providerId="ADAL" clId="{C732B10A-9829-4CBD-9A6E-E45DB966647F}" dt="2023-11-07T12:33:07.541" v="4968" actId="692"/>
          <ac:cxnSpMkLst>
            <pc:docMk/>
            <pc:sldMk cId="197586860" sldId="440"/>
            <ac:cxnSpMk id="29" creationId="{543EBCDC-2448-42A6-7082-5C066134278B}"/>
          </ac:cxnSpMkLst>
        </pc:cxnChg>
        <pc:cxnChg chg="add del mod">
          <ac:chgData name="Md Abdullah Al Naser" userId="12acc36d-0ee1-4239-8ed9-1eb1b2a0b545" providerId="ADAL" clId="{C732B10A-9829-4CBD-9A6E-E45DB966647F}" dt="2023-11-07T12:24:38.725" v="4830" actId="478"/>
          <ac:cxnSpMkLst>
            <pc:docMk/>
            <pc:sldMk cId="197586860" sldId="440"/>
            <ac:cxnSpMk id="33" creationId="{4B839D1A-4758-4E93-BCDD-156F14CC5E63}"/>
          </ac:cxnSpMkLst>
        </pc:cxnChg>
        <pc:cxnChg chg="add mod">
          <ac:chgData name="Md Abdullah Al Naser" userId="12acc36d-0ee1-4239-8ed9-1eb1b2a0b545" providerId="ADAL" clId="{C732B10A-9829-4CBD-9A6E-E45DB966647F}" dt="2023-11-07T12:31:08.961" v="4948" actId="1076"/>
          <ac:cxnSpMkLst>
            <pc:docMk/>
            <pc:sldMk cId="197586860" sldId="440"/>
            <ac:cxnSpMk id="35" creationId="{018EEA10-5BA0-AFC7-2AAC-B884A0D904CB}"/>
          </ac:cxnSpMkLst>
        </pc:cxnChg>
        <pc:cxnChg chg="del mod">
          <ac:chgData name="Md Abdullah Al Naser" userId="12acc36d-0ee1-4239-8ed9-1eb1b2a0b545" providerId="ADAL" clId="{C732B10A-9829-4CBD-9A6E-E45DB966647F}" dt="2023-11-07T12:23:31.558" v="4812" actId="478"/>
          <ac:cxnSpMkLst>
            <pc:docMk/>
            <pc:sldMk cId="197586860" sldId="440"/>
            <ac:cxnSpMk id="40" creationId="{3A0BF3F6-44C6-80B0-BB10-7E33BBD957DA}"/>
          </ac:cxnSpMkLst>
        </pc:cxnChg>
        <pc:cxnChg chg="del">
          <ac:chgData name="Md Abdullah Al Naser" userId="12acc36d-0ee1-4239-8ed9-1eb1b2a0b545" providerId="ADAL" clId="{C732B10A-9829-4CBD-9A6E-E45DB966647F}" dt="2023-11-07T12:23:31.558" v="4812" actId="478"/>
          <ac:cxnSpMkLst>
            <pc:docMk/>
            <pc:sldMk cId="197586860" sldId="440"/>
            <ac:cxnSpMk id="42" creationId="{8AEC7007-5B40-A31D-5247-D0CC70B7BC4E}"/>
          </ac:cxnSpMkLst>
        </pc:cxnChg>
        <pc:cxnChg chg="del">
          <ac:chgData name="Md Abdullah Al Naser" userId="12acc36d-0ee1-4239-8ed9-1eb1b2a0b545" providerId="ADAL" clId="{C732B10A-9829-4CBD-9A6E-E45DB966647F}" dt="2023-11-07T12:23:31.558" v="4812" actId="478"/>
          <ac:cxnSpMkLst>
            <pc:docMk/>
            <pc:sldMk cId="197586860" sldId="440"/>
            <ac:cxnSpMk id="45" creationId="{B9C45E4D-E350-2E80-185F-4F25F29B8DD5}"/>
          </ac:cxnSpMkLst>
        </pc:cxnChg>
        <pc:cxnChg chg="add mod">
          <ac:chgData name="Md Abdullah Al Naser" userId="12acc36d-0ee1-4239-8ed9-1eb1b2a0b545" providerId="ADAL" clId="{C732B10A-9829-4CBD-9A6E-E45DB966647F}" dt="2023-11-07T12:31:08.961" v="4948" actId="1076"/>
          <ac:cxnSpMkLst>
            <pc:docMk/>
            <pc:sldMk cId="197586860" sldId="440"/>
            <ac:cxnSpMk id="46" creationId="{09A546EB-B007-D623-4FC3-44D5CE0A4563}"/>
          </ac:cxnSpMkLst>
        </pc:cxnChg>
        <pc:cxnChg chg="add mod">
          <ac:chgData name="Md Abdullah Al Naser" userId="12acc36d-0ee1-4239-8ed9-1eb1b2a0b545" providerId="ADAL" clId="{C732B10A-9829-4CBD-9A6E-E45DB966647F}" dt="2023-11-07T12:31:08.961" v="4948" actId="1076"/>
          <ac:cxnSpMkLst>
            <pc:docMk/>
            <pc:sldMk cId="197586860" sldId="440"/>
            <ac:cxnSpMk id="51" creationId="{7CCDF48B-4779-2073-A885-6AFEF6F5F313}"/>
          </ac:cxnSpMkLst>
        </pc:cxnChg>
        <pc:cxnChg chg="add mod">
          <ac:chgData name="Md Abdullah Al Naser" userId="12acc36d-0ee1-4239-8ed9-1eb1b2a0b545" providerId="ADAL" clId="{C732B10A-9829-4CBD-9A6E-E45DB966647F}" dt="2023-11-07T12:31:08.961" v="4948" actId="1076"/>
          <ac:cxnSpMkLst>
            <pc:docMk/>
            <pc:sldMk cId="197586860" sldId="440"/>
            <ac:cxnSpMk id="57" creationId="{9A116FE5-DEDF-5190-E226-8A44B4C1901E}"/>
          </ac:cxnSpMkLst>
        </pc:cxnChg>
        <pc:cxnChg chg="add mod">
          <ac:chgData name="Md Abdullah Al Naser" userId="12acc36d-0ee1-4239-8ed9-1eb1b2a0b545" providerId="ADAL" clId="{C732B10A-9829-4CBD-9A6E-E45DB966647F}" dt="2023-11-07T12:31:08.961" v="4948" actId="1076"/>
          <ac:cxnSpMkLst>
            <pc:docMk/>
            <pc:sldMk cId="197586860" sldId="440"/>
            <ac:cxnSpMk id="71" creationId="{FBCE0DFF-676A-95FE-E622-2C5D747D2746}"/>
          </ac:cxnSpMkLst>
        </pc:cxnChg>
        <pc:cxnChg chg="add mod">
          <ac:chgData name="Md Abdullah Al Naser" userId="12acc36d-0ee1-4239-8ed9-1eb1b2a0b545" providerId="ADAL" clId="{C732B10A-9829-4CBD-9A6E-E45DB966647F}" dt="2023-11-07T12:28:52.528" v="4914" actId="164"/>
          <ac:cxnSpMkLst>
            <pc:docMk/>
            <pc:sldMk cId="197586860" sldId="440"/>
            <ac:cxnSpMk id="75" creationId="{7A60C21F-DA27-8EEE-81E9-68370C053D67}"/>
          </ac:cxnSpMkLst>
        </pc:cxnChg>
        <pc:cxnChg chg="add mod">
          <ac:chgData name="Md Abdullah Al Naser" userId="12acc36d-0ee1-4239-8ed9-1eb1b2a0b545" providerId="ADAL" clId="{C732B10A-9829-4CBD-9A6E-E45DB966647F}" dt="2023-11-07T12:28:52.528" v="4914" actId="164"/>
          <ac:cxnSpMkLst>
            <pc:docMk/>
            <pc:sldMk cId="197586860" sldId="440"/>
            <ac:cxnSpMk id="76" creationId="{F522C41F-2B56-5A4E-0B61-C7386DB8806D}"/>
          </ac:cxnSpMkLst>
        </pc:cxnChg>
        <pc:cxnChg chg="add mod">
          <ac:chgData name="Md Abdullah Al Naser" userId="12acc36d-0ee1-4239-8ed9-1eb1b2a0b545" providerId="ADAL" clId="{C732B10A-9829-4CBD-9A6E-E45DB966647F}" dt="2023-11-07T12:34:26.153" v="5012" actId="164"/>
          <ac:cxnSpMkLst>
            <pc:docMk/>
            <pc:sldMk cId="197586860" sldId="440"/>
            <ac:cxnSpMk id="94" creationId="{04494072-84AB-E1B3-D0A6-E0770B4182D4}"/>
          </ac:cxnSpMkLst>
        </pc:cxnChg>
        <pc:cxnChg chg="add mod">
          <ac:chgData name="Md Abdullah Al Naser" userId="12acc36d-0ee1-4239-8ed9-1eb1b2a0b545" providerId="ADAL" clId="{C732B10A-9829-4CBD-9A6E-E45DB966647F}" dt="2023-11-07T12:34:26.153" v="5012" actId="164"/>
          <ac:cxnSpMkLst>
            <pc:docMk/>
            <pc:sldMk cId="197586860" sldId="440"/>
            <ac:cxnSpMk id="97" creationId="{5ECB19F2-1D16-7F6C-D8A9-2DF08B240086}"/>
          </ac:cxnSpMkLst>
        </pc:cxnChg>
        <pc:cxnChg chg="add mod">
          <ac:chgData name="Md Abdullah Al Naser" userId="12acc36d-0ee1-4239-8ed9-1eb1b2a0b545" providerId="ADAL" clId="{C732B10A-9829-4CBD-9A6E-E45DB966647F}" dt="2023-11-07T12:57:59.129" v="5442" actId="1076"/>
          <ac:cxnSpMkLst>
            <pc:docMk/>
            <pc:sldMk cId="197586860" sldId="440"/>
            <ac:cxnSpMk id="99" creationId="{387FB996-98E4-7CF3-7620-997A7EBEDDFF}"/>
          </ac:cxnSpMkLst>
        </pc:cxnChg>
        <pc:cxnChg chg="add mod">
          <ac:chgData name="Md Abdullah Al Naser" userId="12acc36d-0ee1-4239-8ed9-1eb1b2a0b545" providerId="ADAL" clId="{C732B10A-9829-4CBD-9A6E-E45DB966647F}" dt="2023-11-07T12:35:25.990" v="5020" actId="571"/>
          <ac:cxnSpMkLst>
            <pc:docMk/>
            <pc:sldMk cId="197586860" sldId="440"/>
            <ac:cxnSpMk id="103" creationId="{AC87ED53-52A5-BCB0-E55F-5EE81FC3283C}"/>
          </ac:cxnSpMkLst>
        </pc:cxnChg>
        <pc:cxnChg chg="add mod">
          <ac:chgData name="Md Abdullah Al Naser" userId="12acc36d-0ee1-4239-8ed9-1eb1b2a0b545" providerId="ADAL" clId="{C732B10A-9829-4CBD-9A6E-E45DB966647F}" dt="2023-11-07T12:57:55.683" v="5441" actId="1076"/>
          <ac:cxnSpMkLst>
            <pc:docMk/>
            <pc:sldMk cId="197586860" sldId="440"/>
            <ac:cxnSpMk id="104" creationId="{56B054BB-4706-B8E2-F31C-9550DF8F4A04}"/>
          </ac:cxnSpMkLst>
        </pc:cxnChg>
        <pc:cxnChg chg="add mod">
          <ac:chgData name="Md Abdullah Al Naser" userId="12acc36d-0ee1-4239-8ed9-1eb1b2a0b545" providerId="ADAL" clId="{C732B10A-9829-4CBD-9A6E-E45DB966647F}" dt="2023-11-07T12:38:23.890" v="5093" actId="1076"/>
          <ac:cxnSpMkLst>
            <pc:docMk/>
            <pc:sldMk cId="197586860" sldId="440"/>
            <ac:cxnSpMk id="109" creationId="{F3FA4276-EA60-0093-4714-B107D424BEB3}"/>
          </ac:cxnSpMkLst>
        </pc:cxnChg>
      </pc:sldChg>
      <pc:sldChg chg="addSp delSp modSp add mod">
        <pc:chgData name="Md Abdullah Al Naser" userId="12acc36d-0ee1-4239-8ed9-1eb1b2a0b545" providerId="ADAL" clId="{C732B10A-9829-4CBD-9A6E-E45DB966647F}" dt="2023-11-07T13:05:00.002" v="5482" actId="1076"/>
        <pc:sldMkLst>
          <pc:docMk/>
          <pc:sldMk cId="1205994957" sldId="441"/>
        </pc:sldMkLst>
        <pc:spChg chg="mod">
          <ac:chgData name="Md Abdullah Al Naser" userId="12acc36d-0ee1-4239-8ed9-1eb1b2a0b545" providerId="ADAL" clId="{C732B10A-9829-4CBD-9A6E-E45DB966647F}" dt="2023-11-07T12:56:57.955" v="5433" actId="20577"/>
          <ac:spMkLst>
            <pc:docMk/>
            <pc:sldMk cId="1205994957" sldId="441"/>
            <ac:spMk id="3" creationId="{00000000-0000-0000-0000-000000000000}"/>
          </ac:spMkLst>
        </pc:spChg>
        <pc:spChg chg="add del mod">
          <ac:chgData name="Md Abdullah Al Naser" userId="12acc36d-0ee1-4239-8ed9-1eb1b2a0b545" providerId="ADAL" clId="{C732B10A-9829-4CBD-9A6E-E45DB966647F}" dt="2023-11-07T12:45:04.295" v="5249" actId="478"/>
          <ac:spMkLst>
            <pc:docMk/>
            <pc:sldMk cId="1205994957" sldId="441"/>
            <ac:spMk id="4" creationId="{F72E56A6-2CC2-96C4-23A6-F6F37E41C8A0}"/>
          </ac:spMkLst>
        </pc:spChg>
        <pc:spChg chg="add mod">
          <ac:chgData name="Md Abdullah Al Naser" userId="12acc36d-0ee1-4239-8ed9-1eb1b2a0b545" providerId="ADAL" clId="{C732B10A-9829-4CBD-9A6E-E45DB966647F}" dt="2023-11-07T12:56:14.400" v="5428" actId="1036"/>
          <ac:spMkLst>
            <pc:docMk/>
            <pc:sldMk cId="1205994957" sldId="441"/>
            <ac:spMk id="5" creationId="{1EAD90C2-000C-2D89-F3EE-153D7991D2C7}"/>
          </ac:spMkLst>
        </pc:spChg>
        <pc:spChg chg="add mod">
          <ac:chgData name="Md Abdullah Al Naser" userId="12acc36d-0ee1-4239-8ed9-1eb1b2a0b545" providerId="ADAL" clId="{C732B10A-9829-4CBD-9A6E-E45DB966647F}" dt="2023-11-07T12:56:14.400" v="5428" actId="1036"/>
          <ac:spMkLst>
            <pc:docMk/>
            <pc:sldMk cId="1205994957" sldId="441"/>
            <ac:spMk id="6" creationId="{128E3F42-931B-2DDF-DA1D-75605421B66E}"/>
          </ac:spMkLst>
        </pc:spChg>
        <pc:spChg chg="add mod">
          <ac:chgData name="Md Abdullah Al Naser" userId="12acc36d-0ee1-4239-8ed9-1eb1b2a0b545" providerId="ADAL" clId="{C732B10A-9829-4CBD-9A6E-E45DB966647F}" dt="2023-11-07T12:56:14.400" v="5428" actId="1036"/>
          <ac:spMkLst>
            <pc:docMk/>
            <pc:sldMk cId="1205994957" sldId="441"/>
            <ac:spMk id="8" creationId="{C98C3AB5-32CA-F464-1A22-4808C990BC72}"/>
          </ac:spMkLst>
        </pc:spChg>
        <pc:spChg chg="mod">
          <ac:chgData name="Md Abdullah Al Naser" userId="12acc36d-0ee1-4239-8ed9-1eb1b2a0b545" providerId="ADAL" clId="{C732B10A-9829-4CBD-9A6E-E45DB966647F}" dt="2023-11-07T13:00:31.977" v="5462" actId="1076"/>
          <ac:spMkLst>
            <pc:docMk/>
            <pc:sldMk cId="1205994957" sldId="441"/>
            <ac:spMk id="9" creationId="{060CF823-1C07-2900-BBF5-CA0C24C6A014}"/>
          </ac:spMkLst>
        </pc:spChg>
        <pc:spChg chg="mod">
          <ac:chgData name="Md Abdullah Al Naser" userId="12acc36d-0ee1-4239-8ed9-1eb1b2a0b545" providerId="ADAL" clId="{C732B10A-9829-4CBD-9A6E-E45DB966647F}" dt="2023-11-07T12:56:14.400" v="5428" actId="1036"/>
          <ac:spMkLst>
            <pc:docMk/>
            <pc:sldMk cId="1205994957" sldId="441"/>
            <ac:spMk id="10" creationId="{6CB8AD08-A32D-CD3A-24C5-633C54536C38}"/>
          </ac:spMkLst>
        </pc:spChg>
        <pc:spChg chg="mod">
          <ac:chgData name="Md Abdullah Al Naser" userId="12acc36d-0ee1-4239-8ed9-1eb1b2a0b545" providerId="ADAL" clId="{C732B10A-9829-4CBD-9A6E-E45DB966647F}" dt="2023-11-07T12:56:14.400" v="5428" actId="1036"/>
          <ac:spMkLst>
            <pc:docMk/>
            <pc:sldMk cId="1205994957" sldId="441"/>
            <ac:spMk id="12" creationId="{10922868-45BC-F83D-0CE4-4E94AB9E40FC}"/>
          </ac:spMkLst>
        </pc:spChg>
        <pc:spChg chg="mod">
          <ac:chgData name="Md Abdullah Al Naser" userId="12acc36d-0ee1-4239-8ed9-1eb1b2a0b545" providerId="ADAL" clId="{C732B10A-9829-4CBD-9A6E-E45DB966647F}" dt="2023-11-07T12:56:14.400" v="5428" actId="1036"/>
          <ac:spMkLst>
            <pc:docMk/>
            <pc:sldMk cId="1205994957" sldId="441"/>
            <ac:spMk id="13" creationId="{6BE4863D-54B9-56E3-201E-EFDB34F90F12}"/>
          </ac:spMkLst>
        </pc:spChg>
        <pc:spChg chg="add mod">
          <ac:chgData name="Md Abdullah Al Naser" userId="12acc36d-0ee1-4239-8ed9-1eb1b2a0b545" providerId="ADAL" clId="{C732B10A-9829-4CBD-9A6E-E45DB966647F}" dt="2023-11-07T12:56:14.400" v="5428" actId="1036"/>
          <ac:spMkLst>
            <pc:docMk/>
            <pc:sldMk cId="1205994957" sldId="441"/>
            <ac:spMk id="14" creationId="{D5FB9453-75A6-E1FC-D419-5ED1AEF56B10}"/>
          </ac:spMkLst>
        </pc:spChg>
        <pc:spChg chg="add del mod">
          <ac:chgData name="Md Abdullah Al Naser" userId="12acc36d-0ee1-4239-8ed9-1eb1b2a0b545" providerId="ADAL" clId="{C732B10A-9829-4CBD-9A6E-E45DB966647F}" dt="2023-11-07T12:57:18.461" v="5434" actId="1076"/>
          <ac:spMkLst>
            <pc:docMk/>
            <pc:sldMk cId="1205994957" sldId="441"/>
            <ac:spMk id="26" creationId="{03A6CE09-1F12-2B54-53B4-A07E2B5619EA}"/>
          </ac:spMkLst>
        </pc:spChg>
        <pc:spChg chg="add mod">
          <ac:chgData name="Md Abdullah Al Naser" userId="12acc36d-0ee1-4239-8ed9-1eb1b2a0b545" providerId="ADAL" clId="{C732B10A-9829-4CBD-9A6E-E45DB966647F}" dt="2023-11-07T12:56:14.400" v="5428" actId="1036"/>
          <ac:spMkLst>
            <pc:docMk/>
            <pc:sldMk cId="1205994957" sldId="441"/>
            <ac:spMk id="32" creationId="{5D149325-1286-4F8D-DD55-029D00837A2F}"/>
          </ac:spMkLst>
        </pc:spChg>
        <pc:spChg chg="add mod">
          <ac:chgData name="Md Abdullah Al Naser" userId="12acc36d-0ee1-4239-8ed9-1eb1b2a0b545" providerId="ADAL" clId="{C732B10A-9829-4CBD-9A6E-E45DB966647F}" dt="2023-11-07T12:56:14.400" v="5428" actId="1036"/>
          <ac:spMkLst>
            <pc:docMk/>
            <pc:sldMk cId="1205994957" sldId="441"/>
            <ac:spMk id="34" creationId="{B2643D6F-8A3C-6A3E-2433-C00F3525059E}"/>
          </ac:spMkLst>
        </pc:spChg>
        <pc:spChg chg="add mod">
          <ac:chgData name="Md Abdullah Al Naser" userId="12acc36d-0ee1-4239-8ed9-1eb1b2a0b545" providerId="ADAL" clId="{C732B10A-9829-4CBD-9A6E-E45DB966647F}" dt="2023-11-07T12:56:14.400" v="5428" actId="1036"/>
          <ac:spMkLst>
            <pc:docMk/>
            <pc:sldMk cId="1205994957" sldId="441"/>
            <ac:spMk id="41" creationId="{2E24DE0E-5854-565C-589F-D3CB8BD8C21D}"/>
          </ac:spMkLst>
        </pc:spChg>
        <pc:spChg chg="add mod ord">
          <ac:chgData name="Md Abdullah Al Naser" userId="12acc36d-0ee1-4239-8ed9-1eb1b2a0b545" providerId="ADAL" clId="{C732B10A-9829-4CBD-9A6E-E45DB966647F}" dt="2023-11-07T12:56:14.400" v="5428" actId="1036"/>
          <ac:spMkLst>
            <pc:docMk/>
            <pc:sldMk cId="1205994957" sldId="441"/>
            <ac:spMk id="42" creationId="{39CEA69E-5263-26A9-2506-1360263AE010}"/>
          </ac:spMkLst>
        </pc:spChg>
        <pc:spChg chg="add mod">
          <ac:chgData name="Md Abdullah Al Naser" userId="12acc36d-0ee1-4239-8ed9-1eb1b2a0b545" providerId="ADAL" clId="{C732B10A-9829-4CBD-9A6E-E45DB966647F}" dt="2023-11-07T13:01:10.996" v="5467" actId="1076"/>
          <ac:spMkLst>
            <pc:docMk/>
            <pc:sldMk cId="1205994957" sldId="441"/>
            <ac:spMk id="43" creationId="{621BCD9D-C859-0407-A35D-3410C4EB68E2}"/>
          </ac:spMkLst>
        </pc:spChg>
        <pc:spChg chg="add mod">
          <ac:chgData name="Md Abdullah Al Naser" userId="12acc36d-0ee1-4239-8ed9-1eb1b2a0b545" providerId="ADAL" clId="{C732B10A-9829-4CBD-9A6E-E45DB966647F}" dt="2023-11-07T12:56:14.400" v="5428" actId="1036"/>
          <ac:spMkLst>
            <pc:docMk/>
            <pc:sldMk cId="1205994957" sldId="441"/>
            <ac:spMk id="48" creationId="{7962C309-6BDF-98BE-0DE0-A5E12BCAF55F}"/>
          </ac:spMkLst>
        </pc:spChg>
        <pc:spChg chg="mod">
          <ac:chgData name="Md Abdullah Al Naser" userId="12acc36d-0ee1-4239-8ed9-1eb1b2a0b545" providerId="ADAL" clId="{C732B10A-9829-4CBD-9A6E-E45DB966647F}" dt="2023-11-07T12:59:17.038" v="5452" actId="1076"/>
          <ac:spMkLst>
            <pc:docMk/>
            <pc:sldMk cId="1205994957" sldId="441"/>
            <ac:spMk id="52" creationId="{FADFC825-89C1-771C-D200-87B70E22DF35}"/>
          </ac:spMkLst>
        </pc:spChg>
        <pc:spChg chg="add mod">
          <ac:chgData name="Md Abdullah Al Naser" userId="12acc36d-0ee1-4239-8ed9-1eb1b2a0b545" providerId="ADAL" clId="{C732B10A-9829-4CBD-9A6E-E45DB966647F}" dt="2023-11-07T12:56:14.400" v="5428" actId="1036"/>
          <ac:spMkLst>
            <pc:docMk/>
            <pc:sldMk cId="1205994957" sldId="441"/>
            <ac:spMk id="60" creationId="{E0543C44-E273-05ED-5666-E473C00659D1}"/>
          </ac:spMkLst>
        </pc:spChg>
        <pc:spChg chg="add mod">
          <ac:chgData name="Md Abdullah Al Naser" userId="12acc36d-0ee1-4239-8ed9-1eb1b2a0b545" providerId="ADAL" clId="{C732B10A-9829-4CBD-9A6E-E45DB966647F}" dt="2023-11-07T13:05:00.002" v="5482" actId="1076"/>
          <ac:spMkLst>
            <pc:docMk/>
            <pc:sldMk cId="1205994957" sldId="441"/>
            <ac:spMk id="69" creationId="{F160485A-4171-E03A-2B07-5B085682456B}"/>
          </ac:spMkLst>
        </pc:spChg>
        <pc:spChg chg="mod">
          <ac:chgData name="Md Abdullah Al Naser" userId="12acc36d-0ee1-4239-8ed9-1eb1b2a0b545" providerId="ADAL" clId="{C732B10A-9829-4CBD-9A6E-E45DB966647F}" dt="2023-11-07T12:56:31.476" v="5429"/>
          <ac:spMkLst>
            <pc:docMk/>
            <pc:sldMk cId="1205994957" sldId="441"/>
            <ac:spMk id="77" creationId="{5717A861-A1AE-333F-E545-3D8B89DC1538}"/>
          </ac:spMkLst>
        </pc:spChg>
        <pc:spChg chg="add mod">
          <ac:chgData name="Md Abdullah Al Naser" userId="12acc36d-0ee1-4239-8ed9-1eb1b2a0b545" providerId="ADAL" clId="{C732B10A-9829-4CBD-9A6E-E45DB966647F}" dt="2023-11-07T12:59:13.286" v="5451" actId="14100"/>
          <ac:spMkLst>
            <pc:docMk/>
            <pc:sldMk cId="1205994957" sldId="441"/>
            <ac:spMk id="80" creationId="{0F942682-5612-437C-FA18-90EC6D46D0A3}"/>
          </ac:spMkLst>
        </pc:spChg>
        <pc:spChg chg="add del mod">
          <ac:chgData name="Md Abdullah Al Naser" userId="12acc36d-0ee1-4239-8ed9-1eb1b2a0b545" providerId="ADAL" clId="{C732B10A-9829-4CBD-9A6E-E45DB966647F}" dt="2023-11-07T12:59:51.954" v="5456" actId="478"/>
          <ac:spMkLst>
            <pc:docMk/>
            <pc:sldMk cId="1205994957" sldId="441"/>
            <ac:spMk id="81" creationId="{6F6139CB-2DD4-A7FC-E010-96F200741CF5}"/>
          </ac:spMkLst>
        </pc:spChg>
        <pc:spChg chg="add mod">
          <ac:chgData name="Md Abdullah Al Naser" userId="12acc36d-0ee1-4239-8ed9-1eb1b2a0b545" providerId="ADAL" clId="{C732B10A-9829-4CBD-9A6E-E45DB966647F}" dt="2023-11-07T13:00:44.809" v="5466" actId="692"/>
          <ac:spMkLst>
            <pc:docMk/>
            <pc:sldMk cId="1205994957" sldId="441"/>
            <ac:spMk id="82" creationId="{86209DA2-9458-424B-0E79-DD09CD883CAE}"/>
          </ac:spMkLst>
        </pc:spChg>
        <pc:spChg chg="mod">
          <ac:chgData name="Md Abdullah Al Naser" userId="12acc36d-0ee1-4239-8ed9-1eb1b2a0b545" providerId="ADAL" clId="{C732B10A-9829-4CBD-9A6E-E45DB966647F}" dt="2023-11-07T12:56:14.400" v="5428" actId="1036"/>
          <ac:spMkLst>
            <pc:docMk/>
            <pc:sldMk cId="1205994957" sldId="441"/>
            <ac:spMk id="86" creationId="{72D2792B-D9C2-D9E7-7444-452ADB663836}"/>
          </ac:spMkLst>
        </pc:spChg>
        <pc:spChg chg="mod">
          <ac:chgData name="Md Abdullah Al Naser" userId="12acc36d-0ee1-4239-8ed9-1eb1b2a0b545" providerId="ADAL" clId="{C732B10A-9829-4CBD-9A6E-E45DB966647F}" dt="2023-11-07T12:56:14.400" v="5428" actId="1036"/>
          <ac:spMkLst>
            <pc:docMk/>
            <pc:sldMk cId="1205994957" sldId="441"/>
            <ac:spMk id="88" creationId="{90BDC834-C6FD-55F9-C0B0-075C67CB2FFE}"/>
          </ac:spMkLst>
        </pc:spChg>
        <pc:spChg chg="add mod">
          <ac:chgData name="Md Abdullah Al Naser" userId="12acc36d-0ee1-4239-8ed9-1eb1b2a0b545" providerId="ADAL" clId="{C732B10A-9829-4CBD-9A6E-E45DB966647F}" dt="2023-11-07T13:04:23.326" v="5481" actId="1076"/>
          <ac:spMkLst>
            <pc:docMk/>
            <pc:sldMk cId="1205994957" sldId="441"/>
            <ac:spMk id="95" creationId="{1A02CBBA-5A39-15BD-2383-B07CAD927007}"/>
          </ac:spMkLst>
        </pc:spChg>
        <pc:grpChg chg="add mod">
          <ac:chgData name="Md Abdullah Al Naser" userId="12acc36d-0ee1-4239-8ed9-1eb1b2a0b545" providerId="ADAL" clId="{C732B10A-9829-4CBD-9A6E-E45DB966647F}" dt="2023-11-07T13:01:14.738" v="5468" actId="1076"/>
          <ac:grpSpMkLst>
            <pc:docMk/>
            <pc:sldMk cId="1205994957" sldId="441"/>
            <ac:grpSpMk id="70" creationId="{D5479252-110C-BB5F-1273-EDDB7F3C3296}"/>
          </ac:grpSpMkLst>
        </pc:grpChg>
        <pc:grpChg chg="mod">
          <ac:chgData name="Md Abdullah Al Naser" userId="12acc36d-0ee1-4239-8ed9-1eb1b2a0b545" providerId="ADAL" clId="{C732B10A-9829-4CBD-9A6E-E45DB966647F}" dt="2023-11-07T12:56:31.476" v="5429"/>
          <ac:grpSpMkLst>
            <pc:docMk/>
            <pc:sldMk cId="1205994957" sldId="441"/>
            <ac:grpSpMk id="72" creationId="{2653C3AC-DE0E-DF62-4C81-551A48D0C176}"/>
          </ac:grpSpMkLst>
        </pc:grpChg>
        <pc:grpChg chg="del">
          <ac:chgData name="Md Abdullah Al Naser" userId="12acc36d-0ee1-4239-8ed9-1eb1b2a0b545" providerId="ADAL" clId="{C732B10A-9829-4CBD-9A6E-E45DB966647F}" dt="2023-11-07T12:44:19.358" v="5246" actId="478"/>
          <ac:grpSpMkLst>
            <pc:docMk/>
            <pc:sldMk cId="1205994957" sldId="441"/>
            <ac:grpSpMk id="98" creationId="{BDBDBB45-F16D-B694-89F9-8069A4A781C5}"/>
          </ac:grpSpMkLst>
        </pc:grpChg>
        <pc:picChg chg="add mod">
          <ac:chgData name="Md Abdullah Al Naser" userId="12acc36d-0ee1-4239-8ed9-1eb1b2a0b545" providerId="ADAL" clId="{C732B10A-9829-4CBD-9A6E-E45DB966647F}" dt="2023-11-07T12:56:14.400" v="5428" actId="1036"/>
          <ac:picMkLst>
            <pc:docMk/>
            <pc:sldMk cId="1205994957" sldId="441"/>
            <ac:picMk id="33" creationId="{14C14370-F418-4693-18B7-19EDC194035C}"/>
          </ac:picMkLst>
        </pc:picChg>
        <pc:picChg chg="add mod">
          <ac:chgData name="Md Abdullah Al Naser" userId="12acc36d-0ee1-4239-8ed9-1eb1b2a0b545" providerId="ADAL" clId="{C732B10A-9829-4CBD-9A6E-E45DB966647F}" dt="2023-11-07T12:56:14.400" v="5428" actId="1036"/>
          <ac:picMkLst>
            <pc:docMk/>
            <pc:sldMk cId="1205994957" sldId="441"/>
            <ac:picMk id="36" creationId="{46BFE7F6-B8BF-D6D6-2FEC-C8F0F148AFF6}"/>
          </ac:picMkLst>
        </pc:picChg>
        <pc:picChg chg="mod">
          <ac:chgData name="Md Abdullah Al Naser" userId="12acc36d-0ee1-4239-8ed9-1eb1b2a0b545" providerId="ADAL" clId="{C732B10A-9829-4CBD-9A6E-E45DB966647F}" dt="2023-11-07T12:56:14.400" v="5428" actId="1036"/>
          <ac:picMkLst>
            <pc:docMk/>
            <pc:sldMk cId="1205994957" sldId="441"/>
            <ac:picMk id="87" creationId="{C8815602-4DD5-E531-1BAB-A96DB0584145}"/>
          </ac:picMkLst>
        </pc:picChg>
        <pc:picChg chg="mod">
          <ac:chgData name="Md Abdullah Al Naser" userId="12acc36d-0ee1-4239-8ed9-1eb1b2a0b545" providerId="ADAL" clId="{C732B10A-9829-4CBD-9A6E-E45DB966647F}" dt="2023-11-07T12:56:14.400" v="5428" actId="1036"/>
          <ac:picMkLst>
            <pc:docMk/>
            <pc:sldMk cId="1205994957" sldId="441"/>
            <ac:picMk id="92" creationId="{80149384-9A31-6138-39CB-FB0878EF71F3}"/>
          </ac:picMkLst>
        </pc:picChg>
        <pc:picChg chg="add mod ord">
          <ac:chgData name="Md Abdullah Al Naser" userId="12acc36d-0ee1-4239-8ed9-1eb1b2a0b545" providerId="ADAL" clId="{C732B10A-9829-4CBD-9A6E-E45DB966647F}" dt="2023-11-07T13:04:16.610" v="5480" actId="167"/>
          <ac:picMkLst>
            <pc:docMk/>
            <pc:sldMk cId="1205994957" sldId="441"/>
            <ac:picMk id="96" creationId="{43C1D859-AD97-9D5D-CA3B-45B2047707DA}"/>
          </ac:picMkLst>
        </pc:picChg>
        <pc:cxnChg chg="add mod">
          <ac:chgData name="Md Abdullah Al Naser" userId="12acc36d-0ee1-4239-8ed9-1eb1b2a0b545" providerId="ADAL" clId="{C732B10A-9829-4CBD-9A6E-E45DB966647F}" dt="2023-11-07T12:56:14.400" v="5428" actId="1036"/>
          <ac:cxnSpMkLst>
            <pc:docMk/>
            <pc:sldMk cId="1205994957" sldId="441"/>
            <ac:cxnSpMk id="7" creationId="{B73EDC87-ACCB-C4EB-823C-B3D665F427B6}"/>
          </ac:cxnSpMkLst>
        </pc:cxnChg>
        <pc:cxnChg chg="mod">
          <ac:chgData name="Md Abdullah Al Naser" userId="12acc36d-0ee1-4239-8ed9-1eb1b2a0b545" providerId="ADAL" clId="{C732B10A-9829-4CBD-9A6E-E45DB966647F}" dt="2023-11-07T13:00:31.977" v="5462" actId="1076"/>
          <ac:cxnSpMkLst>
            <pc:docMk/>
            <pc:sldMk cId="1205994957" sldId="441"/>
            <ac:cxnSpMk id="11" creationId="{D0004D88-4EBB-8B35-5E61-BAFA3053DF77}"/>
          </ac:cxnSpMkLst>
        </pc:cxnChg>
        <pc:cxnChg chg="add mod">
          <ac:chgData name="Md Abdullah Al Naser" userId="12acc36d-0ee1-4239-8ed9-1eb1b2a0b545" providerId="ADAL" clId="{C732B10A-9829-4CBD-9A6E-E45DB966647F}" dt="2023-11-07T12:56:14.400" v="5428" actId="1036"/>
          <ac:cxnSpMkLst>
            <pc:docMk/>
            <pc:sldMk cId="1205994957" sldId="441"/>
            <ac:cxnSpMk id="15" creationId="{F9CCEED1-6EF2-8151-A446-7CD2DE836CFC}"/>
          </ac:cxnSpMkLst>
        </pc:cxnChg>
        <pc:cxnChg chg="add mod">
          <ac:chgData name="Md Abdullah Al Naser" userId="12acc36d-0ee1-4239-8ed9-1eb1b2a0b545" providerId="ADAL" clId="{C732B10A-9829-4CBD-9A6E-E45DB966647F}" dt="2023-11-07T12:56:14.400" v="5428" actId="1036"/>
          <ac:cxnSpMkLst>
            <pc:docMk/>
            <pc:sldMk cId="1205994957" sldId="441"/>
            <ac:cxnSpMk id="16" creationId="{05A8DC9D-E4D5-FB8C-B8B7-F7FDBE6E6FBD}"/>
          </ac:cxnSpMkLst>
        </pc:cxnChg>
        <pc:cxnChg chg="mod">
          <ac:chgData name="Md Abdullah Al Naser" userId="12acc36d-0ee1-4239-8ed9-1eb1b2a0b545" providerId="ADAL" clId="{C732B10A-9829-4CBD-9A6E-E45DB966647F}" dt="2023-11-07T13:00:31.977" v="5462" actId="1076"/>
          <ac:cxnSpMkLst>
            <pc:docMk/>
            <pc:sldMk cId="1205994957" sldId="441"/>
            <ac:cxnSpMk id="17" creationId="{A8A3A9D7-244A-54D7-FB74-472A13B8422B}"/>
          </ac:cxnSpMkLst>
        </pc:cxnChg>
        <pc:cxnChg chg="mod">
          <ac:chgData name="Md Abdullah Al Naser" userId="12acc36d-0ee1-4239-8ed9-1eb1b2a0b545" providerId="ADAL" clId="{C732B10A-9829-4CBD-9A6E-E45DB966647F}" dt="2023-11-07T13:00:31.977" v="5462" actId="1076"/>
          <ac:cxnSpMkLst>
            <pc:docMk/>
            <pc:sldMk cId="1205994957" sldId="441"/>
            <ac:cxnSpMk id="18" creationId="{920A0A82-8E56-8721-782C-ABA56A194F07}"/>
          </ac:cxnSpMkLst>
        </pc:cxnChg>
        <pc:cxnChg chg="add mod">
          <ac:chgData name="Md Abdullah Al Naser" userId="12acc36d-0ee1-4239-8ed9-1eb1b2a0b545" providerId="ADAL" clId="{C732B10A-9829-4CBD-9A6E-E45DB966647F}" dt="2023-11-07T12:56:14.400" v="5428" actId="1036"/>
          <ac:cxnSpMkLst>
            <pc:docMk/>
            <pc:sldMk cId="1205994957" sldId="441"/>
            <ac:cxnSpMk id="19" creationId="{2975ECD6-F6DA-6640-8378-BB405849461B}"/>
          </ac:cxnSpMkLst>
        </pc:cxnChg>
        <pc:cxnChg chg="add mod">
          <ac:chgData name="Md Abdullah Al Naser" userId="12acc36d-0ee1-4239-8ed9-1eb1b2a0b545" providerId="ADAL" clId="{C732B10A-9829-4CBD-9A6E-E45DB966647F}" dt="2023-11-07T12:56:14.400" v="5428" actId="1036"/>
          <ac:cxnSpMkLst>
            <pc:docMk/>
            <pc:sldMk cId="1205994957" sldId="441"/>
            <ac:cxnSpMk id="20" creationId="{5E3E0800-296B-2EC6-0C10-6723F43A165E}"/>
          </ac:cxnSpMkLst>
        </pc:cxnChg>
        <pc:cxnChg chg="add mod">
          <ac:chgData name="Md Abdullah Al Naser" userId="12acc36d-0ee1-4239-8ed9-1eb1b2a0b545" providerId="ADAL" clId="{C732B10A-9829-4CBD-9A6E-E45DB966647F}" dt="2023-11-07T12:56:14.400" v="5428" actId="1036"/>
          <ac:cxnSpMkLst>
            <pc:docMk/>
            <pc:sldMk cId="1205994957" sldId="441"/>
            <ac:cxnSpMk id="21" creationId="{D6210B24-6623-3469-D355-B6CA1E137C5D}"/>
          </ac:cxnSpMkLst>
        </pc:cxnChg>
        <pc:cxnChg chg="add del mod">
          <ac:chgData name="Md Abdullah Al Naser" userId="12acc36d-0ee1-4239-8ed9-1eb1b2a0b545" providerId="ADAL" clId="{C732B10A-9829-4CBD-9A6E-E45DB966647F}" dt="2023-11-07T12:47:55.128" v="5253" actId="478"/>
          <ac:cxnSpMkLst>
            <pc:docMk/>
            <pc:sldMk cId="1205994957" sldId="441"/>
            <ac:cxnSpMk id="23" creationId="{76B1F1D4-BA02-D680-D48C-A0BB345E182D}"/>
          </ac:cxnSpMkLst>
        </pc:cxnChg>
        <pc:cxnChg chg="add del mod">
          <ac:chgData name="Md Abdullah Al Naser" userId="12acc36d-0ee1-4239-8ed9-1eb1b2a0b545" providerId="ADAL" clId="{C732B10A-9829-4CBD-9A6E-E45DB966647F}" dt="2023-11-07T12:48:50.060" v="5260" actId="478"/>
          <ac:cxnSpMkLst>
            <pc:docMk/>
            <pc:sldMk cId="1205994957" sldId="441"/>
            <ac:cxnSpMk id="24" creationId="{E0F45C9D-82D9-4A1A-BA5F-6A14B81F8C57}"/>
          </ac:cxnSpMkLst>
        </pc:cxnChg>
        <pc:cxnChg chg="add mod">
          <ac:chgData name="Md Abdullah Al Naser" userId="12acc36d-0ee1-4239-8ed9-1eb1b2a0b545" providerId="ADAL" clId="{C732B10A-9829-4CBD-9A6E-E45DB966647F}" dt="2023-11-07T12:56:14.400" v="5428" actId="1036"/>
          <ac:cxnSpMkLst>
            <pc:docMk/>
            <pc:sldMk cId="1205994957" sldId="441"/>
            <ac:cxnSpMk id="25" creationId="{39EF2250-FDC9-F839-4FC4-FE9B477D5366}"/>
          </ac:cxnSpMkLst>
        </pc:cxnChg>
        <pc:cxnChg chg="mod">
          <ac:chgData name="Md Abdullah Al Naser" userId="12acc36d-0ee1-4239-8ed9-1eb1b2a0b545" providerId="ADAL" clId="{C732B10A-9829-4CBD-9A6E-E45DB966647F}" dt="2023-11-07T12:56:14.400" v="5428" actId="1036"/>
          <ac:cxnSpMkLst>
            <pc:docMk/>
            <pc:sldMk cId="1205994957" sldId="441"/>
            <ac:cxnSpMk id="27" creationId="{F1DA8D7A-2D91-ECCA-6EA9-055F7B243341}"/>
          </ac:cxnSpMkLst>
        </pc:cxnChg>
        <pc:cxnChg chg="mod">
          <ac:chgData name="Md Abdullah Al Naser" userId="12acc36d-0ee1-4239-8ed9-1eb1b2a0b545" providerId="ADAL" clId="{C732B10A-9829-4CBD-9A6E-E45DB966647F}" dt="2023-11-07T12:56:14.400" v="5428" actId="1036"/>
          <ac:cxnSpMkLst>
            <pc:docMk/>
            <pc:sldMk cId="1205994957" sldId="441"/>
            <ac:cxnSpMk id="28" creationId="{77C2FF8D-5CB7-942E-59A3-81118692270A}"/>
          </ac:cxnSpMkLst>
        </pc:cxnChg>
        <pc:cxnChg chg="mod">
          <ac:chgData name="Md Abdullah Al Naser" userId="12acc36d-0ee1-4239-8ed9-1eb1b2a0b545" providerId="ADAL" clId="{C732B10A-9829-4CBD-9A6E-E45DB966647F}" dt="2023-11-07T12:56:14.400" v="5428" actId="1036"/>
          <ac:cxnSpMkLst>
            <pc:docMk/>
            <pc:sldMk cId="1205994957" sldId="441"/>
            <ac:cxnSpMk id="29" creationId="{543EBCDC-2448-42A6-7082-5C066134278B}"/>
          </ac:cxnSpMkLst>
        </pc:cxnChg>
        <pc:cxnChg chg="add mod">
          <ac:chgData name="Md Abdullah Al Naser" userId="12acc36d-0ee1-4239-8ed9-1eb1b2a0b545" providerId="ADAL" clId="{C732B10A-9829-4CBD-9A6E-E45DB966647F}" dt="2023-11-07T12:56:14.400" v="5428" actId="1036"/>
          <ac:cxnSpMkLst>
            <pc:docMk/>
            <pc:sldMk cId="1205994957" sldId="441"/>
            <ac:cxnSpMk id="30" creationId="{37BDE6AF-18DC-186F-8043-BB5DAF0240D9}"/>
          </ac:cxnSpMkLst>
        </pc:cxnChg>
        <pc:cxnChg chg="add mod">
          <ac:chgData name="Md Abdullah Al Naser" userId="12acc36d-0ee1-4239-8ed9-1eb1b2a0b545" providerId="ADAL" clId="{C732B10A-9829-4CBD-9A6E-E45DB966647F}" dt="2023-11-07T12:56:14.400" v="5428" actId="1036"/>
          <ac:cxnSpMkLst>
            <pc:docMk/>
            <pc:sldMk cId="1205994957" sldId="441"/>
            <ac:cxnSpMk id="31" creationId="{2744F8F0-4DFD-F813-1296-282BEC306574}"/>
          </ac:cxnSpMkLst>
        </pc:cxnChg>
        <pc:cxnChg chg="mod">
          <ac:chgData name="Md Abdullah Al Naser" userId="12acc36d-0ee1-4239-8ed9-1eb1b2a0b545" providerId="ADAL" clId="{C732B10A-9829-4CBD-9A6E-E45DB966647F}" dt="2023-11-07T12:56:14.400" v="5428" actId="1036"/>
          <ac:cxnSpMkLst>
            <pc:docMk/>
            <pc:sldMk cId="1205994957" sldId="441"/>
            <ac:cxnSpMk id="35" creationId="{018EEA10-5BA0-AFC7-2AAC-B884A0D904CB}"/>
          </ac:cxnSpMkLst>
        </pc:cxnChg>
        <pc:cxnChg chg="add del mod">
          <ac:chgData name="Md Abdullah Al Naser" userId="12acc36d-0ee1-4239-8ed9-1eb1b2a0b545" providerId="ADAL" clId="{C732B10A-9829-4CBD-9A6E-E45DB966647F}" dt="2023-11-07T12:48:02.497" v="5254" actId="478"/>
          <ac:cxnSpMkLst>
            <pc:docMk/>
            <pc:sldMk cId="1205994957" sldId="441"/>
            <ac:cxnSpMk id="37" creationId="{354D81A5-3FA4-F531-6BB2-32EDA3C1F1BB}"/>
          </ac:cxnSpMkLst>
        </pc:cxnChg>
        <pc:cxnChg chg="add del mod">
          <ac:chgData name="Md Abdullah Al Naser" userId="12acc36d-0ee1-4239-8ed9-1eb1b2a0b545" providerId="ADAL" clId="{C732B10A-9829-4CBD-9A6E-E45DB966647F}" dt="2023-11-07T12:48:52.590" v="5262" actId="478"/>
          <ac:cxnSpMkLst>
            <pc:docMk/>
            <pc:sldMk cId="1205994957" sldId="441"/>
            <ac:cxnSpMk id="38" creationId="{14B6D044-8EAD-B310-84BA-7BFA5D3A841D}"/>
          </ac:cxnSpMkLst>
        </pc:cxnChg>
        <pc:cxnChg chg="add del mod">
          <ac:chgData name="Md Abdullah Al Naser" userId="12acc36d-0ee1-4239-8ed9-1eb1b2a0b545" providerId="ADAL" clId="{C732B10A-9829-4CBD-9A6E-E45DB966647F}" dt="2023-11-07T12:48:50.962" v="5261" actId="478"/>
          <ac:cxnSpMkLst>
            <pc:docMk/>
            <pc:sldMk cId="1205994957" sldId="441"/>
            <ac:cxnSpMk id="39" creationId="{A8485693-4688-2978-B274-38390CAB4296}"/>
          </ac:cxnSpMkLst>
        </pc:cxnChg>
        <pc:cxnChg chg="add del mod">
          <ac:chgData name="Md Abdullah Al Naser" userId="12acc36d-0ee1-4239-8ed9-1eb1b2a0b545" providerId="ADAL" clId="{C732B10A-9829-4CBD-9A6E-E45DB966647F}" dt="2023-11-07T12:48:37.932" v="5259" actId="478"/>
          <ac:cxnSpMkLst>
            <pc:docMk/>
            <pc:sldMk cId="1205994957" sldId="441"/>
            <ac:cxnSpMk id="40" creationId="{2609F22F-311E-3D0E-1E59-3E6AE52F1BB6}"/>
          </ac:cxnSpMkLst>
        </pc:cxnChg>
        <pc:cxnChg chg="mod">
          <ac:chgData name="Md Abdullah Al Naser" userId="12acc36d-0ee1-4239-8ed9-1eb1b2a0b545" providerId="ADAL" clId="{C732B10A-9829-4CBD-9A6E-E45DB966647F}" dt="2023-11-07T12:56:14.400" v="5428" actId="1036"/>
          <ac:cxnSpMkLst>
            <pc:docMk/>
            <pc:sldMk cId="1205994957" sldId="441"/>
            <ac:cxnSpMk id="46" creationId="{09A546EB-B007-D623-4FC3-44D5CE0A4563}"/>
          </ac:cxnSpMkLst>
        </pc:cxnChg>
        <pc:cxnChg chg="add mod">
          <ac:chgData name="Md Abdullah Al Naser" userId="12acc36d-0ee1-4239-8ed9-1eb1b2a0b545" providerId="ADAL" clId="{C732B10A-9829-4CBD-9A6E-E45DB966647F}" dt="2023-11-07T13:00:31.977" v="5462" actId="1076"/>
          <ac:cxnSpMkLst>
            <pc:docMk/>
            <pc:sldMk cId="1205994957" sldId="441"/>
            <ac:cxnSpMk id="49" creationId="{0BF71A80-906E-914F-2B45-F594002102DD}"/>
          </ac:cxnSpMkLst>
        </pc:cxnChg>
        <pc:cxnChg chg="add mod">
          <ac:chgData name="Md Abdullah Al Naser" userId="12acc36d-0ee1-4239-8ed9-1eb1b2a0b545" providerId="ADAL" clId="{C732B10A-9829-4CBD-9A6E-E45DB966647F}" dt="2023-11-07T12:56:14.400" v="5428" actId="1036"/>
          <ac:cxnSpMkLst>
            <pc:docMk/>
            <pc:sldMk cId="1205994957" sldId="441"/>
            <ac:cxnSpMk id="50" creationId="{DB0EF52C-1D19-B15E-A37F-695D832BC810}"/>
          </ac:cxnSpMkLst>
        </pc:cxnChg>
        <pc:cxnChg chg="mod">
          <ac:chgData name="Md Abdullah Al Naser" userId="12acc36d-0ee1-4239-8ed9-1eb1b2a0b545" providerId="ADAL" clId="{C732B10A-9829-4CBD-9A6E-E45DB966647F}" dt="2023-11-07T12:56:14.400" v="5428" actId="1036"/>
          <ac:cxnSpMkLst>
            <pc:docMk/>
            <pc:sldMk cId="1205994957" sldId="441"/>
            <ac:cxnSpMk id="51" creationId="{7CCDF48B-4779-2073-A885-6AFEF6F5F313}"/>
          </ac:cxnSpMkLst>
        </pc:cxnChg>
        <pc:cxnChg chg="del">
          <ac:chgData name="Md Abdullah Al Naser" userId="12acc36d-0ee1-4239-8ed9-1eb1b2a0b545" providerId="ADAL" clId="{C732B10A-9829-4CBD-9A6E-E45DB966647F}" dt="2023-11-07T12:52:31.721" v="5322" actId="478"/>
          <ac:cxnSpMkLst>
            <pc:docMk/>
            <pc:sldMk cId="1205994957" sldId="441"/>
            <ac:cxnSpMk id="57" creationId="{9A116FE5-DEDF-5190-E226-8A44B4C1901E}"/>
          </ac:cxnSpMkLst>
        </pc:cxnChg>
        <pc:cxnChg chg="add mod">
          <ac:chgData name="Md Abdullah Al Naser" userId="12acc36d-0ee1-4239-8ed9-1eb1b2a0b545" providerId="ADAL" clId="{C732B10A-9829-4CBD-9A6E-E45DB966647F}" dt="2023-11-07T12:56:14.400" v="5428" actId="1036"/>
          <ac:cxnSpMkLst>
            <pc:docMk/>
            <pc:sldMk cId="1205994957" sldId="441"/>
            <ac:cxnSpMk id="63" creationId="{EE6B02B8-8A91-F316-5B91-2362B201ECF7}"/>
          </ac:cxnSpMkLst>
        </pc:cxnChg>
        <pc:cxnChg chg="mod">
          <ac:chgData name="Md Abdullah Al Naser" userId="12acc36d-0ee1-4239-8ed9-1eb1b2a0b545" providerId="ADAL" clId="{C732B10A-9829-4CBD-9A6E-E45DB966647F}" dt="2023-11-07T12:56:14.400" v="5428" actId="1036"/>
          <ac:cxnSpMkLst>
            <pc:docMk/>
            <pc:sldMk cId="1205994957" sldId="441"/>
            <ac:cxnSpMk id="71" creationId="{FBCE0DFF-676A-95FE-E622-2C5D747D2746}"/>
          </ac:cxnSpMkLst>
        </pc:cxnChg>
        <pc:cxnChg chg="mod">
          <ac:chgData name="Md Abdullah Al Naser" userId="12acc36d-0ee1-4239-8ed9-1eb1b2a0b545" providerId="ADAL" clId="{C732B10A-9829-4CBD-9A6E-E45DB966647F}" dt="2023-11-07T12:56:31.476" v="5429"/>
          <ac:cxnSpMkLst>
            <pc:docMk/>
            <pc:sldMk cId="1205994957" sldId="441"/>
            <ac:cxnSpMk id="73" creationId="{EF07753B-4F7B-1EB2-D4A0-3D9E202EF0F4}"/>
          </ac:cxnSpMkLst>
        </pc:cxnChg>
        <pc:cxnChg chg="mod">
          <ac:chgData name="Md Abdullah Al Naser" userId="12acc36d-0ee1-4239-8ed9-1eb1b2a0b545" providerId="ADAL" clId="{C732B10A-9829-4CBD-9A6E-E45DB966647F}" dt="2023-11-07T12:56:31.476" v="5429"/>
          <ac:cxnSpMkLst>
            <pc:docMk/>
            <pc:sldMk cId="1205994957" sldId="441"/>
            <ac:cxnSpMk id="74" creationId="{10F39966-7080-4838-F6DC-E8FA5B3C4812}"/>
          </ac:cxnSpMkLst>
        </pc:cxnChg>
        <pc:cxnChg chg="mod">
          <ac:chgData name="Md Abdullah Al Naser" userId="12acc36d-0ee1-4239-8ed9-1eb1b2a0b545" providerId="ADAL" clId="{C732B10A-9829-4CBD-9A6E-E45DB966647F}" dt="2023-11-07T12:56:31.476" v="5429"/>
          <ac:cxnSpMkLst>
            <pc:docMk/>
            <pc:sldMk cId="1205994957" sldId="441"/>
            <ac:cxnSpMk id="78" creationId="{96C6C9BC-F779-659E-D9AD-EFBAB72D3274}"/>
          </ac:cxnSpMkLst>
        </pc:cxnChg>
        <pc:cxnChg chg="mod">
          <ac:chgData name="Md Abdullah Al Naser" userId="12acc36d-0ee1-4239-8ed9-1eb1b2a0b545" providerId="ADAL" clId="{C732B10A-9829-4CBD-9A6E-E45DB966647F}" dt="2023-11-07T12:56:31.476" v="5429"/>
          <ac:cxnSpMkLst>
            <pc:docMk/>
            <pc:sldMk cId="1205994957" sldId="441"/>
            <ac:cxnSpMk id="79" creationId="{0285048A-0558-5DA9-41A0-035A502AE7C5}"/>
          </ac:cxnSpMkLst>
        </pc:cxnChg>
        <pc:cxnChg chg="add mod">
          <ac:chgData name="Md Abdullah Al Naser" userId="12acc36d-0ee1-4239-8ed9-1eb1b2a0b545" providerId="ADAL" clId="{C732B10A-9829-4CBD-9A6E-E45DB966647F}" dt="2023-11-07T13:01:48.376" v="5472" actId="1076"/>
          <ac:cxnSpMkLst>
            <pc:docMk/>
            <pc:sldMk cId="1205994957" sldId="441"/>
            <ac:cxnSpMk id="91" creationId="{70CCF558-675B-D972-0067-1F3481F7DE22}"/>
          </ac:cxnSpMkLst>
        </pc:cxnChg>
        <pc:cxnChg chg="mod">
          <ac:chgData name="Md Abdullah Al Naser" userId="12acc36d-0ee1-4239-8ed9-1eb1b2a0b545" providerId="ADAL" clId="{C732B10A-9829-4CBD-9A6E-E45DB966647F}" dt="2023-11-07T12:57:30.717" v="5436" actId="1076"/>
          <ac:cxnSpMkLst>
            <pc:docMk/>
            <pc:sldMk cId="1205994957" sldId="441"/>
            <ac:cxnSpMk id="99" creationId="{387FB996-98E4-7CF3-7620-997A7EBEDDFF}"/>
          </ac:cxnSpMkLst>
        </pc:cxnChg>
        <pc:cxnChg chg="del">
          <ac:chgData name="Md Abdullah Al Naser" userId="12acc36d-0ee1-4239-8ed9-1eb1b2a0b545" providerId="ADAL" clId="{C732B10A-9829-4CBD-9A6E-E45DB966647F}" dt="2023-11-07T12:54:39.069" v="5351" actId="478"/>
          <ac:cxnSpMkLst>
            <pc:docMk/>
            <pc:sldMk cId="1205994957" sldId="441"/>
            <ac:cxnSpMk id="103" creationId="{AC87ED53-52A5-BCB0-E55F-5EE81FC3283C}"/>
          </ac:cxnSpMkLst>
        </pc:cxnChg>
        <pc:cxnChg chg="del mod">
          <ac:chgData name="Md Abdullah Al Naser" userId="12acc36d-0ee1-4239-8ed9-1eb1b2a0b545" providerId="ADAL" clId="{C732B10A-9829-4CBD-9A6E-E45DB966647F}" dt="2023-11-07T12:58:25.132" v="5444" actId="478"/>
          <ac:cxnSpMkLst>
            <pc:docMk/>
            <pc:sldMk cId="1205994957" sldId="441"/>
            <ac:cxnSpMk id="104" creationId="{56B054BB-4706-B8E2-F31C-9550DF8F4A04}"/>
          </ac:cxnSpMkLst>
        </pc:cxnChg>
        <pc:cxnChg chg="del">
          <ac:chgData name="Md Abdullah Al Naser" userId="12acc36d-0ee1-4239-8ed9-1eb1b2a0b545" providerId="ADAL" clId="{C732B10A-9829-4CBD-9A6E-E45DB966647F}" dt="2023-11-07T12:54:38.051" v="5350" actId="478"/>
          <ac:cxnSpMkLst>
            <pc:docMk/>
            <pc:sldMk cId="1205994957" sldId="441"/>
            <ac:cxnSpMk id="109" creationId="{F3FA4276-EA60-0093-4714-B107D424BEB3}"/>
          </ac:cxnSpMkLst>
        </pc:cxnChg>
      </pc:sldChg>
      <pc:sldChg chg="addSp delSp modSp add mod">
        <pc:chgData name="Md Abdullah Al Naser" userId="12acc36d-0ee1-4239-8ed9-1eb1b2a0b545" providerId="ADAL" clId="{C732B10A-9829-4CBD-9A6E-E45DB966647F}" dt="2023-11-07T13:46:27.445" v="6248" actId="14100"/>
        <pc:sldMkLst>
          <pc:docMk/>
          <pc:sldMk cId="847391546" sldId="442"/>
        </pc:sldMkLst>
        <pc:spChg chg="mod">
          <ac:chgData name="Md Abdullah Al Naser" userId="12acc36d-0ee1-4239-8ed9-1eb1b2a0b545" providerId="ADAL" clId="{C732B10A-9829-4CBD-9A6E-E45DB966647F}" dt="2023-11-07T13:27:59.626" v="5612" actId="20577"/>
          <ac:spMkLst>
            <pc:docMk/>
            <pc:sldMk cId="847391546" sldId="442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32B10A-9829-4CBD-9A6E-E45DB966647F}" dt="2023-11-07T13:40:30.869" v="6021" actId="20577"/>
          <ac:spMkLst>
            <pc:docMk/>
            <pc:sldMk cId="847391546" sldId="442"/>
            <ac:spMk id="3" creationId="{00000000-0000-0000-0000-000000000000}"/>
          </ac:spMkLst>
        </pc:spChg>
        <pc:spChg chg="add mod">
          <ac:chgData name="Md Abdullah Al Naser" userId="12acc36d-0ee1-4239-8ed9-1eb1b2a0b545" providerId="ADAL" clId="{C732B10A-9829-4CBD-9A6E-E45DB966647F}" dt="2023-11-07T13:32:28.822" v="5717" actId="164"/>
          <ac:spMkLst>
            <pc:docMk/>
            <pc:sldMk cId="847391546" sldId="442"/>
            <ac:spMk id="4" creationId="{82CC5C54-F295-4450-500E-DEE11B13A444}"/>
          </ac:spMkLst>
        </pc:spChg>
        <pc:spChg chg="del">
          <ac:chgData name="Md Abdullah Al Naser" userId="12acc36d-0ee1-4239-8ed9-1eb1b2a0b545" providerId="ADAL" clId="{C732B10A-9829-4CBD-9A6E-E45DB966647F}" dt="2023-11-07T13:07:40.075" v="5545" actId="478"/>
          <ac:spMkLst>
            <pc:docMk/>
            <pc:sldMk cId="847391546" sldId="442"/>
            <ac:spMk id="5" creationId="{1EAD90C2-000C-2D89-F3EE-153D7991D2C7}"/>
          </ac:spMkLst>
        </pc:spChg>
        <pc:spChg chg="del">
          <ac:chgData name="Md Abdullah Al Naser" userId="12acc36d-0ee1-4239-8ed9-1eb1b2a0b545" providerId="ADAL" clId="{C732B10A-9829-4CBD-9A6E-E45DB966647F}" dt="2023-11-07T13:07:40.075" v="5545" actId="478"/>
          <ac:spMkLst>
            <pc:docMk/>
            <pc:sldMk cId="847391546" sldId="442"/>
            <ac:spMk id="6" creationId="{128E3F42-931B-2DDF-DA1D-75605421B66E}"/>
          </ac:spMkLst>
        </pc:spChg>
        <pc:spChg chg="del">
          <ac:chgData name="Md Abdullah Al Naser" userId="12acc36d-0ee1-4239-8ed9-1eb1b2a0b545" providerId="ADAL" clId="{C732B10A-9829-4CBD-9A6E-E45DB966647F}" dt="2023-11-07T13:07:40.075" v="5545" actId="478"/>
          <ac:spMkLst>
            <pc:docMk/>
            <pc:sldMk cId="847391546" sldId="442"/>
            <ac:spMk id="8" creationId="{C98C3AB5-32CA-F464-1A22-4808C990BC72}"/>
          </ac:spMkLst>
        </pc:spChg>
        <pc:spChg chg="del">
          <ac:chgData name="Md Abdullah Al Naser" userId="12acc36d-0ee1-4239-8ed9-1eb1b2a0b545" providerId="ADAL" clId="{C732B10A-9829-4CBD-9A6E-E45DB966647F}" dt="2023-11-07T13:07:40.075" v="5545" actId="478"/>
          <ac:spMkLst>
            <pc:docMk/>
            <pc:sldMk cId="847391546" sldId="442"/>
            <ac:spMk id="9" creationId="{060CF823-1C07-2900-BBF5-CA0C24C6A014}"/>
          </ac:spMkLst>
        </pc:spChg>
        <pc:spChg chg="del">
          <ac:chgData name="Md Abdullah Al Naser" userId="12acc36d-0ee1-4239-8ed9-1eb1b2a0b545" providerId="ADAL" clId="{C732B10A-9829-4CBD-9A6E-E45DB966647F}" dt="2023-11-07T13:07:40.075" v="5545" actId="478"/>
          <ac:spMkLst>
            <pc:docMk/>
            <pc:sldMk cId="847391546" sldId="442"/>
            <ac:spMk id="10" creationId="{6CB8AD08-A32D-CD3A-24C5-633C54536C38}"/>
          </ac:spMkLst>
        </pc:spChg>
        <pc:spChg chg="del">
          <ac:chgData name="Md Abdullah Al Naser" userId="12acc36d-0ee1-4239-8ed9-1eb1b2a0b545" providerId="ADAL" clId="{C732B10A-9829-4CBD-9A6E-E45DB966647F}" dt="2023-11-07T13:07:40.075" v="5545" actId="478"/>
          <ac:spMkLst>
            <pc:docMk/>
            <pc:sldMk cId="847391546" sldId="442"/>
            <ac:spMk id="12" creationId="{10922868-45BC-F83D-0CE4-4E94AB9E40FC}"/>
          </ac:spMkLst>
        </pc:spChg>
        <pc:spChg chg="del">
          <ac:chgData name="Md Abdullah Al Naser" userId="12acc36d-0ee1-4239-8ed9-1eb1b2a0b545" providerId="ADAL" clId="{C732B10A-9829-4CBD-9A6E-E45DB966647F}" dt="2023-11-07T13:07:40.075" v="5545" actId="478"/>
          <ac:spMkLst>
            <pc:docMk/>
            <pc:sldMk cId="847391546" sldId="442"/>
            <ac:spMk id="13" creationId="{6BE4863D-54B9-56E3-201E-EFDB34F90F12}"/>
          </ac:spMkLst>
        </pc:spChg>
        <pc:spChg chg="del">
          <ac:chgData name="Md Abdullah Al Naser" userId="12acc36d-0ee1-4239-8ed9-1eb1b2a0b545" providerId="ADAL" clId="{C732B10A-9829-4CBD-9A6E-E45DB966647F}" dt="2023-11-07T13:07:40.075" v="5545" actId="478"/>
          <ac:spMkLst>
            <pc:docMk/>
            <pc:sldMk cId="847391546" sldId="442"/>
            <ac:spMk id="14" creationId="{D5FB9453-75A6-E1FC-D419-5ED1AEF56B10}"/>
          </ac:spMkLst>
        </pc:spChg>
        <pc:spChg chg="add mod">
          <ac:chgData name="Md Abdullah Al Naser" userId="12acc36d-0ee1-4239-8ed9-1eb1b2a0b545" providerId="ADAL" clId="{C732B10A-9829-4CBD-9A6E-E45DB966647F}" dt="2023-11-07T13:40:49.510" v="6022" actId="1076"/>
          <ac:spMkLst>
            <pc:docMk/>
            <pc:sldMk cId="847391546" sldId="442"/>
            <ac:spMk id="22" creationId="{4E08754B-9ECE-B49D-13CA-0DA942379CE3}"/>
          </ac:spMkLst>
        </pc:spChg>
        <pc:spChg chg="add mod">
          <ac:chgData name="Md Abdullah Al Naser" userId="12acc36d-0ee1-4239-8ed9-1eb1b2a0b545" providerId="ADAL" clId="{C732B10A-9829-4CBD-9A6E-E45DB966647F}" dt="2023-11-07T13:40:49.510" v="6022" actId="1076"/>
          <ac:spMkLst>
            <pc:docMk/>
            <pc:sldMk cId="847391546" sldId="442"/>
            <ac:spMk id="24" creationId="{4D4EE00B-EB2D-6BEE-C9C0-B12A9BCD84D7}"/>
          </ac:spMkLst>
        </pc:spChg>
        <pc:spChg chg="del">
          <ac:chgData name="Md Abdullah Al Naser" userId="12acc36d-0ee1-4239-8ed9-1eb1b2a0b545" providerId="ADAL" clId="{C732B10A-9829-4CBD-9A6E-E45DB966647F}" dt="2023-11-07T13:07:40.075" v="5545" actId="478"/>
          <ac:spMkLst>
            <pc:docMk/>
            <pc:sldMk cId="847391546" sldId="442"/>
            <ac:spMk id="26" creationId="{03A6CE09-1F12-2B54-53B4-A07E2B5619EA}"/>
          </ac:spMkLst>
        </pc:spChg>
        <pc:spChg chg="del">
          <ac:chgData name="Md Abdullah Al Naser" userId="12acc36d-0ee1-4239-8ed9-1eb1b2a0b545" providerId="ADAL" clId="{C732B10A-9829-4CBD-9A6E-E45DB966647F}" dt="2023-11-07T13:07:40.075" v="5545" actId="478"/>
          <ac:spMkLst>
            <pc:docMk/>
            <pc:sldMk cId="847391546" sldId="442"/>
            <ac:spMk id="32" creationId="{5D149325-1286-4F8D-DD55-029D00837A2F}"/>
          </ac:spMkLst>
        </pc:spChg>
        <pc:spChg chg="del">
          <ac:chgData name="Md Abdullah Al Naser" userId="12acc36d-0ee1-4239-8ed9-1eb1b2a0b545" providerId="ADAL" clId="{C732B10A-9829-4CBD-9A6E-E45DB966647F}" dt="2023-11-07T13:07:40.075" v="5545" actId="478"/>
          <ac:spMkLst>
            <pc:docMk/>
            <pc:sldMk cId="847391546" sldId="442"/>
            <ac:spMk id="34" creationId="{B2643D6F-8A3C-6A3E-2433-C00F3525059E}"/>
          </ac:spMkLst>
        </pc:spChg>
        <pc:spChg chg="add mod">
          <ac:chgData name="Md Abdullah Al Naser" userId="12acc36d-0ee1-4239-8ed9-1eb1b2a0b545" providerId="ADAL" clId="{C732B10A-9829-4CBD-9A6E-E45DB966647F}" dt="2023-11-07T13:40:49.510" v="6022" actId="1076"/>
          <ac:spMkLst>
            <pc:docMk/>
            <pc:sldMk cId="847391546" sldId="442"/>
            <ac:spMk id="37" creationId="{B26EFC6E-A245-9B43-17E6-48D3A80759D9}"/>
          </ac:spMkLst>
        </pc:spChg>
        <pc:spChg chg="del">
          <ac:chgData name="Md Abdullah Al Naser" userId="12acc36d-0ee1-4239-8ed9-1eb1b2a0b545" providerId="ADAL" clId="{C732B10A-9829-4CBD-9A6E-E45DB966647F}" dt="2023-11-07T13:07:40.075" v="5545" actId="478"/>
          <ac:spMkLst>
            <pc:docMk/>
            <pc:sldMk cId="847391546" sldId="442"/>
            <ac:spMk id="41" creationId="{2E24DE0E-5854-565C-589F-D3CB8BD8C21D}"/>
          </ac:spMkLst>
        </pc:spChg>
        <pc:spChg chg="del">
          <ac:chgData name="Md Abdullah Al Naser" userId="12acc36d-0ee1-4239-8ed9-1eb1b2a0b545" providerId="ADAL" clId="{C732B10A-9829-4CBD-9A6E-E45DB966647F}" dt="2023-11-07T13:07:40.075" v="5545" actId="478"/>
          <ac:spMkLst>
            <pc:docMk/>
            <pc:sldMk cId="847391546" sldId="442"/>
            <ac:spMk id="42" creationId="{39CEA69E-5263-26A9-2506-1360263AE010}"/>
          </ac:spMkLst>
        </pc:spChg>
        <pc:spChg chg="del">
          <ac:chgData name="Md Abdullah Al Naser" userId="12acc36d-0ee1-4239-8ed9-1eb1b2a0b545" providerId="ADAL" clId="{C732B10A-9829-4CBD-9A6E-E45DB966647F}" dt="2023-11-07T13:07:40.075" v="5545" actId="478"/>
          <ac:spMkLst>
            <pc:docMk/>
            <pc:sldMk cId="847391546" sldId="442"/>
            <ac:spMk id="43" creationId="{621BCD9D-C859-0407-A35D-3410C4EB68E2}"/>
          </ac:spMkLst>
        </pc:spChg>
        <pc:spChg chg="del">
          <ac:chgData name="Md Abdullah Al Naser" userId="12acc36d-0ee1-4239-8ed9-1eb1b2a0b545" providerId="ADAL" clId="{C732B10A-9829-4CBD-9A6E-E45DB966647F}" dt="2023-11-07T13:07:40.075" v="5545" actId="478"/>
          <ac:spMkLst>
            <pc:docMk/>
            <pc:sldMk cId="847391546" sldId="442"/>
            <ac:spMk id="48" creationId="{7962C309-6BDF-98BE-0DE0-A5E12BCAF55F}"/>
          </ac:spMkLst>
        </pc:spChg>
        <pc:spChg chg="del">
          <ac:chgData name="Md Abdullah Al Naser" userId="12acc36d-0ee1-4239-8ed9-1eb1b2a0b545" providerId="ADAL" clId="{C732B10A-9829-4CBD-9A6E-E45DB966647F}" dt="2023-11-07T13:07:40.075" v="5545" actId="478"/>
          <ac:spMkLst>
            <pc:docMk/>
            <pc:sldMk cId="847391546" sldId="442"/>
            <ac:spMk id="52" creationId="{FADFC825-89C1-771C-D200-87B70E22DF35}"/>
          </ac:spMkLst>
        </pc:spChg>
        <pc:spChg chg="add del mod">
          <ac:chgData name="Md Abdullah Al Naser" userId="12acc36d-0ee1-4239-8ed9-1eb1b2a0b545" providerId="ADAL" clId="{C732B10A-9829-4CBD-9A6E-E45DB966647F}" dt="2023-11-07T13:36:02.755" v="5775" actId="478"/>
          <ac:spMkLst>
            <pc:docMk/>
            <pc:sldMk cId="847391546" sldId="442"/>
            <ac:spMk id="55" creationId="{C79B3F88-AA21-1111-0889-E8BA10DD9ADA}"/>
          </ac:spMkLst>
        </pc:spChg>
        <pc:spChg chg="add del mod">
          <ac:chgData name="Md Abdullah Al Naser" userId="12acc36d-0ee1-4239-8ed9-1eb1b2a0b545" providerId="ADAL" clId="{C732B10A-9829-4CBD-9A6E-E45DB966647F}" dt="2023-11-07T13:33:24.639" v="5733" actId="478"/>
          <ac:spMkLst>
            <pc:docMk/>
            <pc:sldMk cId="847391546" sldId="442"/>
            <ac:spMk id="58" creationId="{305E24A6-B2A6-350D-53C2-8CEE6B55BF1C}"/>
          </ac:spMkLst>
        </pc:spChg>
        <pc:spChg chg="del">
          <ac:chgData name="Md Abdullah Al Naser" userId="12acc36d-0ee1-4239-8ed9-1eb1b2a0b545" providerId="ADAL" clId="{C732B10A-9829-4CBD-9A6E-E45DB966647F}" dt="2023-11-07T13:07:40.075" v="5545" actId="478"/>
          <ac:spMkLst>
            <pc:docMk/>
            <pc:sldMk cId="847391546" sldId="442"/>
            <ac:spMk id="60" creationId="{E0543C44-E273-05ED-5666-E473C00659D1}"/>
          </ac:spMkLst>
        </pc:spChg>
        <pc:spChg chg="add del mod">
          <ac:chgData name="Md Abdullah Al Naser" userId="12acc36d-0ee1-4239-8ed9-1eb1b2a0b545" providerId="ADAL" clId="{C732B10A-9829-4CBD-9A6E-E45DB966647F}" dt="2023-11-07T13:33:22.582" v="5731" actId="478"/>
          <ac:spMkLst>
            <pc:docMk/>
            <pc:sldMk cId="847391546" sldId="442"/>
            <ac:spMk id="61" creationId="{C5C4CD37-B878-F5E3-3094-405FC7AD53BD}"/>
          </ac:spMkLst>
        </pc:spChg>
        <pc:spChg chg="del">
          <ac:chgData name="Md Abdullah Al Naser" userId="12acc36d-0ee1-4239-8ed9-1eb1b2a0b545" providerId="ADAL" clId="{C732B10A-9829-4CBD-9A6E-E45DB966647F}" dt="2023-11-07T13:07:40.075" v="5545" actId="478"/>
          <ac:spMkLst>
            <pc:docMk/>
            <pc:sldMk cId="847391546" sldId="442"/>
            <ac:spMk id="69" creationId="{F160485A-4171-E03A-2B07-5B085682456B}"/>
          </ac:spMkLst>
        </pc:spChg>
        <pc:spChg chg="del">
          <ac:chgData name="Md Abdullah Al Naser" userId="12acc36d-0ee1-4239-8ed9-1eb1b2a0b545" providerId="ADAL" clId="{C732B10A-9829-4CBD-9A6E-E45DB966647F}" dt="2023-11-07T13:07:40.075" v="5545" actId="478"/>
          <ac:spMkLst>
            <pc:docMk/>
            <pc:sldMk cId="847391546" sldId="442"/>
            <ac:spMk id="80" creationId="{0F942682-5612-437C-FA18-90EC6D46D0A3}"/>
          </ac:spMkLst>
        </pc:spChg>
        <pc:spChg chg="add mod">
          <ac:chgData name="Md Abdullah Al Naser" userId="12acc36d-0ee1-4239-8ed9-1eb1b2a0b545" providerId="ADAL" clId="{C732B10A-9829-4CBD-9A6E-E45DB966647F}" dt="2023-11-07T13:32:28.822" v="5717" actId="164"/>
          <ac:spMkLst>
            <pc:docMk/>
            <pc:sldMk cId="847391546" sldId="442"/>
            <ac:spMk id="81" creationId="{A7616ACB-E723-F268-A884-C0FEB05B92EC}"/>
          </ac:spMkLst>
        </pc:spChg>
        <pc:spChg chg="del">
          <ac:chgData name="Md Abdullah Al Naser" userId="12acc36d-0ee1-4239-8ed9-1eb1b2a0b545" providerId="ADAL" clId="{C732B10A-9829-4CBD-9A6E-E45DB966647F}" dt="2023-11-07T13:07:40.075" v="5545" actId="478"/>
          <ac:spMkLst>
            <pc:docMk/>
            <pc:sldMk cId="847391546" sldId="442"/>
            <ac:spMk id="82" creationId="{86209DA2-9458-424B-0E79-DD09CD883CAE}"/>
          </ac:spMkLst>
        </pc:spChg>
        <pc:spChg chg="mod">
          <ac:chgData name="Md Abdullah Al Naser" userId="12acc36d-0ee1-4239-8ed9-1eb1b2a0b545" providerId="ADAL" clId="{C732B10A-9829-4CBD-9A6E-E45DB966647F}" dt="2023-11-07T13:32:43.859" v="5718" actId="571"/>
          <ac:spMkLst>
            <pc:docMk/>
            <pc:sldMk cId="847391546" sldId="442"/>
            <ac:spMk id="85" creationId="{D2E29E61-4CD0-E96B-00F0-6C4609F1E6A8}"/>
          </ac:spMkLst>
        </pc:spChg>
        <pc:spChg chg="del">
          <ac:chgData name="Md Abdullah Al Naser" userId="12acc36d-0ee1-4239-8ed9-1eb1b2a0b545" providerId="ADAL" clId="{C732B10A-9829-4CBD-9A6E-E45DB966647F}" dt="2023-11-07T13:07:40.075" v="5545" actId="478"/>
          <ac:spMkLst>
            <pc:docMk/>
            <pc:sldMk cId="847391546" sldId="442"/>
            <ac:spMk id="86" creationId="{72D2792B-D9C2-D9E7-7444-452ADB663836}"/>
          </ac:spMkLst>
        </pc:spChg>
        <pc:spChg chg="del">
          <ac:chgData name="Md Abdullah Al Naser" userId="12acc36d-0ee1-4239-8ed9-1eb1b2a0b545" providerId="ADAL" clId="{C732B10A-9829-4CBD-9A6E-E45DB966647F}" dt="2023-11-07T13:07:40.075" v="5545" actId="478"/>
          <ac:spMkLst>
            <pc:docMk/>
            <pc:sldMk cId="847391546" sldId="442"/>
            <ac:spMk id="88" creationId="{90BDC834-C6FD-55F9-C0B0-075C67CB2FFE}"/>
          </ac:spMkLst>
        </pc:spChg>
        <pc:spChg chg="mod">
          <ac:chgData name="Md Abdullah Al Naser" userId="12acc36d-0ee1-4239-8ed9-1eb1b2a0b545" providerId="ADAL" clId="{C732B10A-9829-4CBD-9A6E-E45DB966647F}" dt="2023-11-07T13:32:51.110" v="5721" actId="20577"/>
          <ac:spMkLst>
            <pc:docMk/>
            <pc:sldMk cId="847391546" sldId="442"/>
            <ac:spMk id="89" creationId="{115EF85D-E3A9-4821-A3E2-C520E4DED657}"/>
          </ac:spMkLst>
        </pc:spChg>
        <pc:spChg chg="del">
          <ac:chgData name="Md Abdullah Al Naser" userId="12acc36d-0ee1-4239-8ed9-1eb1b2a0b545" providerId="ADAL" clId="{C732B10A-9829-4CBD-9A6E-E45DB966647F}" dt="2023-11-07T13:07:40.075" v="5545" actId="478"/>
          <ac:spMkLst>
            <pc:docMk/>
            <pc:sldMk cId="847391546" sldId="442"/>
            <ac:spMk id="95" creationId="{1A02CBBA-5A39-15BD-2383-B07CAD927007}"/>
          </ac:spMkLst>
        </pc:spChg>
        <pc:spChg chg="add mod">
          <ac:chgData name="Md Abdullah Al Naser" userId="12acc36d-0ee1-4239-8ed9-1eb1b2a0b545" providerId="ADAL" clId="{C732B10A-9829-4CBD-9A6E-E45DB966647F}" dt="2023-11-07T13:40:49.510" v="6022" actId="1076"/>
          <ac:spMkLst>
            <pc:docMk/>
            <pc:sldMk cId="847391546" sldId="442"/>
            <ac:spMk id="101" creationId="{1515EAB0-F280-CFAA-4134-0D06A58AD62B}"/>
          </ac:spMkLst>
        </pc:spChg>
        <pc:grpChg chg="del">
          <ac:chgData name="Md Abdullah Al Naser" userId="12acc36d-0ee1-4239-8ed9-1eb1b2a0b545" providerId="ADAL" clId="{C732B10A-9829-4CBD-9A6E-E45DB966647F}" dt="2023-11-07T13:07:40.075" v="5545" actId="478"/>
          <ac:grpSpMkLst>
            <pc:docMk/>
            <pc:sldMk cId="847391546" sldId="442"/>
            <ac:grpSpMk id="70" creationId="{D5479252-110C-BB5F-1273-EDDB7F3C3296}"/>
          </ac:grpSpMkLst>
        </pc:grpChg>
        <pc:grpChg chg="add mod">
          <ac:chgData name="Md Abdullah Al Naser" userId="12acc36d-0ee1-4239-8ed9-1eb1b2a0b545" providerId="ADAL" clId="{C732B10A-9829-4CBD-9A6E-E45DB966647F}" dt="2023-11-07T13:40:49.510" v="6022" actId="1076"/>
          <ac:grpSpMkLst>
            <pc:docMk/>
            <pc:sldMk cId="847391546" sldId="442"/>
            <ac:grpSpMk id="83" creationId="{34E0AA2F-A6F9-19D3-1A54-2221F843BFC5}"/>
          </ac:grpSpMkLst>
        </pc:grpChg>
        <pc:grpChg chg="add mod">
          <ac:chgData name="Md Abdullah Al Naser" userId="12acc36d-0ee1-4239-8ed9-1eb1b2a0b545" providerId="ADAL" clId="{C732B10A-9829-4CBD-9A6E-E45DB966647F}" dt="2023-11-07T13:40:49.510" v="6022" actId="1076"/>
          <ac:grpSpMkLst>
            <pc:docMk/>
            <pc:sldMk cId="847391546" sldId="442"/>
            <ac:grpSpMk id="84" creationId="{4E915A4F-24B3-7DB3-D5D5-FF4650D065ED}"/>
          </ac:grpSpMkLst>
        </pc:grpChg>
        <pc:picChg chg="del">
          <ac:chgData name="Md Abdullah Al Naser" userId="12acc36d-0ee1-4239-8ed9-1eb1b2a0b545" providerId="ADAL" clId="{C732B10A-9829-4CBD-9A6E-E45DB966647F}" dt="2023-11-07T13:07:40.075" v="5545" actId="478"/>
          <ac:picMkLst>
            <pc:docMk/>
            <pc:sldMk cId="847391546" sldId="442"/>
            <ac:picMk id="33" creationId="{14C14370-F418-4693-18B7-19EDC194035C}"/>
          </ac:picMkLst>
        </pc:picChg>
        <pc:picChg chg="del">
          <ac:chgData name="Md Abdullah Al Naser" userId="12acc36d-0ee1-4239-8ed9-1eb1b2a0b545" providerId="ADAL" clId="{C732B10A-9829-4CBD-9A6E-E45DB966647F}" dt="2023-11-07T13:07:40.075" v="5545" actId="478"/>
          <ac:picMkLst>
            <pc:docMk/>
            <pc:sldMk cId="847391546" sldId="442"/>
            <ac:picMk id="36" creationId="{46BFE7F6-B8BF-D6D6-2FEC-C8F0F148AFF6}"/>
          </ac:picMkLst>
        </pc:picChg>
        <pc:picChg chg="add del mod">
          <ac:chgData name="Md Abdullah Al Naser" userId="12acc36d-0ee1-4239-8ed9-1eb1b2a0b545" providerId="ADAL" clId="{C732B10A-9829-4CBD-9A6E-E45DB966647F}" dt="2023-11-07T13:33:25.653" v="5734" actId="478"/>
          <ac:picMkLst>
            <pc:docMk/>
            <pc:sldMk cId="847391546" sldId="442"/>
            <ac:picMk id="59" creationId="{8AD931CF-5E0E-85C0-7AAF-1F307D2A8854}"/>
          </ac:picMkLst>
        </pc:picChg>
        <pc:picChg chg="add del mod">
          <ac:chgData name="Md Abdullah Al Naser" userId="12acc36d-0ee1-4239-8ed9-1eb1b2a0b545" providerId="ADAL" clId="{C732B10A-9829-4CBD-9A6E-E45DB966647F}" dt="2023-11-07T13:33:23.423" v="5732" actId="478"/>
          <ac:picMkLst>
            <pc:docMk/>
            <pc:sldMk cId="847391546" sldId="442"/>
            <ac:picMk id="62" creationId="{1D5476F6-6B37-05C4-EDE2-7E6B4E27424D}"/>
          </ac:picMkLst>
        </pc:picChg>
        <pc:picChg chg="del">
          <ac:chgData name="Md Abdullah Al Naser" userId="12acc36d-0ee1-4239-8ed9-1eb1b2a0b545" providerId="ADAL" clId="{C732B10A-9829-4CBD-9A6E-E45DB966647F}" dt="2023-11-07T13:07:40.075" v="5545" actId="478"/>
          <ac:picMkLst>
            <pc:docMk/>
            <pc:sldMk cId="847391546" sldId="442"/>
            <ac:picMk id="87" creationId="{C8815602-4DD5-E531-1BAB-A96DB0584145}"/>
          </ac:picMkLst>
        </pc:picChg>
        <pc:picChg chg="del">
          <ac:chgData name="Md Abdullah Al Naser" userId="12acc36d-0ee1-4239-8ed9-1eb1b2a0b545" providerId="ADAL" clId="{C732B10A-9829-4CBD-9A6E-E45DB966647F}" dt="2023-11-07T13:07:40.075" v="5545" actId="478"/>
          <ac:picMkLst>
            <pc:docMk/>
            <pc:sldMk cId="847391546" sldId="442"/>
            <ac:picMk id="92" creationId="{80149384-9A31-6138-39CB-FB0878EF71F3}"/>
          </ac:picMkLst>
        </pc:picChg>
        <pc:picChg chg="del">
          <ac:chgData name="Md Abdullah Al Naser" userId="12acc36d-0ee1-4239-8ed9-1eb1b2a0b545" providerId="ADAL" clId="{C732B10A-9829-4CBD-9A6E-E45DB966647F}" dt="2023-11-07T13:07:40.075" v="5545" actId="478"/>
          <ac:picMkLst>
            <pc:docMk/>
            <pc:sldMk cId="847391546" sldId="442"/>
            <ac:picMk id="96" creationId="{43C1D859-AD97-9D5D-CA3B-45B2047707DA}"/>
          </ac:picMkLst>
        </pc:picChg>
        <pc:cxnChg chg="del mod">
          <ac:chgData name="Md Abdullah Al Naser" userId="12acc36d-0ee1-4239-8ed9-1eb1b2a0b545" providerId="ADAL" clId="{C732B10A-9829-4CBD-9A6E-E45DB966647F}" dt="2023-11-07T13:07:40.075" v="5545" actId="478"/>
          <ac:cxnSpMkLst>
            <pc:docMk/>
            <pc:sldMk cId="847391546" sldId="442"/>
            <ac:cxnSpMk id="7" creationId="{B73EDC87-ACCB-C4EB-823C-B3D665F427B6}"/>
          </ac:cxnSpMkLst>
        </pc:cxnChg>
        <pc:cxnChg chg="del mod">
          <ac:chgData name="Md Abdullah Al Naser" userId="12acc36d-0ee1-4239-8ed9-1eb1b2a0b545" providerId="ADAL" clId="{C732B10A-9829-4CBD-9A6E-E45DB966647F}" dt="2023-11-07T13:07:40.075" v="5545" actId="478"/>
          <ac:cxnSpMkLst>
            <pc:docMk/>
            <pc:sldMk cId="847391546" sldId="442"/>
            <ac:cxnSpMk id="11" creationId="{D0004D88-4EBB-8B35-5E61-BAFA3053DF77}"/>
          </ac:cxnSpMkLst>
        </pc:cxnChg>
        <pc:cxnChg chg="del mod">
          <ac:chgData name="Md Abdullah Al Naser" userId="12acc36d-0ee1-4239-8ed9-1eb1b2a0b545" providerId="ADAL" clId="{C732B10A-9829-4CBD-9A6E-E45DB966647F}" dt="2023-11-07T13:07:40.075" v="5545" actId="478"/>
          <ac:cxnSpMkLst>
            <pc:docMk/>
            <pc:sldMk cId="847391546" sldId="442"/>
            <ac:cxnSpMk id="15" creationId="{F9CCEED1-6EF2-8151-A446-7CD2DE836CFC}"/>
          </ac:cxnSpMkLst>
        </pc:cxnChg>
        <pc:cxnChg chg="del mod">
          <ac:chgData name="Md Abdullah Al Naser" userId="12acc36d-0ee1-4239-8ed9-1eb1b2a0b545" providerId="ADAL" clId="{C732B10A-9829-4CBD-9A6E-E45DB966647F}" dt="2023-11-07T13:07:40.075" v="5545" actId="478"/>
          <ac:cxnSpMkLst>
            <pc:docMk/>
            <pc:sldMk cId="847391546" sldId="442"/>
            <ac:cxnSpMk id="16" creationId="{05A8DC9D-E4D5-FB8C-B8B7-F7FDBE6E6FBD}"/>
          </ac:cxnSpMkLst>
        </pc:cxnChg>
        <pc:cxnChg chg="del mod">
          <ac:chgData name="Md Abdullah Al Naser" userId="12acc36d-0ee1-4239-8ed9-1eb1b2a0b545" providerId="ADAL" clId="{C732B10A-9829-4CBD-9A6E-E45DB966647F}" dt="2023-11-07T13:07:40.075" v="5545" actId="478"/>
          <ac:cxnSpMkLst>
            <pc:docMk/>
            <pc:sldMk cId="847391546" sldId="442"/>
            <ac:cxnSpMk id="17" creationId="{A8A3A9D7-244A-54D7-FB74-472A13B8422B}"/>
          </ac:cxnSpMkLst>
        </pc:cxnChg>
        <pc:cxnChg chg="del mod">
          <ac:chgData name="Md Abdullah Al Naser" userId="12acc36d-0ee1-4239-8ed9-1eb1b2a0b545" providerId="ADAL" clId="{C732B10A-9829-4CBD-9A6E-E45DB966647F}" dt="2023-11-07T13:07:40.075" v="5545" actId="478"/>
          <ac:cxnSpMkLst>
            <pc:docMk/>
            <pc:sldMk cId="847391546" sldId="442"/>
            <ac:cxnSpMk id="18" creationId="{920A0A82-8E56-8721-782C-ABA56A194F07}"/>
          </ac:cxnSpMkLst>
        </pc:cxnChg>
        <pc:cxnChg chg="del">
          <ac:chgData name="Md Abdullah Al Naser" userId="12acc36d-0ee1-4239-8ed9-1eb1b2a0b545" providerId="ADAL" clId="{C732B10A-9829-4CBD-9A6E-E45DB966647F}" dt="2023-11-07T13:07:40.075" v="5545" actId="478"/>
          <ac:cxnSpMkLst>
            <pc:docMk/>
            <pc:sldMk cId="847391546" sldId="442"/>
            <ac:cxnSpMk id="19" creationId="{2975ECD6-F6DA-6640-8378-BB405849461B}"/>
          </ac:cxnSpMkLst>
        </pc:cxnChg>
        <pc:cxnChg chg="del">
          <ac:chgData name="Md Abdullah Al Naser" userId="12acc36d-0ee1-4239-8ed9-1eb1b2a0b545" providerId="ADAL" clId="{C732B10A-9829-4CBD-9A6E-E45DB966647F}" dt="2023-11-07T13:07:40.075" v="5545" actId="478"/>
          <ac:cxnSpMkLst>
            <pc:docMk/>
            <pc:sldMk cId="847391546" sldId="442"/>
            <ac:cxnSpMk id="20" creationId="{5E3E0800-296B-2EC6-0C10-6723F43A165E}"/>
          </ac:cxnSpMkLst>
        </pc:cxnChg>
        <pc:cxnChg chg="del">
          <ac:chgData name="Md Abdullah Al Naser" userId="12acc36d-0ee1-4239-8ed9-1eb1b2a0b545" providerId="ADAL" clId="{C732B10A-9829-4CBD-9A6E-E45DB966647F}" dt="2023-11-07T13:07:40.075" v="5545" actId="478"/>
          <ac:cxnSpMkLst>
            <pc:docMk/>
            <pc:sldMk cId="847391546" sldId="442"/>
            <ac:cxnSpMk id="21" creationId="{D6210B24-6623-3469-D355-B6CA1E137C5D}"/>
          </ac:cxnSpMkLst>
        </pc:cxnChg>
        <pc:cxnChg chg="add del mod">
          <ac:chgData name="Md Abdullah Al Naser" userId="12acc36d-0ee1-4239-8ed9-1eb1b2a0b545" providerId="ADAL" clId="{C732B10A-9829-4CBD-9A6E-E45DB966647F}" dt="2023-11-07T13:34:03.437" v="5746" actId="478"/>
          <ac:cxnSpMkLst>
            <pc:docMk/>
            <pc:sldMk cId="847391546" sldId="442"/>
            <ac:cxnSpMk id="23" creationId="{DC92FBE4-18CE-F9FA-6DC0-952C3DFBCE74}"/>
          </ac:cxnSpMkLst>
        </pc:cxnChg>
        <pc:cxnChg chg="del">
          <ac:chgData name="Md Abdullah Al Naser" userId="12acc36d-0ee1-4239-8ed9-1eb1b2a0b545" providerId="ADAL" clId="{C732B10A-9829-4CBD-9A6E-E45DB966647F}" dt="2023-11-07T13:07:40.075" v="5545" actId="478"/>
          <ac:cxnSpMkLst>
            <pc:docMk/>
            <pc:sldMk cId="847391546" sldId="442"/>
            <ac:cxnSpMk id="25" creationId="{39EF2250-FDC9-F839-4FC4-FE9B477D5366}"/>
          </ac:cxnSpMkLst>
        </pc:cxnChg>
        <pc:cxnChg chg="del">
          <ac:chgData name="Md Abdullah Al Naser" userId="12acc36d-0ee1-4239-8ed9-1eb1b2a0b545" providerId="ADAL" clId="{C732B10A-9829-4CBD-9A6E-E45DB966647F}" dt="2023-11-07T13:07:40.075" v="5545" actId="478"/>
          <ac:cxnSpMkLst>
            <pc:docMk/>
            <pc:sldMk cId="847391546" sldId="442"/>
            <ac:cxnSpMk id="27" creationId="{F1DA8D7A-2D91-ECCA-6EA9-055F7B243341}"/>
          </ac:cxnSpMkLst>
        </pc:cxnChg>
        <pc:cxnChg chg="del">
          <ac:chgData name="Md Abdullah Al Naser" userId="12acc36d-0ee1-4239-8ed9-1eb1b2a0b545" providerId="ADAL" clId="{C732B10A-9829-4CBD-9A6E-E45DB966647F}" dt="2023-11-07T13:07:40.075" v="5545" actId="478"/>
          <ac:cxnSpMkLst>
            <pc:docMk/>
            <pc:sldMk cId="847391546" sldId="442"/>
            <ac:cxnSpMk id="28" creationId="{77C2FF8D-5CB7-942E-59A3-81118692270A}"/>
          </ac:cxnSpMkLst>
        </pc:cxnChg>
        <pc:cxnChg chg="del">
          <ac:chgData name="Md Abdullah Al Naser" userId="12acc36d-0ee1-4239-8ed9-1eb1b2a0b545" providerId="ADAL" clId="{C732B10A-9829-4CBD-9A6E-E45DB966647F}" dt="2023-11-07T13:07:40.075" v="5545" actId="478"/>
          <ac:cxnSpMkLst>
            <pc:docMk/>
            <pc:sldMk cId="847391546" sldId="442"/>
            <ac:cxnSpMk id="29" creationId="{543EBCDC-2448-42A6-7082-5C066134278B}"/>
          </ac:cxnSpMkLst>
        </pc:cxnChg>
        <pc:cxnChg chg="del">
          <ac:chgData name="Md Abdullah Al Naser" userId="12acc36d-0ee1-4239-8ed9-1eb1b2a0b545" providerId="ADAL" clId="{C732B10A-9829-4CBD-9A6E-E45DB966647F}" dt="2023-11-07T13:07:40.075" v="5545" actId="478"/>
          <ac:cxnSpMkLst>
            <pc:docMk/>
            <pc:sldMk cId="847391546" sldId="442"/>
            <ac:cxnSpMk id="30" creationId="{37BDE6AF-18DC-186F-8043-BB5DAF0240D9}"/>
          </ac:cxnSpMkLst>
        </pc:cxnChg>
        <pc:cxnChg chg="del">
          <ac:chgData name="Md Abdullah Al Naser" userId="12acc36d-0ee1-4239-8ed9-1eb1b2a0b545" providerId="ADAL" clId="{C732B10A-9829-4CBD-9A6E-E45DB966647F}" dt="2023-11-07T13:07:40.075" v="5545" actId="478"/>
          <ac:cxnSpMkLst>
            <pc:docMk/>
            <pc:sldMk cId="847391546" sldId="442"/>
            <ac:cxnSpMk id="31" creationId="{2744F8F0-4DFD-F813-1296-282BEC306574}"/>
          </ac:cxnSpMkLst>
        </pc:cxnChg>
        <pc:cxnChg chg="del mod">
          <ac:chgData name="Md Abdullah Al Naser" userId="12acc36d-0ee1-4239-8ed9-1eb1b2a0b545" providerId="ADAL" clId="{C732B10A-9829-4CBD-9A6E-E45DB966647F}" dt="2023-11-07T13:07:40.075" v="5545" actId="478"/>
          <ac:cxnSpMkLst>
            <pc:docMk/>
            <pc:sldMk cId="847391546" sldId="442"/>
            <ac:cxnSpMk id="35" creationId="{018EEA10-5BA0-AFC7-2AAC-B884A0D904CB}"/>
          </ac:cxnSpMkLst>
        </pc:cxnChg>
        <pc:cxnChg chg="add del mod">
          <ac:chgData name="Md Abdullah Al Naser" userId="12acc36d-0ee1-4239-8ed9-1eb1b2a0b545" providerId="ADAL" clId="{C732B10A-9829-4CBD-9A6E-E45DB966647F}" dt="2023-11-07T13:34:04.956" v="5748" actId="478"/>
          <ac:cxnSpMkLst>
            <pc:docMk/>
            <pc:sldMk cId="847391546" sldId="442"/>
            <ac:cxnSpMk id="38" creationId="{C4BB5B32-B475-BDDE-A02F-0C6EBD60BFBC}"/>
          </ac:cxnSpMkLst>
        </pc:cxnChg>
        <pc:cxnChg chg="add del mod">
          <ac:chgData name="Md Abdullah Al Naser" userId="12acc36d-0ee1-4239-8ed9-1eb1b2a0b545" providerId="ADAL" clId="{C732B10A-9829-4CBD-9A6E-E45DB966647F}" dt="2023-11-07T13:34:04.183" v="5747" actId="478"/>
          <ac:cxnSpMkLst>
            <pc:docMk/>
            <pc:sldMk cId="847391546" sldId="442"/>
            <ac:cxnSpMk id="39" creationId="{AC04DB4D-0CFA-8AF9-A2AB-3768CA6EB87C}"/>
          </ac:cxnSpMkLst>
        </pc:cxnChg>
        <pc:cxnChg chg="add del mod">
          <ac:chgData name="Md Abdullah Al Naser" userId="12acc36d-0ee1-4239-8ed9-1eb1b2a0b545" providerId="ADAL" clId="{C732B10A-9829-4CBD-9A6E-E45DB966647F}" dt="2023-11-07T13:33:06.232" v="5728" actId="478"/>
          <ac:cxnSpMkLst>
            <pc:docMk/>
            <pc:sldMk cId="847391546" sldId="442"/>
            <ac:cxnSpMk id="40" creationId="{8DF62B20-8B10-5C07-A724-6CCB2D26B62E}"/>
          </ac:cxnSpMkLst>
        </pc:cxnChg>
        <pc:cxnChg chg="add del mod">
          <ac:chgData name="Md Abdullah Al Naser" userId="12acc36d-0ee1-4239-8ed9-1eb1b2a0b545" providerId="ADAL" clId="{C732B10A-9829-4CBD-9A6E-E45DB966647F}" dt="2023-11-07T13:33:00.448" v="5723" actId="478"/>
          <ac:cxnSpMkLst>
            <pc:docMk/>
            <pc:sldMk cId="847391546" sldId="442"/>
            <ac:cxnSpMk id="44" creationId="{399AC95F-72D0-0521-34D7-C39A6B46E611}"/>
          </ac:cxnSpMkLst>
        </pc:cxnChg>
        <pc:cxnChg chg="add del mod">
          <ac:chgData name="Md Abdullah Al Naser" userId="12acc36d-0ee1-4239-8ed9-1eb1b2a0b545" providerId="ADAL" clId="{C732B10A-9829-4CBD-9A6E-E45DB966647F}" dt="2023-11-07T13:33:01.519" v="5724" actId="478"/>
          <ac:cxnSpMkLst>
            <pc:docMk/>
            <pc:sldMk cId="847391546" sldId="442"/>
            <ac:cxnSpMk id="45" creationId="{A14C539A-0487-41AD-595A-7532E3C106D2}"/>
          </ac:cxnSpMkLst>
        </pc:cxnChg>
        <pc:cxnChg chg="del mod">
          <ac:chgData name="Md Abdullah Al Naser" userId="12acc36d-0ee1-4239-8ed9-1eb1b2a0b545" providerId="ADAL" clId="{C732B10A-9829-4CBD-9A6E-E45DB966647F}" dt="2023-11-07T13:07:40.075" v="5545" actId="478"/>
          <ac:cxnSpMkLst>
            <pc:docMk/>
            <pc:sldMk cId="847391546" sldId="442"/>
            <ac:cxnSpMk id="46" creationId="{09A546EB-B007-D623-4FC3-44D5CE0A4563}"/>
          </ac:cxnSpMkLst>
        </pc:cxnChg>
        <pc:cxnChg chg="add del mod">
          <ac:chgData name="Md Abdullah Al Naser" userId="12acc36d-0ee1-4239-8ed9-1eb1b2a0b545" providerId="ADAL" clId="{C732B10A-9829-4CBD-9A6E-E45DB966647F}" dt="2023-11-07T13:33:59.289" v="5744" actId="478"/>
          <ac:cxnSpMkLst>
            <pc:docMk/>
            <pc:sldMk cId="847391546" sldId="442"/>
            <ac:cxnSpMk id="47" creationId="{3754B863-E479-CA6E-F9C8-476A54FDCEFE}"/>
          </ac:cxnSpMkLst>
        </pc:cxnChg>
        <pc:cxnChg chg="del mod">
          <ac:chgData name="Md Abdullah Al Naser" userId="12acc36d-0ee1-4239-8ed9-1eb1b2a0b545" providerId="ADAL" clId="{C732B10A-9829-4CBD-9A6E-E45DB966647F}" dt="2023-11-07T13:07:40.075" v="5545" actId="478"/>
          <ac:cxnSpMkLst>
            <pc:docMk/>
            <pc:sldMk cId="847391546" sldId="442"/>
            <ac:cxnSpMk id="49" creationId="{0BF71A80-906E-914F-2B45-F594002102DD}"/>
          </ac:cxnSpMkLst>
        </pc:cxnChg>
        <pc:cxnChg chg="del">
          <ac:chgData name="Md Abdullah Al Naser" userId="12acc36d-0ee1-4239-8ed9-1eb1b2a0b545" providerId="ADAL" clId="{C732B10A-9829-4CBD-9A6E-E45DB966647F}" dt="2023-11-07T13:07:40.075" v="5545" actId="478"/>
          <ac:cxnSpMkLst>
            <pc:docMk/>
            <pc:sldMk cId="847391546" sldId="442"/>
            <ac:cxnSpMk id="50" creationId="{DB0EF52C-1D19-B15E-A37F-695D832BC810}"/>
          </ac:cxnSpMkLst>
        </pc:cxnChg>
        <pc:cxnChg chg="del mod">
          <ac:chgData name="Md Abdullah Al Naser" userId="12acc36d-0ee1-4239-8ed9-1eb1b2a0b545" providerId="ADAL" clId="{C732B10A-9829-4CBD-9A6E-E45DB966647F}" dt="2023-11-07T13:07:40.075" v="5545" actId="478"/>
          <ac:cxnSpMkLst>
            <pc:docMk/>
            <pc:sldMk cId="847391546" sldId="442"/>
            <ac:cxnSpMk id="51" creationId="{7CCDF48B-4779-2073-A885-6AFEF6F5F313}"/>
          </ac:cxnSpMkLst>
        </pc:cxnChg>
        <pc:cxnChg chg="add del mod">
          <ac:chgData name="Md Abdullah Al Naser" userId="12acc36d-0ee1-4239-8ed9-1eb1b2a0b545" providerId="ADAL" clId="{C732B10A-9829-4CBD-9A6E-E45DB966647F}" dt="2023-11-07T13:34:00.362" v="5745" actId="478"/>
          <ac:cxnSpMkLst>
            <pc:docMk/>
            <pc:sldMk cId="847391546" sldId="442"/>
            <ac:cxnSpMk id="53" creationId="{AFD44F8D-37F9-11CC-DEA2-F3778D415B56}"/>
          </ac:cxnSpMkLst>
        </pc:cxnChg>
        <pc:cxnChg chg="add mod">
          <ac:chgData name="Md Abdullah Al Naser" userId="12acc36d-0ee1-4239-8ed9-1eb1b2a0b545" providerId="ADAL" clId="{C732B10A-9829-4CBD-9A6E-E45DB966647F}" dt="2023-11-07T13:40:49.510" v="6022" actId="1076"/>
          <ac:cxnSpMkLst>
            <pc:docMk/>
            <pc:sldMk cId="847391546" sldId="442"/>
            <ac:cxnSpMk id="54" creationId="{EDB15D42-1380-5F8C-6290-CC451C235517}"/>
          </ac:cxnSpMkLst>
        </pc:cxnChg>
        <pc:cxnChg chg="add mod">
          <ac:chgData name="Md Abdullah Al Naser" userId="12acc36d-0ee1-4239-8ed9-1eb1b2a0b545" providerId="ADAL" clId="{C732B10A-9829-4CBD-9A6E-E45DB966647F}" dt="2023-11-07T13:40:49.510" v="6022" actId="1076"/>
          <ac:cxnSpMkLst>
            <pc:docMk/>
            <pc:sldMk cId="847391546" sldId="442"/>
            <ac:cxnSpMk id="56" creationId="{D01B2A97-4F25-F3E7-108A-2C877132B415}"/>
          </ac:cxnSpMkLst>
        </pc:cxnChg>
        <pc:cxnChg chg="add mod">
          <ac:chgData name="Md Abdullah Al Naser" userId="12acc36d-0ee1-4239-8ed9-1eb1b2a0b545" providerId="ADAL" clId="{C732B10A-9829-4CBD-9A6E-E45DB966647F}" dt="2023-11-07T13:40:49.510" v="6022" actId="1076"/>
          <ac:cxnSpMkLst>
            <pc:docMk/>
            <pc:sldMk cId="847391546" sldId="442"/>
            <ac:cxnSpMk id="57" creationId="{A8009983-0060-7AB2-14A1-B4E840F76D28}"/>
          </ac:cxnSpMkLst>
        </pc:cxnChg>
        <pc:cxnChg chg="del">
          <ac:chgData name="Md Abdullah Al Naser" userId="12acc36d-0ee1-4239-8ed9-1eb1b2a0b545" providerId="ADAL" clId="{C732B10A-9829-4CBD-9A6E-E45DB966647F}" dt="2023-11-07T13:07:40.075" v="5545" actId="478"/>
          <ac:cxnSpMkLst>
            <pc:docMk/>
            <pc:sldMk cId="847391546" sldId="442"/>
            <ac:cxnSpMk id="63" creationId="{EE6B02B8-8A91-F316-5B91-2362B201ECF7}"/>
          </ac:cxnSpMkLst>
        </pc:cxnChg>
        <pc:cxnChg chg="add del mod">
          <ac:chgData name="Md Abdullah Al Naser" userId="12acc36d-0ee1-4239-8ed9-1eb1b2a0b545" providerId="ADAL" clId="{C732B10A-9829-4CBD-9A6E-E45DB966647F}" dt="2023-11-07T13:33:04.498" v="5727" actId="478"/>
          <ac:cxnSpMkLst>
            <pc:docMk/>
            <pc:sldMk cId="847391546" sldId="442"/>
            <ac:cxnSpMk id="64" creationId="{835C051F-D23A-9401-AB84-EF0BEEA93D93}"/>
          </ac:cxnSpMkLst>
        </pc:cxnChg>
        <pc:cxnChg chg="add del mod">
          <ac:chgData name="Md Abdullah Al Naser" userId="12acc36d-0ee1-4239-8ed9-1eb1b2a0b545" providerId="ADAL" clId="{C732B10A-9829-4CBD-9A6E-E45DB966647F}" dt="2023-11-07T13:33:02.221" v="5725" actId="478"/>
          <ac:cxnSpMkLst>
            <pc:docMk/>
            <pc:sldMk cId="847391546" sldId="442"/>
            <ac:cxnSpMk id="65" creationId="{80380E51-43E6-180B-D218-0ACAFDE6EE52}"/>
          </ac:cxnSpMkLst>
        </pc:cxnChg>
        <pc:cxnChg chg="add del mod">
          <ac:chgData name="Md Abdullah Al Naser" userId="12acc36d-0ee1-4239-8ed9-1eb1b2a0b545" providerId="ADAL" clId="{C732B10A-9829-4CBD-9A6E-E45DB966647F}" dt="2023-11-07T13:33:03.264" v="5726" actId="478"/>
          <ac:cxnSpMkLst>
            <pc:docMk/>
            <pc:sldMk cId="847391546" sldId="442"/>
            <ac:cxnSpMk id="66" creationId="{50250F12-5ACE-4C03-30A3-1F2CCE7E9ADE}"/>
          </ac:cxnSpMkLst>
        </pc:cxnChg>
        <pc:cxnChg chg="add del mod">
          <ac:chgData name="Md Abdullah Al Naser" userId="12acc36d-0ee1-4239-8ed9-1eb1b2a0b545" providerId="ADAL" clId="{C732B10A-9829-4CBD-9A6E-E45DB966647F}" dt="2023-11-07T13:32:59.232" v="5722" actId="478"/>
          <ac:cxnSpMkLst>
            <pc:docMk/>
            <pc:sldMk cId="847391546" sldId="442"/>
            <ac:cxnSpMk id="67" creationId="{AF2FE231-3568-8DFF-B67B-7AC90696E0F6}"/>
          </ac:cxnSpMkLst>
        </pc:cxnChg>
        <pc:cxnChg chg="del mod">
          <ac:chgData name="Md Abdullah Al Naser" userId="12acc36d-0ee1-4239-8ed9-1eb1b2a0b545" providerId="ADAL" clId="{C732B10A-9829-4CBD-9A6E-E45DB966647F}" dt="2023-11-07T13:07:40.075" v="5545" actId="478"/>
          <ac:cxnSpMkLst>
            <pc:docMk/>
            <pc:sldMk cId="847391546" sldId="442"/>
            <ac:cxnSpMk id="71" creationId="{FBCE0DFF-676A-95FE-E622-2C5D747D2746}"/>
          </ac:cxnSpMkLst>
        </pc:cxnChg>
        <pc:cxnChg chg="del">
          <ac:chgData name="Md Abdullah Al Naser" userId="12acc36d-0ee1-4239-8ed9-1eb1b2a0b545" providerId="ADAL" clId="{C732B10A-9829-4CBD-9A6E-E45DB966647F}" dt="2023-11-07T13:07:40.075" v="5545" actId="478"/>
          <ac:cxnSpMkLst>
            <pc:docMk/>
            <pc:sldMk cId="847391546" sldId="442"/>
            <ac:cxnSpMk id="91" creationId="{70CCF558-675B-D972-0067-1F3481F7DE22}"/>
          </ac:cxnSpMkLst>
        </pc:cxnChg>
        <pc:cxnChg chg="del">
          <ac:chgData name="Md Abdullah Al Naser" userId="12acc36d-0ee1-4239-8ed9-1eb1b2a0b545" providerId="ADAL" clId="{C732B10A-9829-4CBD-9A6E-E45DB966647F}" dt="2023-11-07T13:07:40.075" v="5545" actId="478"/>
          <ac:cxnSpMkLst>
            <pc:docMk/>
            <pc:sldMk cId="847391546" sldId="442"/>
            <ac:cxnSpMk id="99" creationId="{387FB996-98E4-7CF3-7620-997A7EBEDDFF}"/>
          </ac:cxnSpMkLst>
        </pc:cxnChg>
        <pc:cxnChg chg="add del mod">
          <ac:chgData name="Md Abdullah Al Naser" userId="12acc36d-0ee1-4239-8ed9-1eb1b2a0b545" providerId="ADAL" clId="{C732B10A-9829-4CBD-9A6E-E45DB966647F}" dt="2023-11-07T13:34:51.797" v="5761" actId="478"/>
          <ac:cxnSpMkLst>
            <pc:docMk/>
            <pc:sldMk cId="847391546" sldId="442"/>
            <ac:cxnSpMk id="102" creationId="{E4DA02B9-C6AD-B025-5397-4B412383489D}"/>
          </ac:cxnSpMkLst>
        </pc:cxnChg>
        <pc:cxnChg chg="add mod">
          <ac:chgData name="Md Abdullah Al Naser" userId="12acc36d-0ee1-4239-8ed9-1eb1b2a0b545" providerId="ADAL" clId="{C732B10A-9829-4CBD-9A6E-E45DB966647F}" dt="2023-11-07T13:40:49.510" v="6022" actId="1076"/>
          <ac:cxnSpMkLst>
            <pc:docMk/>
            <pc:sldMk cId="847391546" sldId="442"/>
            <ac:cxnSpMk id="111" creationId="{021637F3-43CE-8E23-A267-0AB19FF712D5}"/>
          </ac:cxnSpMkLst>
        </pc:cxnChg>
        <pc:cxnChg chg="add mod">
          <ac:chgData name="Md Abdullah Al Naser" userId="12acc36d-0ee1-4239-8ed9-1eb1b2a0b545" providerId="ADAL" clId="{C732B10A-9829-4CBD-9A6E-E45DB966647F}" dt="2023-11-07T13:40:49.510" v="6022" actId="1076"/>
          <ac:cxnSpMkLst>
            <pc:docMk/>
            <pc:sldMk cId="847391546" sldId="442"/>
            <ac:cxnSpMk id="114" creationId="{67BC5139-E52F-D098-492C-2F9F4C87DD1E}"/>
          </ac:cxnSpMkLst>
        </pc:cxnChg>
        <pc:cxnChg chg="add mod">
          <ac:chgData name="Md Abdullah Al Naser" userId="12acc36d-0ee1-4239-8ed9-1eb1b2a0b545" providerId="ADAL" clId="{C732B10A-9829-4CBD-9A6E-E45DB966647F}" dt="2023-11-07T13:40:49.510" v="6022" actId="1076"/>
          <ac:cxnSpMkLst>
            <pc:docMk/>
            <pc:sldMk cId="847391546" sldId="442"/>
            <ac:cxnSpMk id="117" creationId="{F08DBB92-404A-3997-2D5C-F9C2E18B06A9}"/>
          </ac:cxnSpMkLst>
        </pc:cxnChg>
        <pc:cxnChg chg="add mod">
          <ac:chgData name="Md Abdullah Al Naser" userId="12acc36d-0ee1-4239-8ed9-1eb1b2a0b545" providerId="ADAL" clId="{C732B10A-9829-4CBD-9A6E-E45DB966647F}" dt="2023-11-07T13:40:49.510" v="6022" actId="1076"/>
          <ac:cxnSpMkLst>
            <pc:docMk/>
            <pc:sldMk cId="847391546" sldId="442"/>
            <ac:cxnSpMk id="119" creationId="{25BB8C9E-2F1B-614B-9544-19C83C8A0D77}"/>
          </ac:cxnSpMkLst>
        </pc:cxnChg>
        <pc:cxnChg chg="add mod">
          <ac:chgData name="Md Abdullah Al Naser" userId="12acc36d-0ee1-4239-8ed9-1eb1b2a0b545" providerId="ADAL" clId="{C732B10A-9829-4CBD-9A6E-E45DB966647F}" dt="2023-11-07T13:40:49.510" v="6022" actId="1076"/>
          <ac:cxnSpMkLst>
            <pc:docMk/>
            <pc:sldMk cId="847391546" sldId="442"/>
            <ac:cxnSpMk id="120" creationId="{B2456527-0A2F-1D75-1AA7-03ACA18F68AC}"/>
          </ac:cxnSpMkLst>
        </pc:cxnChg>
        <pc:cxnChg chg="add mod">
          <ac:chgData name="Md Abdullah Al Naser" userId="12acc36d-0ee1-4239-8ed9-1eb1b2a0b545" providerId="ADAL" clId="{C732B10A-9829-4CBD-9A6E-E45DB966647F}" dt="2023-11-07T13:46:27.445" v="6248" actId="14100"/>
          <ac:cxnSpMkLst>
            <pc:docMk/>
            <pc:sldMk cId="847391546" sldId="442"/>
            <ac:cxnSpMk id="127" creationId="{80C00403-C5AC-28D9-E9C1-76B61B5BBFED}"/>
          </ac:cxnSpMkLst>
        </pc:cxnChg>
      </pc:sldChg>
      <pc:sldChg chg="addSp delSp modSp add mod">
        <pc:chgData name="Md Abdullah Al Naser" userId="12acc36d-0ee1-4239-8ed9-1eb1b2a0b545" providerId="ADAL" clId="{C732B10A-9829-4CBD-9A6E-E45DB966647F}" dt="2023-11-07T14:17:34.137" v="7114" actId="1076"/>
        <pc:sldMkLst>
          <pc:docMk/>
          <pc:sldMk cId="3048394600" sldId="443"/>
        </pc:sldMkLst>
        <pc:spChg chg="mod">
          <ac:chgData name="Md Abdullah Al Naser" userId="12acc36d-0ee1-4239-8ed9-1eb1b2a0b545" providerId="ADAL" clId="{C732B10A-9829-4CBD-9A6E-E45DB966647F}" dt="2023-11-07T13:41:51.428" v="6038" actId="20577"/>
          <ac:spMkLst>
            <pc:docMk/>
            <pc:sldMk cId="3048394600" sldId="443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32B10A-9829-4CBD-9A6E-E45DB966647F}" dt="2023-11-07T14:08:20.261" v="6980" actId="14100"/>
          <ac:spMkLst>
            <pc:docMk/>
            <pc:sldMk cId="3048394600" sldId="443"/>
            <ac:spMk id="3" creationId="{00000000-0000-0000-0000-000000000000}"/>
          </ac:spMkLst>
        </pc:spChg>
        <pc:spChg chg="add mod">
          <ac:chgData name="Md Abdullah Al Naser" userId="12acc36d-0ee1-4239-8ed9-1eb1b2a0b545" providerId="ADAL" clId="{C732B10A-9829-4CBD-9A6E-E45DB966647F}" dt="2023-11-07T13:48:21.477" v="6267" actId="692"/>
          <ac:spMkLst>
            <pc:docMk/>
            <pc:sldMk cId="3048394600" sldId="443"/>
            <ac:spMk id="6" creationId="{249B0973-34C7-F67A-1529-C85B1856258C}"/>
          </ac:spMkLst>
        </pc:spChg>
        <pc:spChg chg="add mod">
          <ac:chgData name="Md Abdullah Al Naser" userId="12acc36d-0ee1-4239-8ed9-1eb1b2a0b545" providerId="ADAL" clId="{C732B10A-9829-4CBD-9A6E-E45DB966647F}" dt="2023-11-07T14:13:41.722" v="7068" actId="1076"/>
          <ac:spMkLst>
            <pc:docMk/>
            <pc:sldMk cId="3048394600" sldId="443"/>
            <ac:spMk id="25" creationId="{8DC59DDE-0974-97BA-5D11-99D8C8D4CAD1}"/>
          </ac:spMkLst>
        </pc:spChg>
        <pc:spChg chg="add del mod">
          <ac:chgData name="Md Abdullah Al Naser" userId="12acc36d-0ee1-4239-8ed9-1eb1b2a0b545" providerId="ADAL" clId="{C732B10A-9829-4CBD-9A6E-E45DB966647F}" dt="2023-11-07T13:50:47.889" v="6320"/>
          <ac:spMkLst>
            <pc:docMk/>
            <pc:sldMk cId="3048394600" sldId="443"/>
            <ac:spMk id="26" creationId="{DB12B385-E073-E155-AA5B-08B1398B5255}"/>
          </ac:spMkLst>
        </pc:spChg>
        <pc:spChg chg="add mod">
          <ac:chgData name="Md Abdullah Al Naser" userId="12acc36d-0ee1-4239-8ed9-1eb1b2a0b545" providerId="ADAL" clId="{C732B10A-9829-4CBD-9A6E-E45DB966647F}" dt="2023-11-07T13:51:30.269" v="6338" actId="1076"/>
          <ac:spMkLst>
            <pc:docMk/>
            <pc:sldMk cId="3048394600" sldId="443"/>
            <ac:spMk id="27" creationId="{76842D19-4F30-1CA2-B41D-81AB65857A2A}"/>
          </ac:spMkLst>
        </pc:spChg>
        <pc:spChg chg="add mod">
          <ac:chgData name="Md Abdullah Al Naser" userId="12acc36d-0ee1-4239-8ed9-1eb1b2a0b545" providerId="ADAL" clId="{C732B10A-9829-4CBD-9A6E-E45DB966647F}" dt="2023-11-07T14:15:25.986" v="7081" actId="20577"/>
          <ac:spMkLst>
            <pc:docMk/>
            <pc:sldMk cId="3048394600" sldId="443"/>
            <ac:spMk id="28" creationId="{065629C0-4BEA-B8DE-CC6D-A279E124E2C9}"/>
          </ac:spMkLst>
        </pc:spChg>
        <pc:spChg chg="add del mod">
          <ac:chgData name="Md Abdullah Al Naser" userId="12acc36d-0ee1-4239-8ed9-1eb1b2a0b545" providerId="ADAL" clId="{C732B10A-9829-4CBD-9A6E-E45DB966647F}" dt="2023-11-07T13:52:29.692" v="6371" actId="478"/>
          <ac:spMkLst>
            <pc:docMk/>
            <pc:sldMk cId="3048394600" sldId="443"/>
            <ac:spMk id="29" creationId="{D914B15E-75E6-CA37-9DDB-1F1DD8DC1677}"/>
          </ac:spMkLst>
        </pc:spChg>
        <pc:spChg chg="mod">
          <ac:chgData name="Md Abdullah Al Naser" userId="12acc36d-0ee1-4239-8ed9-1eb1b2a0b545" providerId="ADAL" clId="{C732B10A-9829-4CBD-9A6E-E45DB966647F}" dt="2023-11-07T14:08:56.304" v="6994" actId="571"/>
          <ac:spMkLst>
            <pc:docMk/>
            <pc:sldMk cId="3048394600" sldId="443"/>
            <ac:spMk id="32" creationId="{3531FA2C-8666-16F6-D68A-CA28050CBF6C}"/>
          </ac:spMkLst>
        </pc:spChg>
        <pc:spChg chg="mod">
          <ac:chgData name="Md Abdullah Al Naser" userId="12acc36d-0ee1-4239-8ed9-1eb1b2a0b545" providerId="ADAL" clId="{C732B10A-9829-4CBD-9A6E-E45DB966647F}" dt="2023-11-07T14:08:56.304" v="6994" actId="571"/>
          <ac:spMkLst>
            <pc:docMk/>
            <pc:sldMk cId="3048394600" sldId="443"/>
            <ac:spMk id="33" creationId="{50616FB2-3187-1133-482F-07AFBDB82F02}"/>
          </ac:spMkLst>
        </pc:spChg>
        <pc:spChg chg="add mod">
          <ac:chgData name="Md Abdullah Al Naser" userId="12acc36d-0ee1-4239-8ed9-1eb1b2a0b545" providerId="ADAL" clId="{C732B10A-9829-4CBD-9A6E-E45DB966647F}" dt="2023-11-07T14:08:56.304" v="6994" actId="571"/>
          <ac:spMkLst>
            <pc:docMk/>
            <pc:sldMk cId="3048394600" sldId="443"/>
            <ac:spMk id="34" creationId="{33724D00-1D0E-E83C-C6D3-5606CCE77D16}"/>
          </ac:spMkLst>
        </pc:spChg>
        <pc:spChg chg="add mod">
          <ac:chgData name="Md Abdullah Al Naser" userId="12acc36d-0ee1-4239-8ed9-1eb1b2a0b545" providerId="ADAL" clId="{C732B10A-9829-4CBD-9A6E-E45DB966647F}" dt="2023-11-07T14:13:54.677" v="7071" actId="20577"/>
          <ac:spMkLst>
            <pc:docMk/>
            <pc:sldMk cId="3048394600" sldId="443"/>
            <ac:spMk id="35" creationId="{77173ABD-C717-8A97-C188-9DF42CB22083}"/>
          </ac:spMkLst>
        </pc:spChg>
        <pc:spChg chg="add mod">
          <ac:chgData name="Md Abdullah Al Naser" userId="12acc36d-0ee1-4239-8ed9-1eb1b2a0b545" providerId="ADAL" clId="{C732B10A-9829-4CBD-9A6E-E45DB966647F}" dt="2023-11-07T14:15:54.323" v="7099" actId="1076"/>
          <ac:spMkLst>
            <pc:docMk/>
            <pc:sldMk cId="3048394600" sldId="443"/>
            <ac:spMk id="36" creationId="{BB2134AC-82B2-D8CB-8589-4BA5F426C28E}"/>
          </ac:spMkLst>
        </pc:spChg>
        <pc:spChg chg="mod">
          <ac:chgData name="Md Abdullah Al Naser" userId="12acc36d-0ee1-4239-8ed9-1eb1b2a0b545" providerId="ADAL" clId="{C732B10A-9829-4CBD-9A6E-E45DB966647F}" dt="2023-11-07T14:11:26.183" v="7042" actId="571"/>
          <ac:spMkLst>
            <pc:docMk/>
            <pc:sldMk cId="3048394600" sldId="443"/>
            <ac:spMk id="39" creationId="{8A49F3DC-9DAC-B5C0-05F0-0FDF23CB9259}"/>
          </ac:spMkLst>
        </pc:spChg>
        <pc:spChg chg="mod">
          <ac:chgData name="Md Abdullah Al Naser" userId="12acc36d-0ee1-4239-8ed9-1eb1b2a0b545" providerId="ADAL" clId="{C732B10A-9829-4CBD-9A6E-E45DB966647F}" dt="2023-11-07T14:11:28.063" v="7044" actId="20577"/>
          <ac:spMkLst>
            <pc:docMk/>
            <pc:sldMk cId="3048394600" sldId="443"/>
            <ac:spMk id="40" creationId="{C7924BAB-EDA6-6E88-CF2C-14C7C15A2F60}"/>
          </ac:spMkLst>
        </pc:spChg>
        <pc:spChg chg="add mod">
          <ac:chgData name="Md Abdullah Al Naser" userId="12acc36d-0ee1-4239-8ed9-1eb1b2a0b545" providerId="ADAL" clId="{C732B10A-9829-4CBD-9A6E-E45DB966647F}" dt="2023-11-07T14:15:16.062" v="7080" actId="20577"/>
          <ac:spMkLst>
            <pc:docMk/>
            <pc:sldMk cId="3048394600" sldId="443"/>
            <ac:spMk id="59" creationId="{DA54F0F6-8588-7F00-3507-E0118193D334}"/>
          </ac:spMkLst>
        </pc:spChg>
        <pc:spChg chg="add mod">
          <ac:chgData name="Md Abdullah Al Naser" userId="12acc36d-0ee1-4239-8ed9-1eb1b2a0b545" providerId="ADAL" clId="{C732B10A-9829-4CBD-9A6E-E45DB966647F}" dt="2023-11-07T14:15:32.060" v="7085" actId="20577"/>
          <ac:spMkLst>
            <pc:docMk/>
            <pc:sldMk cId="3048394600" sldId="443"/>
            <ac:spMk id="60" creationId="{020BBC50-E832-B519-8EB9-A9D59E502A85}"/>
          </ac:spMkLst>
        </pc:spChg>
        <pc:grpChg chg="add mod">
          <ac:chgData name="Md Abdullah Al Naser" userId="12acc36d-0ee1-4239-8ed9-1eb1b2a0b545" providerId="ADAL" clId="{C732B10A-9829-4CBD-9A6E-E45DB966647F}" dt="2023-11-07T14:08:56.304" v="6994" actId="571"/>
          <ac:grpSpMkLst>
            <pc:docMk/>
            <pc:sldMk cId="3048394600" sldId="443"/>
            <ac:grpSpMk id="31" creationId="{A933A595-686D-CF71-E8AC-2FE55281B06F}"/>
          </ac:grpSpMkLst>
        </pc:grpChg>
        <pc:grpChg chg="add mod">
          <ac:chgData name="Md Abdullah Al Naser" userId="12acc36d-0ee1-4239-8ed9-1eb1b2a0b545" providerId="ADAL" clId="{C732B10A-9829-4CBD-9A6E-E45DB966647F}" dt="2023-11-07T14:11:26.183" v="7042" actId="571"/>
          <ac:grpSpMkLst>
            <pc:docMk/>
            <pc:sldMk cId="3048394600" sldId="443"/>
            <ac:grpSpMk id="38" creationId="{FA9082ED-AE04-3641-BD0D-137BEA94E252}"/>
          </ac:grpSpMkLst>
        </pc:grpChg>
        <pc:grpChg chg="mod">
          <ac:chgData name="Md Abdullah Al Naser" userId="12acc36d-0ee1-4239-8ed9-1eb1b2a0b545" providerId="ADAL" clId="{C732B10A-9829-4CBD-9A6E-E45DB966647F}" dt="2023-11-07T13:50:46.112" v="6319" actId="1076"/>
          <ac:grpSpMkLst>
            <pc:docMk/>
            <pc:sldMk cId="3048394600" sldId="443"/>
            <ac:grpSpMk id="83" creationId="{34E0AA2F-A6F9-19D3-1A54-2221F843BFC5}"/>
          </ac:grpSpMkLst>
        </pc:grpChg>
        <pc:picChg chg="add del mod">
          <ac:chgData name="Md Abdullah Al Naser" userId="12acc36d-0ee1-4239-8ed9-1eb1b2a0b545" providerId="ADAL" clId="{C732B10A-9829-4CBD-9A6E-E45DB966647F}" dt="2023-11-07T14:16:22.521" v="7101" actId="478"/>
          <ac:picMkLst>
            <pc:docMk/>
            <pc:sldMk cId="3048394600" sldId="443"/>
            <ac:picMk id="30" creationId="{7153F9AC-1037-B9F1-D438-F7AE5563171A}"/>
          </ac:picMkLst>
        </pc:picChg>
        <pc:picChg chg="add mod">
          <ac:chgData name="Md Abdullah Al Naser" userId="12acc36d-0ee1-4239-8ed9-1eb1b2a0b545" providerId="ADAL" clId="{C732B10A-9829-4CBD-9A6E-E45DB966647F}" dt="2023-11-07T14:17:34.137" v="7114" actId="1076"/>
          <ac:picMkLst>
            <pc:docMk/>
            <pc:sldMk cId="3048394600" sldId="443"/>
            <ac:picMk id="58" creationId="{33BFFBF7-0FE7-1279-283F-720C4559D45E}"/>
          </ac:picMkLst>
        </pc:picChg>
        <pc:cxnChg chg="add mod">
          <ac:chgData name="Md Abdullah Al Naser" userId="12acc36d-0ee1-4239-8ed9-1eb1b2a0b545" providerId="ADAL" clId="{C732B10A-9829-4CBD-9A6E-E45DB966647F}" dt="2023-11-07T13:46:31.005" v="6249"/>
          <ac:cxnSpMkLst>
            <pc:docMk/>
            <pc:sldMk cId="3048394600" sldId="443"/>
            <ac:cxnSpMk id="5" creationId="{CE1149ED-6C56-CD08-F9AF-C333ED7D7DD3}"/>
          </ac:cxnSpMkLst>
        </pc:cxnChg>
        <pc:cxnChg chg="add del mod">
          <ac:chgData name="Md Abdullah Al Naser" userId="12acc36d-0ee1-4239-8ed9-1eb1b2a0b545" providerId="ADAL" clId="{C732B10A-9829-4CBD-9A6E-E45DB966647F}" dt="2023-11-07T14:16:57.526" v="7108" actId="478"/>
          <ac:cxnSpMkLst>
            <pc:docMk/>
            <pc:sldMk cId="3048394600" sldId="443"/>
            <ac:cxnSpMk id="7" creationId="{3A99FFAC-A34F-9896-94ED-77C26409C03A}"/>
          </ac:cxnSpMkLst>
        </pc:cxnChg>
        <pc:cxnChg chg="add del mod">
          <ac:chgData name="Md Abdullah Al Naser" userId="12acc36d-0ee1-4239-8ed9-1eb1b2a0b545" providerId="ADAL" clId="{C732B10A-9829-4CBD-9A6E-E45DB966647F}" dt="2023-11-07T14:16:56.735" v="7107" actId="478"/>
          <ac:cxnSpMkLst>
            <pc:docMk/>
            <pc:sldMk cId="3048394600" sldId="443"/>
            <ac:cxnSpMk id="9" creationId="{BCD626E8-174A-E0DE-CAD2-DF1F1D7D7D1F}"/>
          </ac:cxnSpMkLst>
        </pc:cxnChg>
        <pc:cxnChg chg="add del mod">
          <ac:chgData name="Md Abdullah Al Naser" userId="12acc36d-0ee1-4239-8ed9-1eb1b2a0b545" providerId="ADAL" clId="{C732B10A-9829-4CBD-9A6E-E45DB966647F}" dt="2023-11-07T14:16:55.912" v="7106" actId="478"/>
          <ac:cxnSpMkLst>
            <pc:docMk/>
            <pc:sldMk cId="3048394600" sldId="443"/>
            <ac:cxnSpMk id="15" creationId="{FFB98DBB-113C-72A2-4A51-A2C847B62B9F}"/>
          </ac:cxnSpMkLst>
        </pc:cxnChg>
        <pc:cxnChg chg="add del mod">
          <ac:chgData name="Md Abdullah Al Naser" userId="12acc36d-0ee1-4239-8ed9-1eb1b2a0b545" providerId="ADAL" clId="{C732B10A-9829-4CBD-9A6E-E45DB966647F}" dt="2023-11-07T14:16:54.316" v="7105" actId="478"/>
          <ac:cxnSpMkLst>
            <pc:docMk/>
            <pc:sldMk cId="3048394600" sldId="443"/>
            <ac:cxnSpMk id="17" creationId="{D85A6383-53FA-76DA-CC32-B754BDFC30B8}"/>
          </ac:cxnSpMkLst>
        </pc:cxnChg>
        <pc:cxnChg chg="add del mod">
          <ac:chgData name="Md Abdullah Al Naser" userId="12acc36d-0ee1-4239-8ed9-1eb1b2a0b545" providerId="ADAL" clId="{C732B10A-9829-4CBD-9A6E-E45DB966647F}" dt="2023-11-07T14:16:20.564" v="7100" actId="478"/>
          <ac:cxnSpMkLst>
            <pc:docMk/>
            <pc:sldMk cId="3048394600" sldId="443"/>
            <ac:cxnSpMk id="20" creationId="{C181683D-B1A4-76E1-6A2F-ED2A06A91FBC}"/>
          </ac:cxnSpMkLst>
        </pc:cxnChg>
        <pc:cxnChg chg="add mod">
          <ac:chgData name="Md Abdullah Al Naser" userId="12acc36d-0ee1-4239-8ed9-1eb1b2a0b545" providerId="ADAL" clId="{C732B10A-9829-4CBD-9A6E-E45DB966647F}" dt="2023-11-07T14:11:35.401" v="7047" actId="14100"/>
          <ac:cxnSpMkLst>
            <pc:docMk/>
            <pc:sldMk cId="3048394600" sldId="443"/>
            <ac:cxnSpMk id="41" creationId="{3CF605D6-22FA-1AEF-74CF-629990302BAC}"/>
          </ac:cxnSpMkLst>
        </pc:cxnChg>
        <pc:cxnChg chg="add mod">
          <ac:chgData name="Md Abdullah Al Naser" userId="12acc36d-0ee1-4239-8ed9-1eb1b2a0b545" providerId="ADAL" clId="{C732B10A-9829-4CBD-9A6E-E45DB966647F}" dt="2023-11-07T14:11:39.728" v="7050" actId="14100"/>
          <ac:cxnSpMkLst>
            <pc:docMk/>
            <pc:sldMk cId="3048394600" sldId="443"/>
            <ac:cxnSpMk id="44" creationId="{DBB5AA24-20BE-5959-8A04-50B0D427B9FE}"/>
          </ac:cxnSpMkLst>
        </pc:cxnChg>
        <pc:cxnChg chg="add mod">
          <ac:chgData name="Md Abdullah Al Naser" userId="12acc36d-0ee1-4239-8ed9-1eb1b2a0b545" providerId="ADAL" clId="{C732B10A-9829-4CBD-9A6E-E45DB966647F}" dt="2023-11-07T14:11:50.177" v="7053" actId="1076"/>
          <ac:cxnSpMkLst>
            <pc:docMk/>
            <pc:sldMk cId="3048394600" sldId="443"/>
            <ac:cxnSpMk id="47" creationId="{8DDBFD2B-1232-0DB4-7AED-5B3D8529B4F2}"/>
          </ac:cxnSpMkLst>
        </pc:cxnChg>
        <pc:cxnChg chg="add mod">
          <ac:chgData name="Md Abdullah Al Naser" userId="12acc36d-0ee1-4239-8ed9-1eb1b2a0b545" providerId="ADAL" clId="{C732B10A-9829-4CBD-9A6E-E45DB966647F}" dt="2023-11-07T14:12:17.121" v="7057" actId="14100"/>
          <ac:cxnSpMkLst>
            <pc:docMk/>
            <pc:sldMk cId="3048394600" sldId="443"/>
            <ac:cxnSpMk id="49" creationId="{55DAE5CA-1DE2-D3AA-9C4B-CDF3B344A367}"/>
          </ac:cxnSpMkLst>
        </pc:cxnChg>
        <pc:cxnChg chg="add mod">
          <ac:chgData name="Md Abdullah Al Naser" userId="12acc36d-0ee1-4239-8ed9-1eb1b2a0b545" providerId="ADAL" clId="{C732B10A-9829-4CBD-9A6E-E45DB966647F}" dt="2023-11-07T14:17:30.512" v="7113" actId="1076"/>
          <ac:cxnSpMkLst>
            <pc:docMk/>
            <pc:sldMk cId="3048394600" sldId="443"/>
            <ac:cxnSpMk id="52" creationId="{1F9A4207-D7E8-9ED9-F972-5F040BE856D5}"/>
          </ac:cxnSpMkLst>
        </pc:cxnChg>
        <pc:cxnChg chg="mod">
          <ac:chgData name="Md Abdullah Al Naser" userId="12acc36d-0ee1-4239-8ed9-1eb1b2a0b545" providerId="ADAL" clId="{C732B10A-9829-4CBD-9A6E-E45DB966647F}" dt="2023-11-07T13:50:46.112" v="6319" actId="1076"/>
          <ac:cxnSpMkLst>
            <pc:docMk/>
            <pc:sldMk cId="3048394600" sldId="443"/>
            <ac:cxnSpMk id="54" creationId="{EDB15D42-1380-5F8C-6290-CC451C235517}"/>
          </ac:cxnSpMkLst>
        </pc:cxnChg>
        <pc:cxnChg chg="mod">
          <ac:chgData name="Md Abdullah Al Naser" userId="12acc36d-0ee1-4239-8ed9-1eb1b2a0b545" providerId="ADAL" clId="{C732B10A-9829-4CBD-9A6E-E45DB966647F}" dt="2023-11-07T13:50:46.112" v="6319" actId="1076"/>
          <ac:cxnSpMkLst>
            <pc:docMk/>
            <pc:sldMk cId="3048394600" sldId="443"/>
            <ac:cxnSpMk id="56" creationId="{D01B2A97-4F25-F3E7-108A-2C877132B415}"/>
          </ac:cxnSpMkLst>
        </pc:cxnChg>
        <pc:cxnChg chg="mod">
          <ac:chgData name="Md Abdullah Al Naser" userId="12acc36d-0ee1-4239-8ed9-1eb1b2a0b545" providerId="ADAL" clId="{C732B10A-9829-4CBD-9A6E-E45DB966647F}" dt="2023-11-07T13:50:46.112" v="6319" actId="1076"/>
          <ac:cxnSpMkLst>
            <pc:docMk/>
            <pc:sldMk cId="3048394600" sldId="443"/>
            <ac:cxnSpMk id="119" creationId="{25BB8C9E-2F1B-614B-9544-19C83C8A0D77}"/>
          </ac:cxnSpMkLst>
        </pc:cxnChg>
      </pc:sldChg>
      <pc:sldChg chg="addSp delSp modSp add mod ord">
        <pc:chgData name="Md Abdullah Al Naser" userId="12acc36d-0ee1-4239-8ed9-1eb1b2a0b545" providerId="ADAL" clId="{C732B10A-9829-4CBD-9A6E-E45DB966647F}" dt="2023-11-07T14:16:38.058" v="7104" actId="478"/>
        <pc:sldMkLst>
          <pc:docMk/>
          <pc:sldMk cId="2874234031" sldId="444"/>
        </pc:sldMkLst>
        <pc:spChg chg="mod">
          <ac:chgData name="Md Abdullah Al Naser" userId="12acc36d-0ee1-4239-8ed9-1eb1b2a0b545" providerId="ADAL" clId="{C732B10A-9829-4CBD-9A6E-E45DB966647F}" dt="2023-11-07T13:58:56.613" v="6572" actId="20577"/>
          <ac:spMkLst>
            <pc:docMk/>
            <pc:sldMk cId="2874234031" sldId="444"/>
            <ac:spMk id="3" creationId="{00000000-0000-0000-0000-000000000000}"/>
          </ac:spMkLst>
        </pc:spChg>
        <pc:spChg chg="add del">
          <ac:chgData name="Md Abdullah Al Naser" userId="12acc36d-0ee1-4239-8ed9-1eb1b2a0b545" providerId="ADAL" clId="{C732B10A-9829-4CBD-9A6E-E45DB966647F}" dt="2023-11-07T14:13:15.359" v="7067" actId="478"/>
          <ac:spMkLst>
            <pc:docMk/>
            <pc:sldMk cId="2874234031" sldId="444"/>
            <ac:spMk id="25" creationId="{8DC59DDE-0974-97BA-5D11-99D8C8D4CAD1}"/>
          </ac:spMkLst>
        </pc:spChg>
        <pc:cxnChg chg="del">
          <ac:chgData name="Md Abdullah Al Naser" userId="12acc36d-0ee1-4239-8ed9-1eb1b2a0b545" providerId="ADAL" clId="{C732B10A-9829-4CBD-9A6E-E45DB966647F}" dt="2023-11-07T14:16:36.131" v="7102" actId="478"/>
          <ac:cxnSpMkLst>
            <pc:docMk/>
            <pc:sldMk cId="2874234031" sldId="444"/>
            <ac:cxnSpMk id="7" creationId="{3A99FFAC-A34F-9896-94ED-77C26409C03A}"/>
          </ac:cxnSpMkLst>
        </pc:cxnChg>
        <pc:cxnChg chg="del">
          <ac:chgData name="Md Abdullah Al Naser" userId="12acc36d-0ee1-4239-8ed9-1eb1b2a0b545" providerId="ADAL" clId="{C732B10A-9829-4CBD-9A6E-E45DB966647F}" dt="2023-11-07T14:16:37.094" v="7103" actId="478"/>
          <ac:cxnSpMkLst>
            <pc:docMk/>
            <pc:sldMk cId="2874234031" sldId="444"/>
            <ac:cxnSpMk id="9" creationId="{BCD626E8-174A-E0DE-CAD2-DF1F1D7D7D1F}"/>
          </ac:cxnSpMkLst>
        </pc:cxnChg>
        <pc:cxnChg chg="del">
          <ac:chgData name="Md Abdullah Al Naser" userId="12acc36d-0ee1-4239-8ed9-1eb1b2a0b545" providerId="ADAL" clId="{C732B10A-9829-4CBD-9A6E-E45DB966647F}" dt="2023-11-07T14:16:38.058" v="7104" actId="478"/>
          <ac:cxnSpMkLst>
            <pc:docMk/>
            <pc:sldMk cId="2874234031" sldId="444"/>
            <ac:cxnSpMk id="15" creationId="{FFB98DBB-113C-72A2-4A51-A2C847B62B9F}"/>
          </ac:cxnSpMkLst>
        </pc:cxnChg>
      </pc:sldChg>
      <pc:sldChg chg="addSp delSp modSp add mod">
        <pc:chgData name="Md Abdullah Al Naser" userId="12acc36d-0ee1-4239-8ed9-1eb1b2a0b545" providerId="ADAL" clId="{C732B10A-9829-4CBD-9A6E-E45DB966647F}" dt="2023-11-07T14:45:47.656" v="7810"/>
        <pc:sldMkLst>
          <pc:docMk/>
          <pc:sldMk cId="1555680586" sldId="445"/>
        </pc:sldMkLst>
        <pc:spChg chg="mod">
          <ac:chgData name="Md Abdullah Al Naser" userId="12acc36d-0ee1-4239-8ed9-1eb1b2a0b545" providerId="ADAL" clId="{C732B10A-9829-4CBD-9A6E-E45DB966647F}" dt="2023-11-07T14:36:02.450" v="7533" actId="14100"/>
          <ac:spMkLst>
            <pc:docMk/>
            <pc:sldMk cId="1555680586" sldId="445"/>
            <ac:spMk id="3" creationId="{00000000-0000-0000-0000-000000000000}"/>
          </ac:spMkLst>
        </pc:spChg>
        <pc:spChg chg="del">
          <ac:chgData name="Md Abdullah Al Naser" userId="12acc36d-0ee1-4239-8ed9-1eb1b2a0b545" providerId="ADAL" clId="{C732B10A-9829-4CBD-9A6E-E45DB966647F}" dt="2023-11-07T14:20:19.655" v="7282" actId="478"/>
          <ac:spMkLst>
            <pc:docMk/>
            <pc:sldMk cId="1555680586" sldId="445"/>
            <ac:spMk id="6" creationId="{249B0973-34C7-F67A-1529-C85B1856258C}"/>
          </ac:spMkLst>
        </pc:spChg>
        <pc:spChg chg="add mod">
          <ac:chgData name="Md Abdullah Al Naser" userId="12acc36d-0ee1-4239-8ed9-1eb1b2a0b545" providerId="ADAL" clId="{C732B10A-9829-4CBD-9A6E-E45DB966647F}" dt="2023-11-07T14:28:36.936" v="7479" actId="1076"/>
          <ac:spMkLst>
            <pc:docMk/>
            <pc:sldMk cId="1555680586" sldId="445"/>
            <ac:spMk id="7" creationId="{65B447C7-8210-B1E6-183D-8F90E69AF740}"/>
          </ac:spMkLst>
        </pc:spChg>
        <pc:spChg chg="add mod">
          <ac:chgData name="Md Abdullah Al Naser" userId="12acc36d-0ee1-4239-8ed9-1eb1b2a0b545" providerId="ADAL" clId="{C732B10A-9829-4CBD-9A6E-E45DB966647F}" dt="2023-11-07T14:28:36.936" v="7479" actId="1076"/>
          <ac:spMkLst>
            <pc:docMk/>
            <pc:sldMk cId="1555680586" sldId="445"/>
            <ac:spMk id="8" creationId="{BBDF3F60-D460-F196-A6F3-444E5DC11F3C}"/>
          </ac:spMkLst>
        </pc:spChg>
        <pc:spChg chg="add mod">
          <ac:chgData name="Md Abdullah Al Naser" userId="12acc36d-0ee1-4239-8ed9-1eb1b2a0b545" providerId="ADAL" clId="{C732B10A-9829-4CBD-9A6E-E45DB966647F}" dt="2023-11-07T14:28:36.936" v="7479" actId="1076"/>
          <ac:spMkLst>
            <pc:docMk/>
            <pc:sldMk cId="1555680586" sldId="445"/>
            <ac:spMk id="9" creationId="{BAEE5DDC-58EB-A12B-4602-333242191965}"/>
          </ac:spMkLst>
        </pc:spChg>
        <pc:spChg chg="mod">
          <ac:chgData name="Md Abdullah Al Naser" userId="12acc36d-0ee1-4239-8ed9-1eb1b2a0b545" providerId="ADAL" clId="{C732B10A-9829-4CBD-9A6E-E45DB966647F}" dt="2023-11-07T14:20:54.943" v="7286"/>
          <ac:spMkLst>
            <pc:docMk/>
            <pc:sldMk cId="1555680586" sldId="445"/>
            <ac:spMk id="14" creationId="{EDB88333-57F6-C42C-3D65-509B31DD396F}"/>
          </ac:spMkLst>
        </pc:spChg>
        <pc:spChg chg="mod">
          <ac:chgData name="Md Abdullah Al Naser" userId="12acc36d-0ee1-4239-8ed9-1eb1b2a0b545" providerId="ADAL" clId="{C732B10A-9829-4CBD-9A6E-E45DB966647F}" dt="2023-11-07T14:20:54.943" v="7286"/>
          <ac:spMkLst>
            <pc:docMk/>
            <pc:sldMk cId="1555680586" sldId="445"/>
            <ac:spMk id="15" creationId="{D4155EF8-2274-8A9A-DFDC-258B6EA04EFA}"/>
          </ac:spMkLst>
        </pc:spChg>
        <pc:spChg chg="mod">
          <ac:chgData name="Md Abdullah Al Naser" userId="12acc36d-0ee1-4239-8ed9-1eb1b2a0b545" providerId="ADAL" clId="{C732B10A-9829-4CBD-9A6E-E45DB966647F}" dt="2023-11-07T14:20:54.943" v="7286"/>
          <ac:spMkLst>
            <pc:docMk/>
            <pc:sldMk cId="1555680586" sldId="445"/>
            <ac:spMk id="17" creationId="{98075737-0CB9-1E28-4EC2-66509D414C43}"/>
          </ac:spMkLst>
        </pc:spChg>
        <pc:spChg chg="mod">
          <ac:chgData name="Md Abdullah Al Naser" userId="12acc36d-0ee1-4239-8ed9-1eb1b2a0b545" providerId="ADAL" clId="{C732B10A-9829-4CBD-9A6E-E45DB966647F}" dt="2023-11-07T14:20:54.943" v="7286"/>
          <ac:spMkLst>
            <pc:docMk/>
            <pc:sldMk cId="1555680586" sldId="445"/>
            <ac:spMk id="18" creationId="{5EF75C77-F4C5-49AA-26BD-9848702C7877}"/>
          </ac:spMkLst>
        </pc:spChg>
        <pc:spChg chg="add mod">
          <ac:chgData name="Md Abdullah Al Naser" userId="12acc36d-0ee1-4239-8ed9-1eb1b2a0b545" providerId="ADAL" clId="{C732B10A-9829-4CBD-9A6E-E45DB966647F}" dt="2023-11-07T14:28:36.936" v="7479" actId="1076"/>
          <ac:spMkLst>
            <pc:docMk/>
            <pc:sldMk cId="1555680586" sldId="445"/>
            <ac:spMk id="19" creationId="{D720AD5C-45E8-54CA-A556-36C155273DFC}"/>
          </ac:spMkLst>
        </pc:spChg>
        <pc:spChg chg="del">
          <ac:chgData name="Md Abdullah Al Naser" userId="12acc36d-0ee1-4239-8ed9-1eb1b2a0b545" providerId="ADAL" clId="{C732B10A-9829-4CBD-9A6E-E45DB966647F}" dt="2023-11-07T14:20:19.655" v="7282" actId="478"/>
          <ac:spMkLst>
            <pc:docMk/>
            <pc:sldMk cId="1555680586" sldId="445"/>
            <ac:spMk id="22" creationId="{4E08754B-9ECE-B49D-13CA-0DA942379CE3}"/>
          </ac:spMkLst>
        </pc:spChg>
        <pc:spChg chg="del">
          <ac:chgData name="Md Abdullah Al Naser" userId="12acc36d-0ee1-4239-8ed9-1eb1b2a0b545" providerId="ADAL" clId="{C732B10A-9829-4CBD-9A6E-E45DB966647F}" dt="2023-11-07T14:20:19.655" v="7282" actId="478"/>
          <ac:spMkLst>
            <pc:docMk/>
            <pc:sldMk cId="1555680586" sldId="445"/>
            <ac:spMk id="24" creationId="{4D4EE00B-EB2D-6BEE-C9C0-B12A9BCD84D7}"/>
          </ac:spMkLst>
        </pc:spChg>
        <pc:spChg chg="del">
          <ac:chgData name="Md Abdullah Al Naser" userId="12acc36d-0ee1-4239-8ed9-1eb1b2a0b545" providerId="ADAL" clId="{C732B10A-9829-4CBD-9A6E-E45DB966647F}" dt="2023-11-07T14:20:19.655" v="7282" actId="478"/>
          <ac:spMkLst>
            <pc:docMk/>
            <pc:sldMk cId="1555680586" sldId="445"/>
            <ac:spMk id="25" creationId="{8DC59DDE-0974-97BA-5D11-99D8C8D4CAD1}"/>
          </ac:spMkLst>
        </pc:spChg>
        <pc:spChg chg="del">
          <ac:chgData name="Md Abdullah Al Naser" userId="12acc36d-0ee1-4239-8ed9-1eb1b2a0b545" providerId="ADAL" clId="{C732B10A-9829-4CBD-9A6E-E45DB966647F}" dt="2023-11-07T14:20:19.655" v="7282" actId="478"/>
          <ac:spMkLst>
            <pc:docMk/>
            <pc:sldMk cId="1555680586" sldId="445"/>
            <ac:spMk id="27" creationId="{76842D19-4F30-1CA2-B41D-81AB65857A2A}"/>
          </ac:spMkLst>
        </pc:spChg>
        <pc:spChg chg="del">
          <ac:chgData name="Md Abdullah Al Naser" userId="12acc36d-0ee1-4239-8ed9-1eb1b2a0b545" providerId="ADAL" clId="{C732B10A-9829-4CBD-9A6E-E45DB966647F}" dt="2023-11-07T14:20:19.655" v="7282" actId="478"/>
          <ac:spMkLst>
            <pc:docMk/>
            <pc:sldMk cId="1555680586" sldId="445"/>
            <ac:spMk id="28" creationId="{065629C0-4BEA-B8DE-CC6D-A279E124E2C9}"/>
          </ac:spMkLst>
        </pc:spChg>
        <pc:spChg chg="add mod">
          <ac:chgData name="Md Abdullah Al Naser" userId="12acc36d-0ee1-4239-8ed9-1eb1b2a0b545" providerId="ADAL" clId="{C732B10A-9829-4CBD-9A6E-E45DB966647F}" dt="2023-11-07T14:28:36.936" v="7479" actId="1076"/>
          <ac:spMkLst>
            <pc:docMk/>
            <pc:sldMk cId="1555680586" sldId="445"/>
            <ac:spMk id="31" creationId="{BC1580D1-2654-FD7B-300E-19802EC01101}"/>
          </ac:spMkLst>
        </pc:spChg>
        <pc:spChg chg="add del mod">
          <ac:chgData name="Md Abdullah Al Naser" userId="12acc36d-0ee1-4239-8ed9-1eb1b2a0b545" providerId="ADAL" clId="{C732B10A-9829-4CBD-9A6E-E45DB966647F}" dt="2023-11-07T14:21:11.306" v="7289" actId="478"/>
          <ac:spMkLst>
            <pc:docMk/>
            <pc:sldMk cId="1555680586" sldId="445"/>
            <ac:spMk id="34" creationId="{78184940-0408-49A8-11E3-26D8E648239C}"/>
          </ac:spMkLst>
        </pc:spChg>
        <pc:spChg chg="del">
          <ac:chgData name="Md Abdullah Al Naser" userId="12acc36d-0ee1-4239-8ed9-1eb1b2a0b545" providerId="ADAL" clId="{C732B10A-9829-4CBD-9A6E-E45DB966647F}" dt="2023-11-07T14:20:19.655" v="7282" actId="478"/>
          <ac:spMkLst>
            <pc:docMk/>
            <pc:sldMk cId="1555680586" sldId="445"/>
            <ac:spMk id="35" creationId="{77173ABD-C717-8A97-C188-9DF42CB22083}"/>
          </ac:spMkLst>
        </pc:spChg>
        <pc:spChg chg="del">
          <ac:chgData name="Md Abdullah Al Naser" userId="12acc36d-0ee1-4239-8ed9-1eb1b2a0b545" providerId="ADAL" clId="{C732B10A-9829-4CBD-9A6E-E45DB966647F}" dt="2023-11-07T14:20:19.655" v="7282" actId="478"/>
          <ac:spMkLst>
            <pc:docMk/>
            <pc:sldMk cId="1555680586" sldId="445"/>
            <ac:spMk id="36" creationId="{BB2134AC-82B2-D8CB-8589-4BA5F426C28E}"/>
          </ac:spMkLst>
        </pc:spChg>
        <pc:spChg chg="del">
          <ac:chgData name="Md Abdullah Al Naser" userId="12acc36d-0ee1-4239-8ed9-1eb1b2a0b545" providerId="ADAL" clId="{C732B10A-9829-4CBD-9A6E-E45DB966647F}" dt="2023-11-07T14:20:19.655" v="7282" actId="478"/>
          <ac:spMkLst>
            <pc:docMk/>
            <pc:sldMk cId="1555680586" sldId="445"/>
            <ac:spMk id="37" creationId="{B26EFC6E-A245-9B43-17E6-48D3A80759D9}"/>
          </ac:spMkLst>
        </pc:spChg>
        <pc:spChg chg="add del mod">
          <ac:chgData name="Md Abdullah Al Naser" userId="12acc36d-0ee1-4239-8ed9-1eb1b2a0b545" providerId="ADAL" clId="{C732B10A-9829-4CBD-9A6E-E45DB966647F}" dt="2023-11-07T14:21:09.582" v="7288" actId="478"/>
          <ac:spMkLst>
            <pc:docMk/>
            <pc:sldMk cId="1555680586" sldId="445"/>
            <ac:spMk id="42" creationId="{CB4AFBD4-1B66-C60F-343A-1A03842316CC}"/>
          </ac:spMkLst>
        </pc:spChg>
        <pc:spChg chg="add del mod">
          <ac:chgData name="Md Abdullah Al Naser" userId="12acc36d-0ee1-4239-8ed9-1eb1b2a0b545" providerId="ADAL" clId="{C732B10A-9829-4CBD-9A6E-E45DB966647F}" dt="2023-11-07T14:21:23.187" v="7290" actId="478"/>
          <ac:spMkLst>
            <pc:docMk/>
            <pc:sldMk cId="1555680586" sldId="445"/>
            <ac:spMk id="43" creationId="{1A510BE0-C17C-50EC-CD11-5EA69B56AAE3}"/>
          </ac:spMkLst>
        </pc:spChg>
        <pc:spChg chg="add mod">
          <ac:chgData name="Md Abdullah Al Naser" userId="12acc36d-0ee1-4239-8ed9-1eb1b2a0b545" providerId="ADAL" clId="{C732B10A-9829-4CBD-9A6E-E45DB966647F}" dt="2023-11-07T14:28:36.936" v="7479" actId="1076"/>
          <ac:spMkLst>
            <pc:docMk/>
            <pc:sldMk cId="1555680586" sldId="445"/>
            <ac:spMk id="46" creationId="{A860B8A3-D26B-9550-973D-68513057E030}"/>
          </ac:spMkLst>
        </pc:spChg>
        <pc:spChg chg="add mod">
          <ac:chgData name="Md Abdullah Al Naser" userId="12acc36d-0ee1-4239-8ed9-1eb1b2a0b545" providerId="ADAL" clId="{C732B10A-9829-4CBD-9A6E-E45DB966647F}" dt="2023-11-07T14:28:36.936" v="7479" actId="1076"/>
          <ac:spMkLst>
            <pc:docMk/>
            <pc:sldMk cId="1555680586" sldId="445"/>
            <ac:spMk id="48" creationId="{D30545BA-F4ED-6573-F164-8DE91E04CE0C}"/>
          </ac:spMkLst>
        </pc:spChg>
        <pc:spChg chg="add mod">
          <ac:chgData name="Md Abdullah Al Naser" userId="12acc36d-0ee1-4239-8ed9-1eb1b2a0b545" providerId="ADAL" clId="{C732B10A-9829-4CBD-9A6E-E45DB966647F}" dt="2023-11-07T14:36:27.410" v="7540" actId="692"/>
          <ac:spMkLst>
            <pc:docMk/>
            <pc:sldMk cId="1555680586" sldId="445"/>
            <ac:spMk id="50" creationId="{395A4167-D9E1-6066-2096-2B095650C038}"/>
          </ac:spMkLst>
        </pc:spChg>
        <pc:spChg chg="add mod">
          <ac:chgData name="Md Abdullah Al Naser" userId="12acc36d-0ee1-4239-8ed9-1eb1b2a0b545" providerId="ADAL" clId="{C732B10A-9829-4CBD-9A6E-E45DB966647F}" dt="2023-11-07T14:28:36.936" v="7479" actId="1076"/>
          <ac:spMkLst>
            <pc:docMk/>
            <pc:sldMk cId="1555680586" sldId="445"/>
            <ac:spMk id="51" creationId="{02D74A4A-A201-8002-4458-5A1A83A6E41D}"/>
          </ac:spMkLst>
        </pc:spChg>
        <pc:spChg chg="del">
          <ac:chgData name="Md Abdullah Al Naser" userId="12acc36d-0ee1-4239-8ed9-1eb1b2a0b545" providerId="ADAL" clId="{C732B10A-9829-4CBD-9A6E-E45DB966647F}" dt="2023-11-07T14:20:19.655" v="7282" actId="478"/>
          <ac:spMkLst>
            <pc:docMk/>
            <pc:sldMk cId="1555680586" sldId="445"/>
            <ac:spMk id="59" creationId="{DA54F0F6-8588-7F00-3507-E0118193D334}"/>
          </ac:spMkLst>
        </pc:spChg>
        <pc:spChg chg="del">
          <ac:chgData name="Md Abdullah Al Naser" userId="12acc36d-0ee1-4239-8ed9-1eb1b2a0b545" providerId="ADAL" clId="{C732B10A-9829-4CBD-9A6E-E45DB966647F}" dt="2023-11-07T14:20:19.655" v="7282" actId="478"/>
          <ac:spMkLst>
            <pc:docMk/>
            <pc:sldMk cId="1555680586" sldId="445"/>
            <ac:spMk id="60" creationId="{020BBC50-E832-B519-8EB9-A9D59E502A85}"/>
          </ac:spMkLst>
        </pc:spChg>
        <pc:spChg chg="add del mod">
          <ac:chgData name="Md Abdullah Al Naser" userId="12acc36d-0ee1-4239-8ed9-1eb1b2a0b545" providerId="ADAL" clId="{C732B10A-9829-4CBD-9A6E-E45DB966647F}" dt="2023-11-07T14:28:18.327" v="7478" actId="478"/>
          <ac:spMkLst>
            <pc:docMk/>
            <pc:sldMk cId="1555680586" sldId="445"/>
            <ac:spMk id="68" creationId="{D737C065-7D7C-6FC0-DE99-E9AB08EC5EB7}"/>
          </ac:spMkLst>
        </pc:spChg>
        <pc:spChg chg="add del mod">
          <ac:chgData name="Md Abdullah Al Naser" userId="12acc36d-0ee1-4239-8ed9-1eb1b2a0b545" providerId="ADAL" clId="{C732B10A-9829-4CBD-9A6E-E45DB966647F}" dt="2023-11-07T14:28:18.327" v="7478" actId="478"/>
          <ac:spMkLst>
            <pc:docMk/>
            <pc:sldMk cId="1555680586" sldId="445"/>
            <ac:spMk id="69" creationId="{4A52D8B5-0E8D-7D32-ABBD-1E43D2100D4A}"/>
          </ac:spMkLst>
        </pc:spChg>
        <pc:spChg chg="add del mod">
          <ac:chgData name="Md Abdullah Al Naser" userId="12acc36d-0ee1-4239-8ed9-1eb1b2a0b545" providerId="ADAL" clId="{C732B10A-9829-4CBD-9A6E-E45DB966647F}" dt="2023-11-07T14:28:18.327" v="7478" actId="478"/>
          <ac:spMkLst>
            <pc:docMk/>
            <pc:sldMk cId="1555680586" sldId="445"/>
            <ac:spMk id="70" creationId="{6EDDE908-7BB8-9E9B-FB84-BCF59930D54F}"/>
          </ac:spMkLst>
        </pc:spChg>
        <pc:spChg chg="mod">
          <ac:chgData name="Md Abdullah Al Naser" userId="12acc36d-0ee1-4239-8ed9-1eb1b2a0b545" providerId="ADAL" clId="{C732B10A-9829-4CBD-9A6E-E45DB966647F}" dt="2023-11-07T14:26:20.463" v="7439" actId="571"/>
          <ac:spMkLst>
            <pc:docMk/>
            <pc:sldMk cId="1555680586" sldId="445"/>
            <ac:spMk id="75" creationId="{6379383D-D2B4-1DFF-DBA7-D080EC59D3A7}"/>
          </ac:spMkLst>
        </pc:spChg>
        <pc:spChg chg="mod">
          <ac:chgData name="Md Abdullah Al Naser" userId="12acc36d-0ee1-4239-8ed9-1eb1b2a0b545" providerId="ADAL" clId="{C732B10A-9829-4CBD-9A6E-E45DB966647F}" dt="2023-11-07T14:26:20.463" v="7439" actId="571"/>
          <ac:spMkLst>
            <pc:docMk/>
            <pc:sldMk cId="1555680586" sldId="445"/>
            <ac:spMk id="76" creationId="{ED1114E7-B6D9-D31F-DBA8-B4E5DE523F24}"/>
          </ac:spMkLst>
        </pc:spChg>
        <pc:spChg chg="mod">
          <ac:chgData name="Md Abdullah Al Naser" userId="12acc36d-0ee1-4239-8ed9-1eb1b2a0b545" providerId="ADAL" clId="{C732B10A-9829-4CBD-9A6E-E45DB966647F}" dt="2023-11-07T14:27:09.417" v="7466" actId="692"/>
          <ac:spMkLst>
            <pc:docMk/>
            <pc:sldMk cId="1555680586" sldId="445"/>
            <ac:spMk id="78" creationId="{C2884E8F-B1E9-F937-6E90-848D45C1D16B}"/>
          </ac:spMkLst>
        </pc:spChg>
        <pc:spChg chg="mod">
          <ac:chgData name="Md Abdullah Al Naser" userId="12acc36d-0ee1-4239-8ed9-1eb1b2a0b545" providerId="ADAL" clId="{C732B10A-9829-4CBD-9A6E-E45DB966647F}" dt="2023-11-07T14:27:02.956" v="7465" actId="692"/>
          <ac:spMkLst>
            <pc:docMk/>
            <pc:sldMk cId="1555680586" sldId="445"/>
            <ac:spMk id="79" creationId="{E02614DB-6BF4-D656-976F-7D758463F3A5}"/>
          </ac:spMkLst>
        </pc:spChg>
        <pc:spChg chg="add del mod">
          <ac:chgData name="Md Abdullah Al Naser" userId="12acc36d-0ee1-4239-8ed9-1eb1b2a0b545" providerId="ADAL" clId="{C732B10A-9829-4CBD-9A6E-E45DB966647F}" dt="2023-11-07T14:28:18.327" v="7478" actId="478"/>
          <ac:spMkLst>
            <pc:docMk/>
            <pc:sldMk cId="1555680586" sldId="445"/>
            <ac:spMk id="80" creationId="{9748E600-30CC-9339-A1E6-D1F62F5C70A0}"/>
          </ac:spMkLst>
        </pc:spChg>
        <pc:spChg chg="add del mod">
          <ac:chgData name="Md Abdullah Al Naser" userId="12acc36d-0ee1-4239-8ed9-1eb1b2a0b545" providerId="ADAL" clId="{C732B10A-9829-4CBD-9A6E-E45DB966647F}" dt="2023-11-07T14:28:18.327" v="7478" actId="478"/>
          <ac:spMkLst>
            <pc:docMk/>
            <pc:sldMk cId="1555680586" sldId="445"/>
            <ac:spMk id="92" creationId="{DC719438-2921-4348-82C5-988341F8DC45}"/>
          </ac:spMkLst>
        </pc:spChg>
        <pc:spChg chg="add del mod">
          <ac:chgData name="Md Abdullah Al Naser" userId="12acc36d-0ee1-4239-8ed9-1eb1b2a0b545" providerId="ADAL" clId="{C732B10A-9829-4CBD-9A6E-E45DB966647F}" dt="2023-11-07T14:28:18.327" v="7478" actId="478"/>
          <ac:spMkLst>
            <pc:docMk/>
            <pc:sldMk cId="1555680586" sldId="445"/>
            <ac:spMk id="94" creationId="{5326AD05-2CBB-127C-E99E-681D9131BB6A}"/>
          </ac:spMkLst>
        </pc:spChg>
        <pc:spChg chg="add del mod">
          <ac:chgData name="Md Abdullah Al Naser" userId="12acc36d-0ee1-4239-8ed9-1eb1b2a0b545" providerId="ADAL" clId="{C732B10A-9829-4CBD-9A6E-E45DB966647F}" dt="2023-11-07T14:28:18.327" v="7478" actId="478"/>
          <ac:spMkLst>
            <pc:docMk/>
            <pc:sldMk cId="1555680586" sldId="445"/>
            <ac:spMk id="95" creationId="{560CFA81-BBDD-AA3B-BC7C-FBAA5BAEEF3A}"/>
          </ac:spMkLst>
        </pc:spChg>
        <pc:spChg chg="add del mod">
          <ac:chgData name="Md Abdullah Al Naser" userId="12acc36d-0ee1-4239-8ed9-1eb1b2a0b545" providerId="ADAL" clId="{C732B10A-9829-4CBD-9A6E-E45DB966647F}" dt="2023-11-07T14:28:18.327" v="7478" actId="478"/>
          <ac:spMkLst>
            <pc:docMk/>
            <pc:sldMk cId="1555680586" sldId="445"/>
            <ac:spMk id="96" creationId="{86E55F54-76E6-8FE3-1976-680DE726DBD8}"/>
          </ac:spMkLst>
        </pc:spChg>
        <pc:spChg chg="add del mod">
          <ac:chgData name="Md Abdullah Al Naser" userId="12acc36d-0ee1-4239-8ed9-1eb1b2a0b545" providerId="ADAL" clId="{C732B10A-9829-4CBD-9A6E-E45DB966647F}" dt="2023-11-07T14:28:18.327" v="7478" actId="478"/>
          <ac:spMkLst>
            <pc:docMk/>
            <pc:sldMk cId="1555680586" sldId="445"/>
            <ac:spMk id="97" creationId="{3C0E54EC-E0C4-9C36-C409-0EB63C11422A}"/>
          </ac:spMkLst>
        </pc:spChg>
        <pc:spChg chg="del">
          <ac:chgData name="Md Abdullah Al Naser" userId="12acc36d-0ee1-4239-8ed9-1eb1b2a0b545" providerId="ADAL" clId="{C732B10A-9829-4CBD-9A6E-E45DB966647F}" dt="2023-11-07T14:20:19.655" v="7282" actId="478"/>
          <ac:spMkLst>
            <pc:docMk/>
            <pc:sldMk cId="1555680586" sldId="445"/>
            <ac:spMk id="101" creationId="{1515EAB0-F280-CFAA-4134-0D06A58AD62B}"/>
          </ac:spMkLst>
        </pc:spChg>
        <pc:spChg chg="add del mod">
          <ac:chgData name="Md Abdullah Al Naser" userId="12acc36d-0ee1-4239-8ed9-1eb1b2a0b545" providerId="ADAL" clId="{C732B10A-9829-4CBD-9A6E-E45DB966647F}" dt="2023-11-07T14:28:09.361" v="7476"/>
          <ac:spMkLst>
            <pc:docMk/>
            <pc:sldMk cId="1555680586" sldId="445"/>
            <ac:spMk id="103" creationId="{211131DD-67F4-F54A-7B34-7675A2A8A647}"/>
          </ac:spMkLst>
        </pc:spChg>
        <pc:spChg chg="add del mod">
          <ac:chgData name="Md Abdullah Al Naser" userId="12acc36d-0ee1-4239-8ed9-1eb1b2a0b545" providerId="ADAL" clId="{C732B10A-9829-4CBD-9A6E-E45DB966647F}" dt="2023-11-07T14:45:46.869" v="7809" actId="478"/>
          <ac:spMkLst>
            <pc:docMk/>
            <pc:sldMk cId="1555680586" sldId="445"/>
            <ac:spMk id="104" creationId="{C27B9179-94ED-1004-2D5D-F88569161CEC}"/>
          </ac:spMkLst>
        </pc:spChg>
        <pc:spChg chg="add mod">
          <ac:chgData name="Md Abdullah Al Naser" userId="12acc36d-0ee1-4239-8ed9-1eb1b2a0b545" providerId="ADAL" clId="{C732B10A-9829-4CBD-9A6E-E45DB966647F}" dt="2023-11-07T14:45:47.656" v="7810"/>
          <ac:spMkLst>
            <pc:docMk/>
            <pc:sldMk cId="1555680586" sldId="445"/>
            <ac:spMk id="105" creationId="{27D4C152-2600-E1E6-FA15-9462A2A6D62D}"/>
          </ac:spMkLst>
        </pc:spChg>
        <pc:grpChg chg="add mod">
          <ac:chgData name="Md Abdullah Al Naser" userId="12acc36d-0ee1-4239-8ed9-1eb1b2a0b545" providerId="ADAL" clId="{C732B10A-9829-4CBD-9A6E-E45DB966647F}" dt="2023-11-07T14:28:36.936" v="7479" actId="1076"/>
          <ac:grpSpMkLst>
            <pc:docMk/>
            <pc:sldMk cId="1555680586" sldId="445"/>
            <ac:grpSpMk id="13" creationId="{D9E47017-28FE-22AA-A804-3BF7A4157212}"/>
          </ac:grpSpMkLst>
        </pc:grpChg>
        <pc:grpChg chg="add mod">
          <ac:chgData name="Md Abdullah Al Naser" userId="12acc36d-0ee1-4239-8ed9-1eb1b2a0b545" providerId="ADAL" clId="{C732B10A-9829-4CBD-9A6E-E45DB966647F}" dt="2023-11-07T14:28:36.936" v="7479" actId="1076"/>
          <ac:grpSpMkLst>
            <pc:docMk/>
            <pc:sldMk cId="1555680586" sldId="445"/>
            <ac:grpSpMk id="16" creationId="{4A150718-7BB5-17CE-9D77-00042A1C1886}"/>
          </ac:grpSpMkLst>
        </pc:grpChg>
        <pc:grpChg chg="del">
          <ac:chgData name="Md Abdullah Al Naser" userId="12acc36d-0ee1-4239-8ed9-1eb1b2a0b545" providerId="ADAL" clId="{C732B10A-9829-4CBD-9A6E-E45DB966647F}" dt="2023-11-07T14:20:19.655" v="7282" actId="478"/>
          <ac:grpSpMkLst>
            <pc:docMk/>
            <pc:sldMk cId="1555680586" sldId="445"/>
            <ac:grpSpMk id="38" creationId="{FA9082ED-AE04-3641-BD0D-137BEA94E252}"/>
          </ac:grpSpMkLst>
        </pc:grpChg>
        <pc:grpChg chg="add del mod">
          <ac:chgData name="Md Abdullah Al Naser" userId="12acc36d-0ee1-4239-8ed9-1eb1b2a0b545" providerId="ADAL" clId="{C732B10A-9829-4CBD-9A6E-E45DB966647F}" dt="2023-11-07T14:28:18.327" v="7478" actId="478"/>
          <ac:grpSpMkLst>
            <pc:docMk/>
            <pc:sldMk cId="1555680586" sldId="445"/>
            <ac:grpSpMk id="74" creationId="{F1B83F43-2221-210C-6D4D-4A4F7711DDB5}"/>
          </ac:grpSpMkLst>
        </pc:grpChg>
        <pc:grpChg chg="add del mod">
          <ac:chgData name="Md Abdullah Al Naser" userId="12acc36d-0ee1-4239-8ed9-1eb1b2a0b545" providerId="ADAL" clId="{C732B10A-9829-4CBD-9A6E-E45DB966647F}" dt="2023-11-07T14:28:18.327" v="7478" actId="478"/>
          <ac:grpSpMkLst>
            <pc:docMk/>
            <pc:sldMk cId="1555680586" sldId="445"/>
            <ac:grpSpMk id="77" creationId="{2854FB6C-0605-255D-26D0-6F969B05A07C}"/>
          </ac:grpSpMkLst>
        </pc:grpChg>
        <pc:grpChg chg="del">
          <ac:chgData name="Md Abdullah Al Naser" userId="12acc36d-0ee1-4239-8ed9-1eb1b2a0b545" providerId="ADAL" clId="{C732B10A-9829-4CBD-9A6E-E45DB966647F}" dt="2023-11-07T14:20:19.655" v="7282" actId="478"/>
          <ac:grpSpMkLst>
            <pc:docMk/>
            <pc:sldMk cId="1555680586" sldId="445"/>
            <ac:grpSpMk id="83" creationId="{34E0AA2F-A6F9-19D3-1A54-2221F843BFC5}"/>
          </ac:grpSpMkLst>
        </pc:grpChg>
        <pc:grpChg chg="del">
          <ac:chgData name="Md Abdullah Al Naser" userId="12acc36d-0ee1-4239-8ed9-1eb1b2a0b545" providerId="ADAL" clId="{C732B10A-9829-4CBD-9A6E-E45DB966647F}" dt="2023-11-07T14:20:19.655" v="7282" actId="478"/>
          <ac:grpSpMkLst>
            <pc:docMk/>
            <pc:sldMk cId="1555680586" sldId="445"/>
            <ac:grpSpMk id="84" creationId="{4E915A4F-24B3-7DB3-D5D5-FF4650D065ED}"/>
          </ac:grpSpMkLst>
        </pc:grpChg>
        <pc:picChg chg="add del mod">
          <ac:chgData name="Md Abdullah Al Naser" userId="12acc36d-0ee1-4239-8ed9-1eb1b2a0b545" providerId="ADAL" clId="{C732B10A-9829-4CBD-9A6E-E45DB966647F}" dt="2023-11-07T14:23:23.404" v="7330" actId="478"/>
          <ac:picMkLst>
            <pc:docMk/>
            <pc:sldMk cId="1555680586" sldId="445"/>
            <ac:picMk id="45" creationId="{805C24CA-9E70-21E7-22D2-BE82733AE316}"/>
          </ac:picMkLst>
        </pc:picChg>
        <pc:picChg chg="add mod">
          <ac:chgData name="Md Abdullah Al Naser" userId="12acc36d-0ee1-4239-8ed9-1eb1b2a0b545" providerId="ADAL" clId="{C732B10A-9829-4CBD-9A6E-E45DB966647F}" dt="2023-11-07T14:28:36.936" v="7479" actId="1076"/>
          <ac:picMkLst>
            <pc:docMk/>
            <pc:sldMk cId="1555680586" sldId="445"/>
            <ac:picMk id="53" creationId="{9B2FC167-7C17-D1BE-EF71-E2159453B80B}"/>
          </ac:picMkLst>
        </pc:picChg>
        <pc:picChg chg="del">
          <ac:chgData name="Md Abdullah Al Naser" userId="12acc36d-0ee1-4239-8ed9-1eb1b2a0b545" providerId="ADAL" clId="{C732B10A-9829-4CBD-9A6E-E45DB966647F}" dt="2023-11-07T14:20:19.655" v="7282" actId="478"/>
          <ac:picMkLst>
            <pc:docMk/>
            <pc:sldMk cId="1555680586" sldId="445"/>
            <ac:picMk id="58" creationId="{33BFFBF7-0FE7-1279-283F-720C4559D45E}"/>
          </ac:picMkLst>
        </pc:picChg>
        <pc:picChg chg="add del mod">
          <ac:chgData name="Md Abdullah Al Naser" userId="12acc36d-0ee1-4239-8ed9-1eb1b2a0b545" providerId="ADAL" clId="{C732B10A-9829-4CBD-9A6E-E45DB966647F}" dt="2023-11-07T14:28:18.327" v="7478" actId="478"/>
          <ac:picMkLst>
            <pc:docMk/>
            <pc:sldMk cId="1555680586" sldId="445"/>
            <ac:picMk id="98" creationId="{126ADEFC-D29E-D558-A8E6-9AC3609A8630}"/>
          </ac:picMkLst>
        </pc:picChg>
        <pc:cxnChg chg="del">
          <ac:chgData name="Md Abdullah Al Naser" userId="12acc36d-0ee1-4239-8ed9-1eb1b2a0b545" providerId="ADAL" clId="{C732B10A-9829-4CBD-9A6E-E45DB966647F}" dt="2023-11-07T14:20:19.655" v="7282" actId="478"/>
          <ac:cxnSpMkLst>
            <pc:docMk/>
            <pc:sldMk cId="1555680586" sldId="445"/>
            <ac:cxnSpMk id="5" creationId="{CE1149ED-6C56-CD08-F9AF-C333ED7D7DD3}"/>
          </ac:cxnSpMkLst>
        </pc:cxnChg>
        <pc:cxnChg chg="add mod">
          <ac:chgData name="Md Abdullah Al Naser" userId="12acc36d-0ee1-4239-8ed9-1eb1b2a0b545" providerId="ADAL" clId="{C732B10A-9829-4CBD-9A6E-E45DB966647F}" dt="2023-11-07T14:28:36.936" v="7479" actId="1076"/>
          <ac:cxnSpMkLst>
            <pc:docMk/>
            <pc:sldMk cId="1555680586" sldId="445"/>
            <ac:cxnSpMk id="10" creationId="{F4F7359E-3146-4749-B446-1DAEC6649A93}"/>
          </ac:cxnSpMkLst>
        </pc:cxnChg>
        <pc:cxnChg chg="add mod">
          <ac:chgData name="Md Abdullah Al Naser" userId="12acc36d-0ee1-4239-8ed9-1eb1b2a0b545" providerId="ADAL" clId="{C732B10A-9829-4CBD-9A6E-E45DB966647F}" dt="2023-11-07T14:28:36.936" v="7479" actId="1076"/>
          <ac:cxnSpMkLst>
            <pc:docMk/>
            <pc:sldMk cId="1555680586" sldId="445"/>
            <ac:cxnSpMk id="11" creationId="{6ED03AD9-1CF9-0EC0-232B-2CB4E1F4D444}"/>
          </ac:cxnSpMkLst>
        </pc:cxnChg>
        <pc:cxnChg chg="add mod">
          <ac:chgData name="Md Abdullah Al Naser" userId="12acc36d-0ee1-4239-8ed9-1eb1b2a0b545" providerId="ADAL" clId="{C732B10A-9829-4CBD-9A6E-E45DB966647F}" dt="2023-11-07T14:28:36.936" v="7479" actId="1076"/>
          <ac:cxnSpMkLst>
            <pc:docMk/>
            <pc:sldMk cId="1555680586" sldId="445"/>
            <ac:cxnSpMk id="12" creationId="{5E083D8F-4DEA-2627-BB49-D0F99BB0C0AC}"/>
          </ac:cxnSpMkLst>
        </pc:cxnChg>
        <pc:cxnChg chg="add mod">
          <ac:chgData name="Md Abdullah Al Naser" userId="12acc36d-0ee1-4239-8ed9-1eb1b2a0b545" providerId="ADAL" clId="{C732B10A-9829-4CBD-9A6E-E45DB966647F}" dt="2023-11-07T14:28:36.936" v="7479" actId="1076"/>
          <ac:cxnSpMkLst>
            <pc:docMk/>
            <pc:sldMk cId="1555680586" sldId="445"/>
            <ac:cxnSpMk id="20" creationId="{63FF4109-0210-984A-D0B9-E33710864DFE}"/>
          </ac:cxnSpMkLst>
        </pc:cxnChg>
        <pc:cxnChg chg="add mod">
          <ac:chgData name="Md Abdullah Al Naser" userId="12acc36d-0ee1-4239-8ed9-1eb1b2a0b545" providerId="ADAL" clId="{C732B10A-9829-4CBD-9A6E-E45DB966647F}" dt="2023-11-07T14:28:36.936" v="7479" actId="1076"/>
          <ac:cxnSpMkLst>
            <pc:docMk/>
            <pc:sldMk cId="1555680586" sldId="445"/>
            <ac:cxnSpMk id="21" creationId="{D7EF86F3-D23A-33B5-C650-3AD68AB81357}"/>
          </ac:cxnSpMkLst>
        </pc:cxnChg>
        <pc:cxnChg chg="add mod">
          <ac:chgData name="Md Abdullah Al Naser" userId="12acc36d-0ee1-4239-8ed9-1eb1b2a0b545" providerId="ADAL" clId="{C732B10A-9829-4CBD-9A6E-E45DB966647F}" dt="2023-11-07T14:28:36.936" v="7479" actId="1076"/>
          <ac:cxnSpMkLst>
            <pc:docMk/>
            <pc:sldMk cId="1555680586" sldId="445"/>
            <ac:cxnSpMk id="23" creationId="{8DD395EB-033F-95FE-FE30-D7DD2AFBEAD6}"/>
          </ac:cxnSpMkLst>
        </pc:cxnChg>
        <pc:cxnChg chg="add mod">
          <ac:chgData name="Md Abdullah Al Naser" userId="12acc36d-0ee1-4239-8ed9-1eb1b2a0b545" providerId="ADAL" clId="{C732B10A-9829-4CBD-9A6E-E45DB966647F}" dt="2023-11-07T14:28:36.936" v="7479" actId="1076"/>
          <ac:cxnSpMkLst>
            <pc:docMk/>
            <pc:sldMk cId="1555680586" sldId="445"/>
            <ac:cxnSpMk id="26" creationId="{A26DA8E2-1091-D4D6-E2A4-6805001FD36D}"/>
          </ac:cxnSpMkLst>
        </pc:cxnChg>
        <pc:cxnChg chg="add mod">
          <ac:chgData name="Md Abdullah Al Naser" userId="12acc36d-0ee1-4239-8ed9-1eb1b2a0b545" providerId="ADAL" clId="{C732B10A-9829-4CBD-9A6E-E45DB966647F}" dt="2023-11-07T14:28:36.936" v="7479" actId="1076"/>
          <ac:cxnSpMkLst>
            <pc:docMk/>
            <pc:sldMk cId="1555680586" sldId="445"/>
            <ac:cxnSpMk id="29" creationId="{2BF0D77C-3E9F-1F0A-17D8-7A09BAFDFCCA}"/>
          </ac:cxnSpMkLst>
        </pc:cxnChg>
        <pc:cxnChg chg="add mod">
          <ac:chgData name="Md Abdullah Al Naser" userId="12acc36d-0ee1-4239-8ed9-1eb1b2a0b545" providerId="ADAL" clId="{C732B10A-9829-4CBD-9A6E-E45DB966647F}" dt="2023-11-07T14:28:36.936" v="7479" actId="1076"/>
          <ac:cxnSpMkLst>
            <pc:docMk/>
            <pc:sldMk cId="1555680586" sldId="445"/>
            <ac:cxnSpMk id="30" creationId="{65F27415-13A1-D82E-C53B-3EAFC01BCFF3}"/>
          </ac:cxnSpMkLst>
        </pc:cxnChg>
        <pc:cxnChg chg="add mod">
          <ac:chgData name="Md Abdullah Al Naser" userId="12acc36d-0ee1-4239-8ed9-1eb1b2a0b545" providerId="ADAL" clId="{C732B10A-9829-4CBD-9A6E-E45DB966647F}" dt="2023-11-07T14:28:36.936" v="7479" actId="1076"/>
          <ac:cxnSpMkLst>
            <pc:docMk/>
            <pc:sldMk cId="1555680586" sldId="445"/>
            <ac:cxnSpMk id="32" creationId="{441EA5A9-B456-F4E4-ED5F-DC812002FA0F}"/>
          </ac:cxnSpMkLst>
        </pc:cxnChg>
        <pc:cxnChg chg="add del mod">
          <ac:chgData name="Md Abdullah Al Naser" userId="12acc36d-0ee1-4239-8ed9-1eb1b2a0b545" providerId="ADAL" clId="{C732B10A-9829-4CBD-9A6E-E45DB966647F}" dt="2023-11-07T14:23:21.428" v="7329" actId="478"/>
          <ac:cxnSpMkLst>
            <pc:docMk/>
            <pc:sldMk cId="1555680586" sldId="445"/>
            <ac:cxnSpMk id="33" creationId="{7DD38186-DBC7-F909-6D1C-C9C130F9DAF9}"/>
          </ac:cxnSpMkLst>
        </pc:cxnChg>
        <pc:cxnChg chg="del mod">
          <ac:chgData name="Md Abdullah Al Naser" userId="12acc36d-0ee1-4239-8ed9-1eb1b2a0b545" providerId="ADAL" clId="{C732B10A-9829-4CBD-9A6E-E45DB966647F}" dt="2023-11-07T14:20:19.655" v="7282" actId="478"/>
          <ac:cxnSpMkLst>
            <pc:docMk/>
            <pc:sldMk cId="1555680586" sldId="445"/>
            <ac:cxnSpMk id="41" creationId="{3CF605D6-22FA-1AEF-74CF-629990302BAC}"/>
          </ac:cxnSpMkLst>
        </pc:cxnChg>
        <pc:cxnChg chg="del mod">
          <ac:chgData name="Md Abdullah Al Naser" userId="12acc36d-0ee1-4239-8ed9-1eb1b2a0b545" providerId="ADAL" clId="{C732B10A-9829-4CBD-9A6E-E45DB966647F}" dt="2023-11-07T14:20:19.655" v="7282" actId="478"/>
          <ac:cxnSpMkLst>
            <pc:docMk/>
            <pc:sldMk cId="1555680586" sldId="445"/>
            <ac:cxnSpMk id="44" creationId="{DBB5AA24-20BE-5959-8A04-50B0D427B9FE}"/>
          </ac:cxnSpMkLst>
        </pc:cxnChg>
        <pc:cxnChg chg="del">
          <ac:chgData name="Md Abdullah Al Naser" userId="12acc36d-0ee1-4239-8ed9-1eb1b2a0b545" providerId="ADAL" clId="{C732B10A-9829-4CBD-9A6E-E45DB966647F}" dt="2023-11-07T14:20:19.655" v="7282" actId="478"/>
          <ac:cxnSpMkLst>
            <pc:docMk/>
            <pc:sldMk cId="1555680586" sldId="445"/>
            <ac:cxnSpMk id="47" creationId="{8DDBFD2B-1232-0DB4-7AED-5B3D8529B4F2}"/>
          </ac:cxnSpMkLst>
        </pc:cxnChg>
        <pc:cxnChg chg="del">
          <ac:chgData name="Md Abdullah Al Naser" userId="12acc36d-0ee1-4239-8ed9-1eb1b2a0b545" providerId="ADAL" clId="{C732B10A-9829-4CBD-9A6E-E45DB966647F}" dt="2023-11-07T14:20:19.655" v="7282" actId="478"/>
          <ac:cxnSpMkLst>
            <pc:docMk/>
            <pc:sldMk cId="1555680586" sldId="445"/>
            <ac:cxnSpMk id="49" creationId="{55DAE5CA-1DE2-D3AA-9C4B-CDF3B344A367}"/>
          </ac:cxnSpMkLst>
        </pc:cxnChg>
        <pc:cxnChg chg="del">
          <ac:chgData name="Md Abdullah Al Naser" userId="12acc36d-0ee1-4239-8ed9-1eb1b2a0b545" providerId="ADAL" clId="{C732B10A-9829-4CBD-9A6E-E45DB966647F}" dt="2023-11-07T14:20:19.655" v="7282" actId="478"/>
          <ac:cxnSpMkLst>
            <pc:docMk/>
            <pc:sldMk cId="1555680586" sldId="445"/>
            <ac:cxnSpMk id="52" creationId="{1F9A4207-D7E8-9ED9-F972-5F040BE856D5}"/>
          </ac:cxnSpMkLst>
        </pc:cxnChg>
        <pc:cxnChg chg="del mod">
          <ac:chgData name="Md Abdullah Al Naser" userId="12acc36d-0ee1-4239-8ed9-1eb1b2a0b545" providerId="ADAL" clId="{C732B10A-9829-4CBD-9A6E-E45DB966647F}" dt="2023-11-07T14:20:19.655" v="7282" actId="478"/>
          <ac:cxnSpMkLst>
            <pc:docMk/>
            <pc:sldMk cId="1555680586" sldId="445"/>
            <ac:cxnSpMk id="54" creationId="{EDB15D42-1380-5F8C-6290-CC451C235517}"/>
          </ac:cxnSpMkLst>
        </pc:cxnChg>
        <pc:cxnChg chg="add mod">
          <ac:chgData name="Md Abdullah Al Naser" userId="12acc36d-0ee1-4239-8ed9-1eb1b2a0b545" providerId="ADAL" clId="{C732B10A-9829-4CBD-9A6E-E45DB966647F}" dt="2023-11-07T14:28:36.936" v="7479" actId="1076"/>
          <ac:cxnSpMkLst>
            <pc:docMk/>
            <pc:sldMk cId="1555680586" sldId="445"/>
            <ac:cxnSpMk id="55" creationId="{9C55F489-CE80-7E47-DE5F-BA0CB459D159}"/>
          </ac:cxnSpMkLst>
        </pc:cxnChg>
        <pc:cxnChg chg="del mod">
          <ac:chgData name="Md Abdullah Al Naser" userId="12acc36d-0ee1-4239-8ed9-1eb1b2a0b545" providerId="ADAL" clId="{C732B10A-9829-4CBD-9A6E-E45DB966647F}" dt="2023-11-07T14:20:19.655" v="7282" actId="478"/>
          <ac:cxnSpMkLst>
            <pc:docMk/>
            <pc:sldMk cId="1555680586" sldId="445"/>
            <ac:cxnSpMk id="56" creationId="{D01B2A97-4F25-F3E7-108A-2C877132B415}"/>
          </ac:cxnSpMkLst>
        </pc:cxnChg>
        <pc:cxnChg chg="del mod">
          <ac:chgData name="Md Abdullah Al Naser" userId="12acc36d-0ee1-4239-8ed9-1eb1b2a0b545" providerId="ADAL" clId="{C732B10A-9829-4CBD-9A6E-E45DB966647F}" dt="2023-11-07T14:20:19.655" v="7282" actId="478"/>
          <ac:cxnSpMkLst>
            <pc:docMk/>
            <pc:sldMk cId="1555680586" sldId="445"/>
            <ac:cxnSpMk id="57" creationId="{A8009983-0060-7AB2-14A1-B4E840F76D28}"/>
          </ac:cxnSpMkLst>
        </pc:cxnChg>
        <pc:cxnChg chg="add mod">
          <ac:chgData name="Md Abdullah Al Naser" userId="12acc36d-0ee1-4239-8ed9-1eb1b2a0b545" providerId="ADAL" clId="{C732B10A-9829-4CBD-9A6E-E45DB966647F}" dt="2023-11-07T14:28:36.936" v="7479" actId="1076"/>
          <ac:cxnSpMkLst>
            <pc:docMk/>
            <pc:sldMk cId="1555680586" sldId="445"/>
            <ac:cxnSpMk id="62" creationId="{B7399AD2-84D9-9273-3E7C-6B71C4F86923}"/>
          </ac:cxnSpMkLst>
        </pc:cxnChg>
        <pc:cxnChg chg="add mod">
          <ac:chgData name="Md Abdullah Al Naser" userId="12acc36d-0ee1-4239-8ed9-1eb1b2a0b545" providerId="ADAL" clId="{C732B10A-9829-4CBD-9A6E-E45DB966647F}" dt="2023-11-07T14:28:36.936" v="7479" actId="1076"/>
          <ac:cxnSpMkLst>
            <pc:docMk/>
            <pc:sldMk cId="1555680586" sldId="445"/>
            <ac:cxnSpMk id="65" creationId="{1184E39F-7FDD-0865-7237-1C8689453F0D}"/>
          </ac:cxnSpMkLst>
        </pc:cxnChg>
        <pc:cxnChg chg="add del mod">
          <ac:chgData name="Md Abdullah Al Naser" userId="12acc36d-0ee1-4239-8ed9-1eb1b2a0b545" providerId="ADAL" clId="{C732B10A-9829-4CBD-9A6E-E45DB966647F}" dt="2023-11-07T14:28:18.327" v="7478" actId="478"/>
          <ac:cxnSpMkLst>
            <pc:docMk/>
            <pc:sldMk cId="1555680586" sldId="445"/>
            <ac:cxnSpMk id="71" creationId="{F9EC5104-4932-711A-7AD8-81CCBA9C27AE}"/>
          </ac:cxnSpMkLst>
        </pc:cxnChg>
        <pc:cxnChg chg="add del mod">
          <ac:chgData name="Md Abdullah Al Naser" userId="12acc36d-0ee1-4239-8ed9-1eb1b2a0b545" providerId="ADAL" clId="{C732B10A-9829-4CBD-9A6E-E45DB966647F}" dt="2023-11-07T14:28:18.327" v="7478" actId="478"/>
          <ac:cxnSpMkLst>
            <pc:docMk/>
            <pc:sldMk cId="1555680586" sldId="445"/>
            <ac:cxnSpMk id="72" creationId="{6E8B7FBC-2F3A-CFDA-3AE8-B60C45A6C8C4}"/>
          </ac:cxnSpMkLst>
        </pc:cxnChg>
        <pc:cxnChg chg="add del mod">
          <ac:chgData name="Md Abdullah Al Naser" userId="12acc36d-0ee1-4239-8ed9-1eb1b2a0b545" providerId="ADAL" clId="{C732B10A-9829-4CBD-9A6E-E45DB966647F}" dt="2023-11-07T14:28:18.327" v="7478" actId="478"/>
          <ac:cxnSpMkLst>
            <pc:docMk/>
            <pc:sldMk cId="1555680586" sldId="445"/>
            <ac:cxnSpMk id="73" creationId="{E635470B-5768-02A3-A25A-2ED1889E3E99}"/>
          </ac:cxnSpMkLst>
        </pc:cxnChg>
        <pc:cxnChg chg="add del mod">
          <ac:chgData name="Md Abdullah Al Naser" userId="12acc36d-0ee1-4239-8ed9-1eb1b2a0b545" providerId="ADAL" clId="{C732B10A-9829-4CBD-9A6E-E45DB966647F}" dt="2023-11-07T14:28:18.327" v="7478" actId="478"/>
          <ac:cxnSpMkLst>
            <pc:docMk/>
            <pc:sldMk cId="1555680586" sldId="445"/>
            <ac:cxnSpMk id="82" creationId="{E623D470-C85F-345F-6B3B-D7307A602307}"/>
          </ac:cxnSpMkLst>
        </pc:cxnChg>
        <pc:cxnChg chg="add del mod">
          <ac:chgData name="Md Abdullah Al Naser" userId="12acc36d-0ee1-4239-8ed9-1eb1b2a0b545" providerId="ADAL" clId="{C732B10A-9829-4CBD-9A6E-E45DB966647F}" dt="2023-11-07T14:28:18.327" v="7478" actId="478"/>
          <ac:cxnSpMkLst>
            <pc:docMk/>
            <pc:sldMk cId="1555680586" sldId="445"/>
            <ac:cxnSpMk id="86" creationId="{A65BE3FB-4E37-9D71-F86C-5D34F2F4CCC3}"/>
          </ac:cxnSpMkLst>
        </pc:cxnChg>
        <pc:cxnChg chg="add del mod">
          <ac:chgData name="Md Abdullah Al Naser" userId="12acc36d-0ee1-4239-8ed9-1eb1b2a0b545" providerId="ADAL" clId="{C732B10A-9829-4CBD-9A6E-E45DB966647F}" dt="2023-11-07T14:28:18.327" v="7478" actId="478"/>
          <ac:cxnSpMkLst>
            <pc:docMk/>
            <pc:sldMk cId="1555680586" sldId="445"/>
            <ac:cxnSpMk id="87" creationId="{3E78B5B1-ED68-FDFC-E2B2-1DFECD0B7742}"/>
          </ac:cxnSpMkLst>
        </pc:cxnChg>
        <pc:cxnChg chg="add del mod">
          <ac:chgData name="Md Abdullah Al Naser" userId="12acc36d-0ee1-4239-8ed9-1eb1b2a0b545" providerId="ADAL" clId="{C732B10A-9829-4CBD-9A6E-E45DB966647F}" dt="2023-11-07T14:28:18.327" v="7478" actId="478"/>
          <ac:cxnSpMkLst>
            <pc:docMk/>
            <pc:sldMk cId="1555680586" sldId="445"/>
            <ac:cxnSpMk id="88" creationId="{B05D1B15-E1B3-AB8B-1C3F-8EA68DFD22B9}"/>
          </ac:cxnSpMkLst>
        </pc:cxnChg>
        <pc:cxnChg chg="add del mod">
          <ac:chgData name="Md Abdullah Al Naser" userId="12acc36d-0ee1-4239-8ed9-1eb1b2a0b545" providerId="ADAL" clId="{C732B10A-9829-4CBD-9A6E-E45DB966647F}" dt="2023-11-07T14:28:18.327" v="7478" actId="478"/>
          <ac:cxnSpMkLst>
            <pc:docMk/>
            <pc:sldMk cId="1555680586" sldId="445"/>
            <ac:cxnSpMk id="90" creationId="{5637A587-CF08-2442-196C-10183250AD33}"/>
          </ac:cxnSpMkLst>
        </pc:cxnChg>
        <pc:cxnChg chg="add del mod">
          <ac:chgData name="Md Abdullah Al Naser" userId="12acc36d-0ee1-4239-8ed9-1eb1b2a0b545" providerId="ADAL" clId="{C732B10A-9829-4CBD-9A6E-E45DB966647F}" dt="2023-11-07T14:28:18.327" v="7478" actId="478"/>
          <ac:cxnSpMkLst>
            <pc:docMk/>
            <pc:sldMk cId="1555680586" sldId="445"/>
            <ac:cxnSpMk id="91" creationId="{688CA65D-7821-7FD8-4CEF-0E0DAD88F42A}"/>
          </ac:cxnSpMkLst>
        </pc:cxnChg>
        <pc:cxnChg chg="add del mod">
          <ac:chgData name="Md Abdullah Al Naser" userId="12acc36d-0ee1-4239-8ed9-1eb1b2a0b545" providerId="ADAL" clId="{C732B10A-9829-4CBD-9A6E-E45DB966647F}" dt="2023-11-07T14:28:18.327" v="7478" actId="478"/>
          <ac:cxnSpMkLst>
            <pc:docMk/>
            <pc:sldMk cId="1555680586" sldId="445"/>
            <ac:cxnSpMk id="93" creationId="{82C17779-76FD-2554-E1AB-E8D32EC521EB}"/>
          </ac:cxnSpMkLst>
        </pc:cxnChg>
        <pc:cxnChg chg="add del mod">
          <ac:chgData name="Md Abdullah Al Naser" userId="12acc36d-0ee1-4239-8ed9-1eb1b2a0b545" providerId="ADAL" clId="{C732B10A-9829-4CBD-9A6E-E45DB966647F}" dt="2023-11-07T14:28:18.327" v="7478" actId="478"/>
          <ac:cxnSpMkLst>
            <pc:docMk/>
            <pc:sldMk cId="1555680586" sldId="445"/>
            <ac:cxnSpMk id="99" creationId="{499F330E-881F-4F15-F656-2A6AA70BFFA8}"/>
          </ac:cxnSpMkLst>
        </pc:cxnChg>
        <pc:cxnChg chg="add del mod">
          <ac:chgData name="Md Abdullah Al Naser" userId="12acc36d-0ee1-4239-8ed9-1eb1b2a0b545" providerId="ADAL" clId="{C732B10A-9829-4CBD-9A6E-E45DB966647F}" dt="2023-11-07T14:28:18.327" v="7478" actId="478"/>
          <ac:cxnSpMkLst>
            <pc:docMk/>
            <pc:sldMk cId="1555680586" sldId="445"/>
            <ac:cxnSpMk id="100" creationId="{2B89C9E2-B1D3-69D4-A23A-000D7ECB46D0}"/>
          </ac:cxnSpMkLst>
        </pc:cxnChg>
        <pc:cxnChg chg="add del mod">
          <ac:chgData name="Md Abdullah Al Naser" userId="12acc36d-0ee1-4239-8ed9-1eb1b2a0b545" providerId="ADAL" clId="{C732B10A-9829-4CBD-9A6E-E45DB966647F}" dt="2023-11-07T14:28:18.327" v="7478" actId="478"/>
          <ac:cxnSpMkLst>
            <pc:docMk/>
            <pc:sldMk cId="1555680586" sldId="445"/>
            <ac:cxnSpMk id="102" creationId="{E92EE785-F7D8-528F-D04D-23AF949ADBDE}"/>
          </ac:cxnSpMkLst>
        </pc:cxnChg>
        <pc:cxnChg chg="del mod">
          <ac:chgData name="Md Abdullah Al Naser" userId="12acc36d-0ee1-4239-8ed9-1eb1b2a0b545" providerId="ADAL" clId="{C732B10A-9829-4CBD-9A6E-E45DB966647F}" dt="2023-11-07T14:20:19.655" v="7282" actId="478"/>
          <ac:cxnSpMkLst>
            <pc:docMk/>
            <pc:sldMk cId="1555680586" sldId="445"/>
            <ac:cxnSpMk id="111" creationId="{021637F3-43CE-8E23-A267-0AB19FF712D5}"/>
          </ac:cxnSpMkLst>
        </pc:cxnChg>
        <pc:cxnChg chg="del mod">
          <ac:chgData name="Md Abdullah Al Naser" userId="12acc36d-0ee1-4239-8ed9-1eb1b2a0b545" providerId="ADAL" clId="{C732B10A-9829-4CBD-9A6E-E45DB966647F}" dt="2023-11-07T14:20:19.655" v="7282" actId="478"/>
          <ac:cxnSpMkLst>
            <pc:docMk/>
            <pc:sldMk cId="1555680586" sldId="445"/>
            <ac:cxnSpMk id="114" creationId="{67BC5139-E52F-D098-492C-2F9F4C87DD1E}"/>
          </ac:cxnSpMkLst>
        </pc:cxnChg>
        <pc:cxnChg chg="del mod">
          <ac:chgData name="Md Abdullah Al Naser" userId="12acc36d-0ee1-4239-8ed9-1eb1b2a0b545" providerId="ADAL" clId="{C732B10A-9829-4CBD-9A6E-E45DB966647F}" dt="2023-11-07T14:20:19.655" v="7282" actId="478"/>
          <ac:cxnSpMkLst>
            <pc:docMk/>
            <pc:sldMk cId="1555680586" sldId="445"/>
            <ac:cxnSpMk id="117" creationId="{F08DBB92-404A-3997-2D5C-F9C2E18B06A9}"/>
          </ac:cxnSpMkLst>
        </pc:cxnChg>
        <pc:cxnChg chg="del mod">
          <ac:chgData name="Md Abdullah Al Naser" userId="12acc36d-0ee1-4239-8ed9-1eb1b2a0b545" providerId="ADAL" clId="{C732B10A-9829-4CBD-9A6E-E45DB966647F}" dt="2023-11-07T14:20:19.655" v="7282" actId="478"/>
          <ac:cxnSpMkLst>
            <pc:docMk/>
            <pc:sldMk cId="1555680586" sldId="445"/>
            <ac:cxnSpMk id="119" creationId="{25BB8C9E-2F1B-614B-9544-19C83C8A0D77}"/>
          </ac:cxnSpMkLst>
        </pc:cxnChg>
        <pc:cxnChg chg="del mod">
          <ac:chgData name="Md Abdullah Al Naser" userId="12acc36d-0ee1-4239-8ed9-1eb1b2a0b545" providerId="ADAL" clId="{C732B10A-9829-4CBD-9A6E-E45DB966647F}" dt="2023-11-07T14:20:19.655" v="7282" actId="478"/>
          <ac:cxnSpMkLst>
            <pc:docMk/>
            <pc:sldMk cId="1555680586" sldId="445"/>
            <ac:cxnSpMk id="120" creationId="{B2456527-0A2F-1D75-1AA7-03ACA18F68AC}"/>
          </ac:cxnSpMkLst>
        </pc:cxnChg>
      </pc:sldChg>
      <pc:sldChg chg="addSp delSp modSp add mod">
        <pc:chgData name="Md Abdullah Al Naser" userId="12acc36d-0ee1-4239-8ed9-1eb1b2a0b545" providerId="ADAL" clId="{C732B10A-9829-4CBD-9A6E-E45DB966647F}" dt="2023-11-07T14:38:34.701" v="7598" actId="1076"/>
        <pc:sldMkLst>
          <pc:docMk/>
          <pc:sldMk cId="2463758369" sldId="446"/>
        </pc:sldMkLst>
        <pc:spChg chg="mod">
          <ac:chgData name="Md Abdullah Al Naser" userId="12acc36d-0ee1-4239-8ed9-1eb1b2a0b545" providerId="ADAL" clId="{C732B10A-9829-4CBD-9A6E-E45DB966647F}" dt="2023-11-07T14:35:55.563" v="7532" actId="14100"/>
          <ac:spMkLst>
            <pc:docMk/>
            <pc:sldMk cId="2463758369" sldId="446"/>
            <ac:spMk id="3" creationId="{00000000-0000-0000-0000-000000000000}"/>
          </ac:spMkLst>
        </pc:spChg>
        <pc:spChg chg="mod">
          <ac:chgData name="Md Abdullah Al Naser" userId="12acc36d-0ee1-4239-8ed9-1eb1b2a0b545" providerId="ADAL" clId="{C732B10A-9829-4CBD-9A6E-E45DB966647F}" dt="2023-11-07T14:29:31.599" v="7487" actId="692"/>
          <ac:spMkLst>
            <pc:docMk/>
            <pc:sldMk cId="2463758369" sldId="446"/>
            <ac:spMk id="17" creationId="{98075737-0CB9-1E28-4EC2-66509D414C43}"/>
          </ac:spMkLst>
        </pc:spChg>
        <pc:spChg chg="mod">
          <ac:chgData name="Md Abdullah Al Naser" userId="12acc36d-0ee1-4239-8ed9-1eb1b2a0b545" providerId="ADAL" clId="{C732B10A-9829-4CBD-9A6E-E45DB966647F}" dt="2023-11-07T14:29:26.043" v="7486" actId="692"/>
          <ac:spMkLst>
            <pc:docMk/>
            <pc:sldMk cId="2463758369" sldId="446"/>
            <ac:spMk id="18" creationId="{5EF75C77-F4C5-49AA-26BD-9848702C7877}"/>
          </ac:spMkLst>
        </pc:spChg>
        <pc:spChg chg="add mod">
          <ac:chgData name="Md Abdullah Al Naser" userId="12acc36d-0ee1-4239-8ed9-1eb1b2a0b545" providerId="ADAL" clId="{C732B10A-9829-4CBD-9A6E-E45DB966647F}" dt="2023-11-07T14:38:22.420" v="7593" actId="1076"/>
          <ac:spMkLst>
            <pc:docMk/>
            <pc:sldMk cId="2463758369" sldId="446"/>
            <ac:spMk id="35" creationId="{2AC8F611-60F2-46EF-B40C-D566341D984E}"/>
          </ac:spMkLst>
        </pc:spChg>
        <pc:spChg chg="add mod">
          <ac:chgData name="Md Abdullah Al Naser" userId="12acc36d-0ee1-4239-8ed9-1eb1b2a0b545" providerId="ADAL" clId="{C732B10A-9829-4CBD-9A6E-E45DB966647F}" dt="2023-11-07T14:38:34.701" v="7598" actId="1076"/>
          <ac:spMkLst>
            <pc:docMk/>
            <pc:sldMk cId="2463758369" sldId="446"/>
            <ac:spMk id="36" creationId="{B329B2A7-D21A-027C-D9C8-6751273575E3}"/>
          </ac:spMkLst>
        </pc:spChg>
        <pc:spChg chg="mod">
          <ac:chgData name="Md Abdullah Al Naser" userId="12acc36d-0ee1-4239-8ed9-1eb1b2a0b545" providerId="ADAL" clId="{C732B10A-9829-4CBD-9A6E-E45DB966647F}" dt="2023-11-07T14:29:39.652" v="7490" actId="207"/>
          <ac:spMkLst>
            <pc:docMk/>
            <pc:sldMk cId="2463758369" sldId="446"/>
            <ac:spMk id="48" creationId="{D30545BA-F4ED-6573-F164-8DE91E04CE0C}"/>
          </ac:spMkLst>
        </pc:spChg>
        <pc:spChg chg="mod">
          <ac:chgData name="Md Abdullah Al Naser" userId="12acc36d-0ee1-4239-8ed9-1eb1b2a0b545" providerId="ADAL" clId="{C732B10A-9829-4CBD-9A6E-E45DB966647F}" dt="2023-11-07T14:33:19.576" v="7521" actId="692"/>
          <ac:spMkLst>
            <pc:docMk/>
            <pc:sldMk cId="2463758369" sldId="446"/>
            <ac:spMk id="50" creationId="{395A4167-D9E1-6066-2096-2B095650C038}"/>
          </ac:spMkLst>
        </pc:spChg>
        <pc:spChg chg="mod">
          <ac:chgData name="Md Abdullah Al Naser" userId="12acc36d-0ee1-4239-8ed9-1eb1b2a0b545" providerId="ADAL" clId="{C732B10A-9829-4CBD-9A6E-E45DB966647F}" dt="2023-11-07T14:29:18.468" v="7484"/>
          <ac:spMkLst>
            <pc:docMk/>
            <pc:sldMk cId="2463758369" sldId="446"/>
            <ac:spMk id="51" creationId="{02D74A4A-A201-8002-4458-5A1A83A6E41D}"/>
          </ac:spMkLst>
        </pc:spChg>
        <pc:spChg chg="mod">
          <ac:chgData name="Md Abdullah Al Naser" userId="12acc36d-0ee1-4239-8ed9-1eb1b2a0b545" providerId="ADAL" clId="{C732B10A-9829-4CBD-9A6E-E45DB966647F}" dt="2023-11-07T14:33:19.576" v="7521" actId="692"/>
          <ac:spMkLst>
            <pc:docMk/>
            <pc:sldMk cId="2463758369" sldId="446"/>
            <ac:spMk id="96" creationId="{86E55F54-76E6-8FE3-1976-680DE726DBD8}"/>
          </ac:spMkLst>
        </pc:spChg>
        <pc:spChg chg="mod">
          <ac:chgData name="Md Abdullah Al Naser" userId="12acc36d-0ee1-4239-8ed9-1eb1b2a0b545" providerId="ADAL" clId="{C732B10A-9829-4CBD-9A6E-E45DB966647F}" dt="2023-11-07T14:38:29.383" v="7597" actId="1076"/>
          <ac:spMkLst>
            <pc:docMk/>
            <pc:sldMk cId="2463758369" sldId="446"/>
            <ac:spMk id="97" creationId="{3C0E54EC-E0C4-9C36-C409-0EB63C11422A}"/>
          </ac:spMkLst>
        </pc:spChg>
        <pc:picChg chg="del">
          <ac:chgData name="Md Abdullah Al Naser" userId="12acc36d-0ee1-4239-8ed9-1eb1b2a0b545" providerId="ADAL" clId="{C732B10A-9829-4CBD-9A6E-E45DB966647F}" dt="2023-11-07T14:30:19.107" v="7499" actId="478"/>
          <ac:picMkLst>
            <pc:docMk/>
            <pc:sldMk cId="2463758369" sldId="446"/>
            <ac:picMk id="53" creationId="{9B2FC167-7C17-D1BE-EF71-E2159453B80B}"/>
          </ac:picMkLst>
        </pc:picChg>
        <pc:picChg chg="del">
          <ac:chgData name="Md Abdullah Al Naser" userId="12acc36d-0ee1-4239-8ed9-1eb1b2a0b545" providerId="ADAL" clId="{C732B10A-9829-4CBD-9A6E-E45DB966647F}" dt="2023-11-07T14:31:15.878" v="7506" actId="478"/>
          <ac:picMkLst>
            <pc:docMk/>
            <pc:sldMk cId="2463758369" sldId="446"/>
            <ac:picMk id="98" creationId="{126ADEFC-D29E-D558-A8E6-9AC3609A8630}"/>
          </ac:picMkLst>
        </pc:picChg>
        <pc:cxnChg chg="add mod">
          <ac:chgData name="Md Abdullah Al Naser" userId="12acc36d-0ee1-4239-8ed9-1eb1b2a0b545" providerId="ADAL" clId="{C732B10A-9829-4CBD-9A6E-E45DB966647F}" dt="2023-11-07T14:31:21.513" v="7507" actId="692"/>
          <ac:cxnSpMkLst>
            <pc:docMk/>
            <pc:sldMk cId="2463758369" sldId="446"/>
            <ac:cxnSpMk id="5" creationId="{76C25083-3F66-6EA4-EFCC-0EFFE7B5BE83}"/>
          </ac:cxnSpMkLst>
        </pc:cxnChg>
        <pc:cxnChg chg="add mod">
          <ac:chgData name="Md Abdullah Al Naser" userId="12acc36d-0ee1-4239-8ed9-1eb1b2a0b545" providerId="ADAL" clId="{C732B10A-9829-4CBD-9A6E-E45DB966647F}" dt="2023-11-07T14:31:21.513" v="7507" actId="692"/>
          <ac:cxnSpMkLst>
            <pc:docMk/>
            <pc:sldMk cId="2463758369" sldId="446"/>
            <ac:cxnSpMk id="6" creationId="{84C8D2E4-2CB4-10F1-1941-AE165B2C4CB3}"/>
          </ac:cxnSpMkLst>
        </pc:cxnChg>
        <pc:cxnChg chg="del mod">
          <ac:chgData name="Md Abdullah Al Naser" userId="12acc36d-0ee1-4239-8ed9-1eb1b2a0b545" providerId="ADAL" clId="{C732B10A-9829-4CBD-9A6E-E45DB966647F}" dt="2023-11-07T14:29:52.196" v="7493" actId="478"/>
          <ac:cxnSpMkLst>
            <pc:docMk/>
            <pc:sldMk cId="2463758369" sldId="446"/>
            <ac:cxnSpMk id="12" creationId="{5E083D8F-4DEA-2627-BB49-D0F99BB0C0AC}"/>
          </ac:cxnSpMkLst>
        </pc:cxnChg>
        <pc:cxnChg chg="add mod">
          <ac:chgData name="Md Abdullah Al Naser" userId="12acc36d-0ee1-4239-8ed9-1eb1b2a0b545" providerId="ADAL" clId="{C732B10A-9829-4CBD-9A6E-E45DB966647F}" dt="2023-11-07T14:31:07.727" v="7505" actId="1076"/>
          <ac:cxnSpMkLst>
            <pc:docMk/>
            <pc:sldMk cId="2463758369" sldId="446"/>
            <ac:cxnSpMk id="22" creationId="{D795AE0A-45C9-147A-E7CA-881969AF213C}"/>
          </ac:cxnSpMkLst>
        </pc:cxnChg>
        <pc:cxnChg chg="del mod">
          <ac:chgData name="Md Abdullah Al Naser" userId="12acc36d-0ee1-4239-8ed9-1eb1b2a0b545" providerId="ADAL" clId="{C732B10A-9829-4CBD-9A6E-E45DB966647F}" dt="2023-11-07T14:29:45.761" v="7491" actId="478"/>
          <ac:cxnSpMkLst>
            <pc:docMk/>
            <pc:sldMk cId="2463758369" sldId="446"/>
            <ac:cxnSpMk id="23" creationId="{8DD395EB-033F-95FE-FE30-D7DD2AFBEAD6}"/>
          </ac:cxnSpMkLst>
        </pc:cxnChg>
        <pc:cxnChg chg="add mod">
          <ac:chgData name="Md Abdullah Al Naser" userId="12acc36d-0ee1-4239-8ed9-1eb1b2a0b545" providerId="ADAL" clId="{C732B10A-9829-4CBD-9A6E-E45DB966647F}" dt="2023-11-07T14:32:20.767" v="7516" actId="14100"/>
          <ac:cxnSpMkLst>
            <pc:docMk/>
            <pc:sldMk cId="2463758369" sldId="446"/>
            <ac:cxnSpMk id="24" creationId="{9D396DDA-2D03-1930-81E3-DA2EA5854D11}"/>
          </ac:cxnSpMkLst>
        </pc:cxnChg>
        <pc:cxnChg chg="del mod">
          <ac:chgData name="Md Abdullah Al Naser" userId="12acc36d-0ee1-4239-8ed9-1eb1b2a0b545" providerId="ADAL" clId="{C732B10A-9829-4CBD-9A6E-E45DB966647F}" dt="2023-11-07T14:29:53.570" v="7494" actId="478"/>
          <ac:cxnSpMkLst>
            <pc:docMk/>
            <pc:sldMk cId="2463758369" sldId="446"/>
            <ac:cxnSpMk id="26" creationId="{A26DA8E2-1091-D4D6-E2A4-6805001FD36D}"/>
          </ac:cxnSpMkLst>
        </pc:cxnChg>
        <pc:cxnChg chg="add mod">
          <ac:chgData name="Md Abdullah Al Naser" userId="12acc36d-0ee1-4239-8ed9-1eb1b2a0b545" providerId="ADAL" clId="{C732B10A-9829-4CBD-9A6E-E45DB966647F}" dt="2023-11-07T14:32:00.087" v="7513" actId="1076"/>
          <ac:cxnSpMkLst>
            <pc:docMk/>
            <pc:sldMk cId="2463758369" sldId="446"/>
            <ac:cxnSpMk id="27" creationId="{E84BA724-63A5-E0D7-2973-BA0446CB0626}"/>
          </ac:cxnSpMkLst>
        </pc:cxnChg>
        <pc:cxnChg chg="del mod">
          <ac:chgData name="Md Abdullah Al Naser" userId="12acc36d-0ee1-4239-8ed9-1eb1b2a0b545" providerId="ADAL" clId="{C732B10A-9829-4CBD-9A6E-E45DB966647F}" dt="2023-11-07T14:29:50.124" v="7492" actId="478"/>
          <ac:cxnSpMkLst>
            <pc:docMk/>
            <pc:sldMk cId="2463758369" sldId="446"/>
            <ac:cxnSpMk id="29" creationId="{2BF0D77C-3E9F-1F0A-17D8-7A09BAFDFCCA}"/>
          </ac:cxnSpMkLst>
        </pc:cxnChg>
        <pc:cxnChg chg="mod">
          <ac:chgData name="Md Abdullah Al Naser" userId="12acc36d-0ee1-4239-8ed9-1eb1b2a0b545" providerId="ADAL" clId="{C732B10A-9829-4CBD-9A6E-E45DB966647F}" dt="2023-11-07T14:30:46.690" v="7503" actId="692"/>
          <ac:cxnSpMkLst>
            <pc:docMk/>
            <pc:sldMk cId="2463758369" sldId="446"/>
            <ac:cxnSpMk id="55" creationId="{9C55F489-CE80-7E47-DE5F-BA0CB459D159}"/>
          </ac:cxnSpMkLst>
        </pc:cxnChg>
        <pc:cxnChg chg="mod">
          <ac:chgData name="Md Abdullah Al Naser" userId="12acc36d-0ee1-4239-8ed9-1eb1b2a0b545" providerId="ADAL" clId="{C732B10A-9829-4CBD-9A6E-E45DB966647F}" dt="2023-11-07T14:30:46.690" v="7503" actId="692"/>
          <ac:cxnSpMkLst>
            <pc:docMk/>
            <pc:sldMk cId="2463758369" sldId="446"/>
            <ac:cxnSpMk id="62" creationId="{B7399AD2-84D9-9273-3E7C-6B71C4F86923}"/>
          </ac:cxnSpMkLst>
        </pc:cxnChg>
        <pc:cxnChg chg="del">
          <ac:chgData name="Md Abdullah Al Naser" userId="12acc36d-0ee1-4239-8ed9-1eb1b2a0b545" providerId="ADAL" clId="{C732B10A-9829-4CBD-9A6E-E45DB966647F}" dt="2023-11-07T14:30:20.459" v="7500" actId="478"/>
          <ac:cxnSpMkLst>
            <pc:docMk/>
            <pc:sldMk cId="2463758369" sldId="446"/>
            <ac:cxnSpMk id="65" creationId="{1184E39F-7FDD-0865-7237-1C8689453F0D}"/>
          </ac:cxnSpMkLst>
        </pc:cxnChg>
      </pc:sldChg>
      <pc:sldChg chg="addSp delSp modSp add mod">
        <pc:chgData name="Md Abdullah Al Naser" userId="12acc36d-0ee1-4239-8ed9-1eb1b2a0b545" providerId="ADAL" clId="{C732B10A-9829-4CBD-9A6E-E45DB966647F}" dt="2023-11-07T15:02:31.911" v="8230" actId="1076"/>
        <pc:sldMkLst>
          <pc:docMk/>
          <pc:sldMk cId="2496911980" sldId="447"/>
        </pc:sldMkLst>
        <pc:spChg chg="add mod">
          <ac:chgData name="Md Abdullah Al Naser" userId="12acc36d-0ee1-4239-8ed9-1eb1b2a0b545" providerId="ADAL" clId="{C732B10A-9829-4CBD-9A6E-E45DB966647F}" dt="2023-11-07T15:02:31.911" v="8230" actId="1076"/>
          <ac:spMkLst>
            <pc:docMk/>
            <pc:sldMk cId="2496911980" sldId="447"/>
            <ac:spMk id="5" creationId="{F622AC64-ED48-CA6D-146E-8E7855B4854A}"/>
          </ac:spMkLst>
        </pc:spChg>
        <pc:spChg chg="mod">
          <ac:chgData name="Md Abdullah Al Naser" userId="12acc36d-0ee1-4239-8ed9-1eb1b2a0b545" providerId="ADAL" clId="{C732B10A-9829-4CBD-9A6E-E45DB966647F}" dt="2023-11-07T14:45:28.060" v="7808" actId="207"/>
          <ac:spMkLst>
            <pc:docMk/>
            <pc:sldMk cId="2496911980" sldId="447"/>
            <ac:spMk id="104" creationId="{C27B9179-94ED-1004-2D5D-F88569161CEC}"/>
          </ac:spMkLst>
        </pc:spChg>
        <pc:cxnChg chg="del mod">
          <ac:chgData name="Md Abdullah Al Naser" userId="12acc36d-0ee1-4239-8ed9-1eb1b2a0b545" providerId="ADAL" clId="{C732B10A-9829-4CBD-9A6E-E45DB966647F}" dt="2023-11-07T14:44:05.525" v="7740" actId="478"/>
          <ac:cxnSpMkLst>
            <pc:docMk/>
            <pc:sldMk cId="2496911980" sldId="447"/>
            <ac:cxnSpMk id="11" creationId="{6ED03AD9-1CF9-0EC0-232B-2CB4E1F4D444}"/>
          </ac:cxnSpMkLst>
        </pc:cxnChg>
        <pc:cxnChg chg="del mod">
          <ac:chgData name="Md Abdullah Al Naser" userId="12acc36d-0ee1-4239-8ed9-1eb1b2a0b545" providerId="ADAL" clId="{C732B10A-9829-4CBD-9A6E-E45DB966647F}" dt="2023-11-07T14:44:00.338" v="7739" actId="478"/>
          <ac:cxnSpMkLst>
            <pc:docMk/>
            <pc:sldMk cId="2496911980" sldId="447"/>
            <ac:cxnSpMk id="23" creationId="{8DD395EB-033F-95FE-FE30-D7DD2AFBEAD6}"/>
          </ac:cxnSpMkLst>
        </pc:cxnChg>
        <pc:cxnChg chg="del">
          <ac:chgData name="Md Abdullah Al Naser" userId="12acc36d-0ee1-4239-8ed9-1eb1b2a0b545" providerId="ADAL" clId="{C732B10A-9829-4CBD-9A6E-E45DB966647F}" dt="2023-11-07T14:44:11.396" v="7741" actId="478"/>
          <ac:cxnSpMkLst>
            <pc:docMk/>
            <pc:sldMk cId="2496911980" sldId="447"/>
            <ac:cxnSpMk id="55" creationId="{9C55F489-CE80-7E47-DE5F-BA0CB459D159}"/>
          </ac:cxnSpMkLst>
        </pc:cxnChg>
      </pc:sldChg>
      <pc:sldChg chg="delSp modSp add mod">
        <pc:chgData name="Md Abdullah Al Naser" userId="12acc36d-0ee1-4239-8ed9-1eb1b2a0b545" providerId="ADAL" clId="{C732B10A-9829-4CBD-9A6E-E45DB966647F}" dt="2023-11-07T14:48:31.632" v="7870" actId="20577"/>
        <pc:sldMkLst>
          <pc:docMk/>
          <pc:sldMk cId="3356558342" sldId="448"/>
        </pc:sldMkLst>
        <pc:spChg chg="mod">
          <ac:chgData name="Md Abdullah Al Naser" userId="12acc36d-0ee1-4239-8ed9-1eb1b2a0b545" providerId="ADAL" clId="{C732B10A-9829-4CBD-9A6E-E45DB966647F}" dt="2023-11-07T14:48:20.906" v="7868" actId="313"/>
          <ac:spMkLst>
            <pc:docMk/>
            <pc:sldMk cId="3356558342" sldId="448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C732B10A-9829-4CBD-9A6E-E45DB966647F}" dt="2023-11-07T14:48:31.632" v="7870" actId="20577"/>
          <ac:spMkLst>
            <pc:docMk/>
            <pc:sldMk cId="3356558342" sldId="448"/>
            <ac:spMk id="3" creationId="{00000000-0000-0000-0000-000000000000}"/>
          </ac:spMkLst>
        </pc:spChg>
        <pc:spChg chg="del">
          <ac:chgData name="Md Abdullah Al Naser" userId="12acc36d-0ee1-4239-8ed9-1eb1b2a0b545" providerId="ADAL" clId="{C732B10A-9829-4CBD-9A6E-E45DB966647F}" dt="2023-11-07T14:48:27.874" v="7869" actId="478"/>
          <ac:spMkLst>
            <pc:docMk/>
            <pc:sldMk cId="3356558342" sldId="448"/>
            <ac:spMk id="7" creationId="{65B447C7-8210-B1E6-183D-8F90E69AF740}"/>
          </ac:spMkLst>
        </pc:spChg>
        <pc:spChg chg="del">
          <ac:chgData name="Md Abdullah Al Naser" userId="12acc36d-0ee1-4239-8ed9-1eb1b2a0b545" providerId="ADAL" clId="{C732B10A-9829-4CBD-9A6E-E45DB966647F}" dt="2023-11-07T14:48:27.874" v="7869" actId="478"/>
          <ac:spMkLst>
            <pc:docMk/>
            <pc:sldMk cId="3356558342" sldId="448"/>
            <ac:spMk id="8" creationId="{BBDF3F60-D460-F196-A6F3-444E5DC11F3C}"/>
          </ac:spMkLst>
        </pc:spChg>
        <pc:spChg chg="del">
          <ac:chgData name="Md Abdullah Al Naser" userId="12acc36d-0ee1-4239-8ed9-1eb1b2a0b545" providerId="ADAL" clId="{C732B10A-9829-4CBD-9A6E-E45DB966647F}" dt="2023-11-07T14:48:27.874" v="7869" actId="478"/>
          <ac:spMkLst>
            <pc:docMk/>
            <pc:sldMk cId="3356558342" sldId="448"/>
            <ac:spMk id="9" creationId="{BAEE5DDC-58EB-A12B-4602-333242191965}"/>
          </ac:spMkLst>
        </pc:spChg>
        <pc:spChg chg="del">
          <ac:chgData name="Md Abdullah Al Naser" userId="12acc36d-0ee1-4239-8ed9-1eb1b2a0b545" providerId="ADAL" clId="{C732B10A-9829-4CBD-9A6E-E45DB966647F}" dt="2023-11-07T14:48:27.874" v="7869" actId="478"/>
          <ac:spMkLst>
            <pc:docMk/>
            <pc:sldMk cId="3356558342" sldId="448"/>
            <ac:spMk id="19" creationId="{D720AD5C-45E8-54CA-A556-36C155273DFC}"/>
          </ac:spMkLst>
        </pc:spChg>
        <pc:spChg chg="del">
          <ac:chgData name="Md Abdullah Al Naser" userId="12acc36d-0ee1-4239-8ed9-1eb1b2a0b545" providerId="ADAL" clId="{C732B10A-9829-4CBD-9A6E-E45DB966647F}" dt="2023-11-07T14:48:27.874" v="7869" actId="478"/>
          <ac:spMkLst>
            <pc:docMk/>
            <pc:sldMk cId="3356558342" sldId="448"/>
            <ac:spMk id="31" creationId="{BC1580D1-2654-FD7B-300E-19802EC01101}"/>
          </ac:spMkLst>
        </pc:spChg>
        <pc:spChg chg="del">
          <ac:chgData name="Md Abdullah Al Naser" userId="12acc36d-0ee1-4239-8ed9-1eb1b2a0b545" providerId="ADAL" clId="{C732B10A-9829-4CBD-9A6E-E45DB966647F}" dt="2023-11-07T14:48:27.874" v="7869" actId="478"/>
          <ac:spMkLst>
            <pc:docMk/>
            <pc:sldMk cId="3356558342" sldId="448"/>
            <ac:spMk id="35" creationId="{2AC8F611-60F2-46EF-B40C-D566341D984E}"/>
          </ac:spMkLst>
        </pc:spChg>
        <pc:spChg chg="del">
          <ac:chgData name="Md Abdullah Al Naser" userId="12acc36d-0ee1-4239-8ed9-1eb1b2a0b545" providerId="ADAL" clId="{C732B10A-9829-4CBD-9A6E-E45DB966647F}" dt="2023-11-07T14:48:27.874" v="7869" actId="478"/>
          <ac:spMkLst>
            <pc:docMk/>
            <pc:sldMk cId="3356558342" sldId="448"/>
            <ac:spMk id="36" creationId="{B329B2A7-D21A-027C-D9C8-6751273575E3}"/>
          </ac:spMkLst>
        </pc:spChg>
        <pc:spChg chg="del">
          <ac:chgData name="Md Abdullah Al Naser" userId="12acc36d-0ee1-4239-8ed9-1eb1b2a0b545" providerId="ADAL" clId="{C732B10A-9829-4CBD-9A6E-E45DB966647F}" dt="2023-11-07T14:48:27.874" v="7869" actId="478"/>
          <ac:spMkLst>
            <pc:docMk/>
            <pc:sldMk cId="3356558342" sldId="448"/>
            <ac:spMk id="46" creationId="{A860B8A3-D26B-9550-973D-68513057E030}"/>
          </ac:spMkLst>
        </pc:spChg>
        <pc:spChg chg="del">
          <ac:chgData name="Md Abdullah Al Naser" userId="12acc36d-0ee1-4239-8ed9-1eb1b2a0b545" providerId="ADAL" clId="{C732B10A-9829-4CBD-9A6E-E45DB966647F}" dt="2023-11-07T14:48:27.874" v="7869" actId="478"/>
          <ac:spMkLst>
            <pc:docMk/>
            <pc:sldMk cId="3356558342" sldId="448"/>
            <ac:spMk id="48" creationId="{D30545BA-F4ED-6573-F164-8DE91E04CE0C}"/>
          </ac:spMkLst>
        </pc:spChg>
        <pc:spChg chg="del">
          <ac:chgData name="Md Abdullah Al Naser" userId="12acc36d-0ee1-4239-8ed9-1eb1b2a0b545" providerId="ADAL" clId="{C732B10A-9829-4CBD-9A6E-E45DB966647F}" dt="2023-11-07T14:48:27.874" v="7869" actId="478"/>
          <ac:spMkLst>
            <pc:docMk/>
            <pc:sldMk cId="3356558342" sldId="448"/>
            <ac:spMk id="50" creationId="{395A4167-D9E1-6066-2096-2B095650C038}"/>
          </ac:spMkLst>
        </pc:spChg>
        <pc:spChg chg="del">
          <ac:chgData name="Md Abdullah Al Naser" userId="12acc36d-0ee1-4239-8ed9-1eb1b2a0b545" providerId="ADAL" clId="{C732B10A-9829-4CBD-9A6E-E45DB966647F}" dt="2023-11-07T14:48:27.874" v="7869" actId="478"/>
          <ac:spMkLst>
            <pc:docMk/>
            <pc:sldMk cId="3356558342" sldId="448"/>
            <ac:spMk id="51" creationId="{02D74A4A-A201-8002-4458-5A1A83A6E41D}"/>
          </ac:spMkLst>
        </pc:spChg>
        <pc:spChg chg="del">
          <ac:chgData name="Md Abdullah Al Naser" userId="12acc36d-0ee1-4239-8ed9-1eb1b2a0b545" providerId="ADAL" clId="{C732B10A-9829-4CBD-9A6E-E45DB966647F}" dt="2023-11-07T14:48:27.874" v="7869" actId="478"/>
          <ac:spMkLst>
            <pc:docMk/>
            <pc:sldMk cId="3356558342" sldId="448"/>
            <ac:spMk id="68" creationId="{D737C065-7D7C-6FC0-DE99-E9AB08EC5EB7}"/>
          </ac:spMkLst>
        </pc:spChg>
        <pc:spChg chg="del">
          <ac:chgData name="Md Abdullah Al Naser" userId="12acc36d-0ee1-4239-8ed9-1eb1b2a0b545" providerId="ADAL" clId="{C732B10A-9829-4CBD-9A6E-E45DB966647F}" dt="2023-11-07T14:48:27.874" v="7869" actId="478"/>
          <ac:spMkLst>
            <pc:docMk/>
            <pc:sldMk cId="3356558342" sldId="448"/>
            <ac:spMk id="69" creationId="{4A52D8B5-0E8D-7D32-ABBD-1E43D2100D4A}"/>
          </ac:spMkLst>
        </pc:spChg>
        <pc:spChg chg="del">
          <ac:chgData name="Md Abdullah Al Naser" userId="12acc36d-0ee1-4239-8ed9-1eb1b2a0b545" providerId="ADAL" clId="{C732B10A-9829-4CBD-9A6E-E45DB966647F}" dt="2023-11-07T14:48:27.874" v="7869" actId="478"/>
          <ac:spMkLst>
            <pc:docMk/>
            <pc:sldMk cId="3356558342" sldId="448"/>
            <ac:spMk id="70" creationId="{6EDDE908-7BB8-9E9B-FB84-BCF59930D54F}"/>
          </ac:spMkLst>
        </pc:spChg>
        <pc:spChg chg="del">
          <ac:chgData name="Md Abdullah Al Naser" userId="12acc36d-0ee1-4239-8ed9-1eb1b2a0b545" providerId="ADAL" clId="{C732B10A-9829-4CBD-9A6E-E45DB966647F}" dt="2023-11-07T14:48:27.874" v="7869" actId="478"/>
          <ac:spMkLst>
            <pc:docMk/>
            <pc:sldMk cId="3356558342" sldId="448"/>
            <ac:spMk id="80" creationId="{9748E600-30CC-9339-A1E6-D1F62F5C70A0}"/>
          </ac:spMkLst>
        </pc:spChg>
        <pc:spChg chg="del">
          <ac:chgData name="Md Abdullah Al Naser" userId="12acc36d-0ee1-4239-8ed9-1eb1b2a0b545" providerId="ADAL" clId="{C732B10A-9829-4CBD-9A6E-E45DB966647F}" dt="2023-11-07T14:48:27.874" v="7869" actId="478"/>
          <ac:spMkLst>
            <pc:docMk/>
            <pc:sldMk cId="3356558342" sldId="448"/>
            <ac:spMk id="92" creationId="{DC719438-2921-4348-82C5-988341F8DC45}"/>
          </ac:spMkLst>
        </pc:spChg>
        <pc:spChg chg="del">
          <ac:chgData name="Md Abdullah Al Naser" userId="12acc36d-0ee1-4239-8ed9-1eb1b2a0b545" providerId="ADAL" clId="{C732B10A-9829-4CBD-9A6E-E45DB966647F}" dt="2023-11-07T14:48:27.874" v="7869" actId="478"/>
          <ac:spMkLst>
            <pc:docMk/>
            <pc:sldMk cId="3356558342" sldId="448"/>
            <ac:spMk id="94" creationId="{5326AD05-2CBB-127C-E99E-681D9131BB6A}"/>
          </ac:spMkLst>
        </pc:spChg>
        <pc:spChg chg="del">
          <ac:chgData name="Md Abdullah Al Naser" userId="12acc36d-0ee1-4239-8ed9-1eb1b2a0b545" providerId="ADAL" clId="{C732B10A-9829-4CBD-9A6E-E45DB966647F}" dt="2023-11-07T14:48:27.874" v="7869" actId="478"/>
          <ac:spMkLst>
            <pc:docMk/>
            <pc:sldMk cId="3356558342" sldId="448"/>
            <ac:spMk id="95" creationId="{560CFA81-BBDD-AA3B-BC7C-FBAA5BAEEF3A}"/>
          </ac:spMkLst>
        </pc:spChg>
        <pc:spChg chg="del">
          <ac:chgData name="Md Abdullah Al Naser" userId="12acc36d-0ee1-4239-8ed9-1eb1b2a0b545" providerId="ADAL" clId="{C732B10A-9829-4CBD-9A6E-E45DB966647F}" dt="2023-11-07T14:48:27.874" v="7869" actId="478"/>
          <ac:spMkLst>
            <pc:docMk/>
            <pc:sldMk cId="3356558342" sldId="448"/>
            <ac:spMk id="96" creationId="{86E55F54-76E6-8FE3-1976-680DE726DBD8}"/>
          </ac:spMkLst>
        </pc:spChg>
        <pc:spChg chg="del">
          <ac:chgData name="Md Abdullah Al Naser" userId="12acc36d-0ee1-4239-8ed9-1eb1b2a0b545" providerId="ADAL" clId="{C732B10A-9829-4CBD-9A6E-E45DB966647F}" dt="2023-11-07T14:48:27.874" v="7869" actId="478"/>
          <ac:spMkLst>
            <pc:docMk/>
            <pc:sldMk cId="3356558342" sldId="448"/>
            <ac:spMk id="97" creationId="{3C0E54EC-E0C4-9C36-C409-0EB63C11422A}"/>
          </ac:spMkLst>
        </pc:spChg>
        <pc:grpChg chg="del">
          <ac:chgData name="Md Abdullah Al Naser" userId="12acc36d-0ee1-4239-8ed9-1eb1b2a0b545" providerId="ADAL" clId="{C732B10A-9829-4CBD-9A6E-E45DB966647F}" dt="2023-11-07T14:48:27.874" v="7869" actId="478"/>
          <ac:grpSpMkLst>
            <pc:docMk/>
            <pc:sldMk cId="3356558342" sldId="448"/>
            <ac:grpSpMk id="13" creationId="{D9E47017-28FE-22AA-A804-3BF7A4157212}"/>
          </ac:grpSpMkLst>
        </pc:grpChg>
        <pc:grpChg chg="del">
          <ac:chgData name="Md Abdullah Al Naser" userId="12acc36d-0ee1-4239-8ed9-1eb1b2a0b545" providerId="ADAL" clId="{C732B10A-9829-4CBD-9A6E-E45DB966647F}" dt="2023-11-07T14:48:27.874" v="7869" actId="478"/>
          <ac:grpSpMkLst>
            <pc:docMk/>
            <pc:sldMk cId="3356558342" sldId="448"/>
            <ac:grpSpMk id="16" creationId="{4A150718-7BB5-17CE-9D77-00042A1C1886}"/>
          </ac:grpSpMkLst>
        </pc:grpChg>
        <pc:grpChg chg="del">
          <ac:chgData name="Md Abdullah Al Naser" userId="12acc36d-0ee1-4239-8ed9-1eb1b2a0b545" providerId="ADAL" clId="{C732B10A-9829-4CBD-9A6E-E45DB966647F}" dt="2023-11-07T14:48:27.874" v="7869" actId="478"/>
          <ac:grpSpMkLst>
            <pc:docMk/>
            <pc:sldMk cId="3356558342" sldId="448"/>
            <ac:grpSpMk id="74" creationId="{F1B83F43-2221-210C-6D4D-4A4F7711DDB5}"/>
          </ac:grpSpMkLst>
        </pc:grpChg>
        <pc:grpChg chg="del">
          <ac:chgData name="Md Abdullah Al Naser" userId="12acc36d-0ee1-4239-8ed9-1eb1b2a0b545" providerId="ADAL" clId="{C732B10A-9829-4CBD-9A6E-E45DB966647F}" dt="2023-11-07T14:48:27.874" v="7869" actId="478"/>
          <ac:grpSpMkLst>
            <pc:docMk/>
            <pc:sldMk cId="3356558342" sldId="448"/>
            <ac:grpSpMk id="77" creationId="{2854FB6C-0605-255D-26D0-6F969B05A07C}"/>
          </ac:grpSpMkLst>
        </pc:grpChg>
        <pc:cxnChg chg="del">
          <ac:chgData name="Md Abdullah Al Naser" userId="12acc36d-0ee1-4239-8ed9-1eb1b2a0b545" providerId="ADAL" clId="{C732B10A-9829-4CBD-9A6E-E45DB966647F}" dt="2023-11-07T14:48:27.874" v="7869" actId="478"/>
          <ac:cxnSpMkLst>
            <pc:docMk/>
            <pc:sldMk cId="3356558342" sldId="448"/>
            <ac:cxnSpMk id="5" creationId="{76C25083-3F66-6EA4-EFCC-0EFFE7B5BE83}"/>
          </ac:cxnSpMkLst>
        </pc:cxnChg>
        <pc:cxnChg chg="del">
          <ac:chgData name="Md Abdullah Al Naser" userId="12acc36d-0ee1-4239-8ed9-1eb1b2a0b545" providerId="ADAL" clId="{C732B10A-9829-4CBD-9A6E-E45DB966647F}" dt="2023-11-07T14:48:27.874" v="7869" actId="478"/>
          <ac:cxnSpMkLst>
            <pc:docMk/>
            <pc:sldMk cId="3356558342" sldId="448"/>
            <ac:cxnSpMk id="6" creationId="{84C8D2E4-2CB4-10F1-1941-AE165B2C4CB3}"/>
          </ac:cxnSpMkLst>
        </pc:cxnChg>
        <pc:cxnChg chg="del mod">
          <ac:chgData name="Md Abdullah Al Naser" userId="12acc36d-0ee1-4239-8ed9-1eb1b2a0b545" providerId="ADAL" clId="{C732B10A-9829-4CBD-9A6E-E45DB966647F}" dt="2023-11-07T14:48:27.874" v="7869" actId="478"/>
          <ac:cxnSpMkLst>
            <pc:docMk/>
            <pc:sldMk cId="3356558342" sldId="448"/>
            <ac:cxnSpMk id="10" creationId="{F4F7359E-3146-4749-B446-1DAEC6649A93}"/>
          </ac:cxnSpMkLst>
        </pc:cxnChg>
        <pc:cxnChg chg="del mod">
          <ac:chgData name="Md Abdullah Al Naser" userId="12acc36d-0ee1-4239-8ed9-1eb1b2a0b545" providerId="ADAL" clId="{C732B10A-9829-4CBD-9A6E-E45DB966647F}" dt="2023-11-07T14:48:27.874" v="7869" actId="478"/>
          <ac:cxnSpMkLst>
            <pc:docMk/>
            <pc:sldMk cId="3356558342" sldId="448"/>
            <ac:cxnSpMk id="11" creationId="{6ED03AD9-1CF9-0EC0-232B-2CB4E1F4D444}"/>
          </ac:cxnSpMkLst>
        </pc:cxnChg>
        <pc:cxnChg chg="del mod">
          <ac:chgData name="Md Abdullah Al Naser" userId="12acc36d-0ee1-4239-8ed9-1eb1b2a0b545" providerId="ADAL" clId="{C732B10A-9829-4CBD-9A6E-E45DB966647F}" dt="2023-11-07T14:48:27.874" v="7869" actId="478"/>
          <ac:cxnSpMkLst>
            <pc:docMk/>
            <pc:sldMk cId="3356558342" sldId="448"/>
            <ac:cxnSpMk id="20" creationId="{63FF4109-0210-984A-D0B9-E33710864DFE}"/>
          </ac:cxnSpMkLst>
        </pc:cxnChg>
        <pc:cxnChg chg="del mod">
          <ac:chgData name="Md Abdullah Al Naser" userId="12acc36d-0ee1-4239-8ed9-1eb1b2a0b545" providerId="ADAL" clId="{C732B10A-9829-4CBD-9A6E-E45DB966647F}" dt="2023-11-07T14:48:27.874" v="7869" actId="478"/>
          <ac:cxnSpMkLst>
            <pc:docMk/>
            <pc:sldMk cId="3356558342" sldId="448"/>
            <ac:cxnSpMk id="21" creationId="{D7EF86F3-D23A-33B5-C650-3AD68AB81357}"/>
          </ac:cxnSpMkLst>
        </pc:cxnChg>
        <pc:cxnChg chg="del">
          <ac:chgData name="Md Abdullah Al Naser" userId="12acc36d-0ee1-4239-8ed9-1eb1b2a0b545" providerId="ADAL" clId="{C732B10A-9829-4CBD-9A6E-E45DB966647F}" dt="2023-11-07T14:48:27.874" v="7869" actId="478"/>
          <ac:cxnSpMkLst>
            <pc:docMk/>
            <pc:sldMk cId="3356558342" sldId="448"/>
            <ac:cxnSpMk id="22" creationId="{D795AE0A-45C9-147A-E7CA-881969AF213C}"/>
          </ac:cxnSpMkLst>
        </pc:cxnChg>
        <pc:cxnChg chg="del">
          <ac:chgData name="Md Abdullah Al Naser" userId="12acc36d-0ee1-4239-8ed9-1eb1b2a0b545" providerId="ADAL" clId="{C732B10A-9829-4CBD-9A6E-E45DB966647F}" dt="2023-11-07T14:48:27.874" v="7869" actId="478"/>
          <ac:cxnSpMkLst>
            <pc:docMk/>
            <pc:sldMk cId="3356558342" sldId="448"/>
            <ac:cxnSpMk id="24" creationId="{9D396DDA-2D03-1930-81E3-DA2EA5854D11}"/>
          </ac:cxnSpMkLst>
        </pc:cxnChg>
        <pc:cxnChg chg="del">
          <ac:chgData name="Md Abdullah Al Naser" userId="12acc36d-0ee1-4239-8ed9-1eb1b2a0b545" providerId="ADAL" clId="{C732B10A-9829-4CBD-9A6E-E45DB966647F}" dt="2023-11-07T14:48:27.874" v="7869" actId="478"/>
          <ac:cxnSpMkLst>
            <pc:docMk/>
            <pc:sldMk cId="3356558342" sldId="448"/>
            <ac:cxnSpMk id="27" creationId="{E84BA724-63A5-E0D7-2973-BA0446CB0626}"/>
          </ac:cxnSpMkLst>
        </pc:cxnChg>
        <pc:cxnChg chg="del">
          <ac:chgData name="Md Abdullah Al Naser" userId="12acc36d-0ee1-4239-8ed9-1eb1b2a0b545" providerId="ADAL" clId="{C732B10A-9829-4CBD-9A6E-E45DB966647F}" dt="2023-11-07T14:48:27.874" v="7869" actId="478"/>
          <ac:cxnSpMkLst>
            <pc:docMk/>
            <pc:sldMk cId="3356558342" sldId="448"/>
            <ac:cxnSpMk id="30" creationId="{65F27415-13A1-D82E-C53B-3EAFC01BCFF3}"/>
          </ac:cxnSpMkLst>
        </pc:cxnChg>
        <pc:cxnChg chg="del">
          <ac:chgData name="Md Abdullah Al Naser" userId="12acc36d-0ee1-4239-8ed9-1eb1b2a0b545" providerId="ADAL" clId="{C732B10A-9829-4CBD-9A6E-E45DB966647F}" dt="2023-11-07T14:48:27.874" v="7869" actId="478"/>
          <ac:cxnSpMkLst>
            <pc:docMk/>
            <pc:sldMk cId="3356558342" sldId="448"/>
            <ac:cxnSpMk id="32" creationId="{441EA5A9-B456-F4E4-ED5F-DC812002FA0F}"/>
          </ac:cxnSpMkLst>
        </pc:cxnChg>
        <pc:cxnChg chg="del">
          <ac:chgData name="Md Abdullah Al Naser" userId="12acc36d-0ee1-4239-8ed9-1eb1b2a0b545" providerId="ADAL" clId="{C732B10A-9829-4CBD-9A6E-E45DB966647F}" dt="2023-11-07T14:48:27.874" v="7869" actId="478"/>
          <ac:cxnSpMkLst>
            <pc:docMk/>
            <pc:sldMk cId="3356558342" sldId="448"/>
            <ac:cxnSpMk id="55" creationId="{9C55F489-CE80-7E47-DE5F-BA0CB459D159}"/>
          </ac:cxnSpMkLst>
        </pc:cxnChg>
        <pc:cxnChg chg="del">
          <ac:chgData name="Md Abdullah Al Naser" userId="12acc36d-0ee1-4239-8ed9-1eb1b2a0b545" providerId="ADAL" clId="{C732B10A-9829-4CBD-9A6E-E45DB966647F}" dt="2023-11-07T14:48:27.874" v="7869" actId="478"/>
          <ac:cxnSpMkLst>
            <pc:docMk/>
            <pc:sldMk cId="3356558342" sldId="448"/>
            <ac:cxnSpMk id="62" creationId="{B7399AD2-84D9-9273-3E7C-6B71C4F86923}"/>
          </ac:cxnSpMkLst>
        </pc:cxnChg>
        <pc:cxnChg chg="del mod">
          <ac:chgData name="Md Abdullah Al Naser" userId="12acc36d-0ee1-4239-8ed9-1eb1b2a0b545" providerId="ADAL" clId="{C732B10A-9829-4CBD-9A6E-E45DB966647F}" dt="2023-11-07T14:48:27.874" v="7869" actId="478"/>
          <ac:cxnSpMkLst>
            <pc:docMk/>
            <pc:sldMk cId="3356558342" sldId="448"/>
            <ac:cxnSpMk id="71" creationId="{F9EC5104-4932-711A-7AD8-81CCBA9C27AE}"/>
          </ac:cxnSpMkLst>
        </pc:cxnChg>
        <pc:cxnChg chg="del mod">
          <ac:chgData name="Md Abdullah Al Naser" userId="12acc36d-0ee1-4239-8ed9-1eb1b2a0b545" providerId="ADAL" clId="{C732B10A-9829-4CBD-9A6E-E45DB966647F}" dt="2023-11-07T14:48:27.874" v="7869" actId="478"/>
          <ac:cxnSpMkLst>
            <pc:docMk/>
            <pc:sldMk cId="3356558342" sldId="448"/>
            <ac:cxnSpMk id="72" creationId="{6E8B7FBC-2F3A-CFDA-3AE8-B60C45A6C8C4}"/>
          </ac:cxnSpMkLst>
        </pc:cxnChg>
        <pc:cxnChg chg="del mod">
          <ac:chgData name="Md Abdullah Al Naser" userId="12acc36d-0ee1-4239-8ed9-1eb1b2a0b545" providerId="ADAL" clId="{C732B10A-9829-4CBD-9A6E-E45DB966647F}" dt="2023-11-07T14:48:27.874" v="7869" actId="478"/>
          <ac:cxnSpMkLst>
            <pc:docMk/>
            <pc:sldMk cId="3356558342" sldId="448"/>
            <ac:cxnSpMk id="73" creationId="{E635470B-5768-02A3-A25A-2ED1889E3E99}"/>
          </ac:cxnSpMkLst>
        </pc:cxnChg>
        <pc:cxnChg chg="del mod">
          <ac:chgData name="Md Abdullah Al Naser" userId="12acc36d-0ee1-4239-8ed9-1eb1b2a0b545" providerId="ADAL" clId="{C732B10A-9829-4CBD-9A6E-E45DB966647F}" dt="2023-11-07T14:48:27.874" v="7869" actId="478"/>
          <ac:cxnSpMkLst>
            <pc:docMk/>
            <pc:sldMk cId="3356558342" sldId="448"/>
            <ac:cxnSpMk id="82" creationId="{E623D470-C85F-345F-6B3B-D7307A602307}"/>
          </ac:cxnSpMkLst>
        </pc:cxnChg>
        <pc:cxnChg chg="del mod">
          <ac:chgData name="Md Abdullah Al Naser" userId="12acc36d-0ee1-4239-8ed9-1eb1b2a0b545" providerId="ADAL" clId="{C732B10A-9829-4CBD-9A6E-E45DB966647F}" dt="2023-11-07T14:48:27.874" v="7869" actId="478"/>
          <ac:cxnSpMkLst>
            <pc:docMk/>
            <pc:sldMk cId="3356558342" sldId="448"/>
            <ac:cxnSpMk id="86" creationId="{A65BE3FB-4E37-9D71-F86C-5D34F2F4CCC3}"/>
          </ac:cxnSpMkLst>
        </pc:cxnChg>
        <pc:cxnChg chg="del mod">
          <ac:chgData name="Md Abdullah Al Naser" userId="12acc36d-0ee1-4239-8ed9-1eb1b2a0b545" providerId="ADAL" clId="{C732B10A-9829-4CBD-9A6E-E45DB966647F}" dt="2023-11-07T14:48:27.874" v="7869" actId="478"/>
          <ac:cxnSpMkLst>
            <pc:docMk/>
            <pc:sldMk cId="3356558342" sldId="448"/>
            <ac:cxnSpMk id="87" creationId="{3E78B5B1-ED68-FDFC-E2B2-1DFECD0B7742}"/>
          </ac:cxnSpMkLst>
        </pc:cxnChg>
        <pc:cxnChg chg="del mod">
          <ac:chgData name="Md Abdullah Al Naser" userId="12acc36d-0ee1-4239-8ed9-1eb1b2a0b545" providerId="ADAL" clId="{C732B10A-9829-4CBD-9A6E-E45DB966647F}" dt="2023-11-07T14:48:27.874" v="7869" actId="478"/>
          <ac:cxnSpMkLst>
            <pc:docMk/>
            <pc:sldMk cId="3356558342" sldId="448"/>
            <ac:cxnSpMk id="88" creationId="{B05D1B15-E1B3-AB8B-1C3F-8EA68DFD22B9}"/>
          </ac:cxnSpMkLst>
        </pc:cxnChg>
        <pc:cxnChg chg="del mod">
          <ac:chgData name="Md Abdullah Al Naser" userId="12acc36d-0ee1-4239-8ed9-1eb1b2a0b545" providerId="ADAL" clId="{C732B10A-9829-4CBD-9A6E-E45DB966647F}" dt="2023-11-07T14:48:27.874" v="7869" actId="478"/>
          <ac:cxnSpMkLst>
            <pc:docMk/>
            <pc:sldMk cId="3356558342" sldId="448"/>
            <ac:cxnSpMk id="90" creationId="{5637A587-CF08-2442-196C-10183250AD33}"/>
          </ac:cxnSpMkLst>
        </pc:cxnChg>
        <pc:cxnChg chg="del">
          <ac:chgData name="Md Abdullah Al Naser" userId="12acc36d-0ee1-4239-8ed9-1eb1b2a0b545" providerId="ADAL" clId="{C732B10A-9829-4CBD-9A6E-E45DB966647F}" dt="2023-11-07T14:48:27.874" v="7869" actId="478"/>
          <ac:cxnSpMkLst>
            <pc:docMk/>
            <pc:sldMk cId="3356558342" sldId="448"/>
            <ac:cxnSpMk id="91" creationId="{688CA65D-7821-7FD8-4CEF-0E0DAD88F42A}"/>
          </ac:cxnSpMkLst>
        </pc:cxnChg>
        <pc:cxnChg chg="del">
          <ac:chgData name="Md Abdullah Al Naser" userId="12acc36d-0ee1-4239-8ed9-1eb1b2a0b545" providerId="ADAL" clId="{C732B10A-9829-4CBD-9A6E-E45DB966647F}" dt="2023-11-07T14:48:27.874" v="7869" actId="478"/>
          <ac:cxnSpMkLst>
            <pc:docMk/>
            <pc:sldMk cId="3356558342" sldId="448"/>
            <ac:cxnSpMk id="93" creationId="{82C17779-76FD-2554-E1AB-E8D32EC521EB}"/>
          </ac:cxnSpMkLst>
        </pc:cxnChg>
        <pc:cxnChg chg="del">
          <ac:chgData name="Md Abdullah Al Naser" userId="12acc36d-0ee1-4239-8ed9-1eb1b2a0b545" providerId="ADAL" clId="{C732B10A-9829-4CBD-9A6E-E45DB966647F}" dt="2023-11-07T14:48:27.874" v="7869" actId="478"/>
          <ac:cxnSpMkLst>
            <pc:docMk/>
            <pc:sldMk cId="3356558342" sldId="448"/>
            <ac:cxnSpMk id="99" creationId="{499F330E-881F-4F15-F656-2A6AA70BFFA8}"/>
          </ac:cxnSpMkLst>
        </pc:cxnChg>
        <pc:cxnChg chg="del">
          <ac:chgData name="Md Abdullah Al Naser" userId="12acc36d-0ee1-4239-8ed9-1eb1b2a0b545" providerId="ADAL" clId="{C732B10A-9829-4CBD-9A6E-E45DB966647F}" dt="2023-11-07T14:48:27.874" v="7869" actId="478"/>
          <ac:cxnSpMkLst>
            <pc:docMk/>
            <pc:sldMk cId="3356558342" sldId="448"/>
            <ac:cxnSpMk id="100" creationId="{2B89C9E2-B1D3-69D4-A23A-000D7ECB46D0}"/>
          </ac:cxnSpMkLst>
        </pc:cxnChg>
        <pc:cxnChg chg="del">
          <ac:chgData name="Md Abdullah Al Naser" userId="12acc36d-0ee1-4239-8ed9-1eb1b2a0b545" providerId="ADAL" clId="{C732B10A-9829-4CBD-9A6E-E45DB966647F}" dt="2023-11-07T14:48:27.874" v="7869" actId="478"/>
          <ac:cxnSpMkLst>
            <pc:docMk/>
            <pc:sldMk cId="3356558342" sldId="448"/>
            <ac:cxnSpMk id="102" creationId="{E92EE785-F7D8-528F-D04D-23AF949ADBDE}"/>
          </ac:cxnSpMkLst>
        </pc:cxnChg>
      </pc:sldChg>
      <pc:sldChg chg="addSp delSp modSp add mod">
        <pc:chgData name="Md Abdullah Al Naser" userId="12acc36d-0ee1-4239-8ed9-1eb1b2a0b545" providerId="ADAL" clId="{C732B10A-9829-4CBD-9A6E-E45DB966647F}" dt="2023-11-07T15:01:40.887" v="8213" actId="6549"/>
        <pc:sldMkLst>
          <pc:docMk/>
          <pc:sldMk cId="1446513244" sldId="449"/>
        </pc:sldMkLst>
        <pc:spChg chg="mod">
          <ac:chgData name="Md Abdullah Al Naser" userId="12acc36d-0ee1-4239-8ed9-1eb1b2a0b545" providerId="ADAL" clId="{C732B10A-9829-4CBD-9A6E-E45DB966647F}" dt="2023-11-07T14:55:09.843" v="8075" actId="20577"/>
          <ac:spMkLst>
            <pc:docMk/>
            <pc:sldMk cId="1446513244" sldId="449"/>
            <ac:spMk id="3" creationId="{00000000-0000-0000-0000-000000000000}"/>
          </ac:spMkLst>
        </pc:spChg>
        <pc:spChg chg="add del mod">
          <ac:chgData name="Md Abdullah Al Naser" userId="12acc36d-0ee1-4239-8ed9-1eb1b2a0b545" providerId="ADAL" clId="{C732B10A-9829-4CBD-9A6E-E45DB966647F}" dt="2023-11-07T14:53:17.127" v="8041" actId="478"/>
          <ac:spMkLst>
            <pc:docMk/>
            <pc:sldMk cId="1446513244" sldId="449"/>
            <ac:spMk id="4" creationId="{4C8B138A-CBCE-7076-1AF0-B3FAE7094F86}"/>
          </ac:spMkLst>
        </pc:spChg>
        <pc:spChg chg="del">
          <ac:chgData name="Md Abdullah Al Naser" userId="12acc36d-0ee1-4239-8ed9-1eb1b2a0b545" providerId="ADAL" clId="{C732B10A-9829-4CBD-9A6E-E45DB966647F}" dt="2023-11-07T14:49:11.871" v="7872" actId="478"/>
          <ac:spMkLst>
            <pc:docMk/>
            <pc:sldMk cId="1446513244" sldId="449"/>
            <ac:spMk id="7" creationId="{65B447C7-8210-B1E6-183D-8F90E69AF740}"/>
          </ac:spMkLst>
        </pc:spChg>
        <pc:spChg chg="del">
          <ac:chgData name="Md Abdullah Al Naser" userId="12acc36d-0ee1-4239-8ed9-1eb1b2a0b545" providerId="ADAL" clId="{C732B10A-9829-4CBD-9A6E-E45DB966647F}" dt="2023-11-07T14:49:11.871" v="7872" actId="478"/>
          <ac:spMkLst>
            <pc:docMk/>
            <pc:sldMk cId="1446513244" sldId="449"/>
            <ac:spMk id="8" creationId="{BBDF3F60-D460-F196-A6F3-444E5DC11F3C}"/>
          </ac:spMkLst>
        </pc:spChg>
        <pc:spChg chg="del">
          <ac:chgData name="Md Abdullah Al Naser" userId="12acc36d-0ee1-4239-8ed9-1eb1b2a0b545" providerId="ADAL" clId="{C732B10A-9829-4CBD-9A6E-E45DB966647F}" dt="2023-11-07T14:49:11.871" v="7872" actId="478"/>
          <ac:spMkLst>
            <pc:docMk/>
            <pc:sldMk cId="1446513244" sldId="449"/>
            <ac:spMk id="9" creationId="{BAEE5DDC-58EB-A12B-4602-333242191965}"/>
          </ac:spMkLst>
        </pc:spChg>
        <pc:spChg chg="add mod">
          <ac:chgData name="Md Abdullah Al Naser" userId="12acc36d-0ee1-4239-8ed9-1eb1b2a0b545" providerId="ADAL" clId="{C732B10A-9829-4CBD-9A6E-E45DB966647F}" dt="2023-11-07T15:01:40.887" v="8213" actId="6549"/>
          <ac:spMkLst>
            <pc:docMk/>
            <pc:sldMk cId="1446513244" sldId="449"/>
            <ac:spMk id="12" creationId="{C5AEFA9D-3882-6EA3-774D-FEB796D4F5E1}"/>
          </ac:spMkLst>
        </pc:spChg>
        <pc:spChg chg="del">
          <ac:chgData name="Md Abdullah Al Naser" userId="12acc36d-0ee1-4239-8ed9-1eb1b2a0b545" providerId="ADAL" clId="{C732B10A-9829-4CBD-9A6E-E45DB966647F}" dt="2023-11-07T14:49:11.871" v="7872" actId="478"/>
          <ac:spMkLst>
            <pc:docMk/>
            <pc:sldMk cId="1446513244" sldId="449"/>
            <ac:spMk id="19" creationId="{D720AD5C-45E8-54CA-A556-36C155273DFC}"/>
          </ac:spMkLst>
        </pc:spChg>
        <pc:spChg chg="del">
          <ac:chgData name="Md Abdullah Al Naser" userId="12acc36d-0ee1-4239-8ed9-1eb1b2a0b545" providerId="ADAL" clId="{C732B10A-9829-4CBD-9A6E-E45DB966647F}" dt="2023-11-07T14:49:11.871" v="7872" actId="478"/>
          <ac:spMkLst>
            <pc:docMk/>
            <pc:sldMk cId="1446513244" sldId="449"/>
            <ac:spMk id="31" creationId="{BC1580D1-2654-FD7B-300E-19802EC01101}"/>
          </ac:spMkLst>
        </pc:spChg>
        <pc:spChg chg="del">
          <ac:chgData name="Md Abdullah Al Naser" userId="12acc36d-0ee1-4239-8ed9-1eb1b2a0b545" providerId="ADAL" clId="{C732B10A-9829-4CBD-9A6E-E45DB966647F}" dt="2023-11-07T14:49:11.871" v="7872" actId="478"/>
          <ac:spMkLst>
            <pc:docMk/>
            <pc:sldMk cId="1446513244" sldId="449"/>
            <ac:spMk id="35" creationId="{2AC8F611-60F2-46EF-B40C-D566341D984E}"/>
          </ac:spMkLst>
        </pc:spChg>
        <pc:spChg chg="del">
          <ac:chgData name="Md Abdullah Al Naser" userId="12acc36d-0ee1-4239-8ed9-1eb1b2a0b545" providerId="ADAL" clId="{C732B10A-9829-4CBD-9A6E-E45DB966647F}" dt="2023-11-07T14:49:11.871" v="7872" actId="478"/>
          <ac:spMkLst>
            <pc:docMk/>
            <pc:sldMk cId="1446513244" sldId="449"/>
            <ac:spMk id="46" creationId="{A860B8A3-D26B-9550-973D-68513057E030}"/>
          </ac:spMkLst>
        </pc:spChg>
        <pc:spChg chg="del">
          <ac:chgData name="Md Abdullah Al Naser" userId="12acc36d-0ee1-4239-8ed9-1eb1b2a0b545" providerId="ADAL" clId="{C732B10A-9829-4CBD-9A6E-E45DB966647F}" dt="2023-11-07T14:49:11.871" v="7872" actId="478"/>
          <ac:spMkLst>
            <pc:docMk/>
            <pc:sldMk cId="1446513244" sldId="449"/>
            <ac:spMk id="48" creationId="{D30545BA-F4ED-6573-F164-8DE91E04CE0C}"/>
          </ac:spMkLst>
        </pc:spChg>
        <pc:spChg chg="del">
          <ac:chgData name="Md Abdullah Al Naser" userId="12acc36d-0ee1-4239-8ed9-1eb1b2a0b545" providerId="ADAL" clId="{C732B10A-9829-4CBD-9A6E-E45DB966647F}" dt="2023-11-07T14:49:11.871" v="7872" actId="478"/>
          <ac:spMkLst>
            <pc:docMk/>
            <pc:sldMk cId="1446513244" sldId="449"/>
            <ac:spMk id="50" creationId="{395A4167-D9E1-6066-2096-2B095650C038}"/>
          </ac:spMkLst>
        </pc:spChg>
        <pc:spChg chg="del">
          <ac:chgData name="Md Abdullah Al Naser" userId="12acc36d-0ee1-4239-8ed9-1eb1b2a0b545" providerId="ADAL" clId="{C732B10A-9829-4CBD-9A6E-E45DB966647F}" dt="2023-11-07T14:49:11.871" v="7872" actId="478"/>
          <ac:spMkLst>
            <pc:docMk/>
            <pc:sldMk cId="1446513244" sldId="449"/>
            <ac:spMk id="51" creationId="{02D74A4A-A201-8002-4458-5A1A83A6E41D}"/>
          </ac:spMkLst>
        </pc:spChg>
        <pc:grpChg chg="del">
          <ac:chgData name="Md Abdullah Al Naser" userId="12acc36d-0ee1-4239-8ed9-1eb1b2a0b545" providerId="ADAL" clId="{C732B10A-9829-4CBD-9A6E-E45DB966647F}" dt="2023-11-07T14:49:11.871" v="7872" actId="478"/>
          <ac:grpSpMkLst>
            <pc:docMk/>
            <pc:sldMk cId="1446513244" sldId="449"/>
            <ac:grpSpMk id="13" creationId="{D9E47017-28FE-22AA-A804-3BF7A4157212}"/>
          </ac:grpSpMkLst>
        </pc:grpChg>
        <pc:grpChg chg="del">
          <ac:chgData name="Md Abdullah Al Naser" userId="12acc36d-0ee1-4239-8ed9-1eb1b2a0b545" providerId="ADAL" clId="{C732B10A-9829-4CBD-9A6E-E45DB966647F}" dt="2023-11-07T14:49:11.871" v="7872" actId="478"/>
          <ac:grpSpMkLst>
            <pc:docMk/>
            <pc:sldMk cId="1446513244" sldId="449"/>
            <ac:grpSpMk id="16" creationId="{4A150718-7BB5-17CE-9D77-00042A1C1886}"/>
          </ac:grpSpMkLst>
        </pc:grpChg>
        <pc:cxnChg chg="del mod">
          <ac:chgData name="Md Abdullah Al Naser" userId="12acc36d-0ee1-4239-8ed9-1eb1b2a0b545" providerId="ADAL" clId="{C732B10A-9829-4CBD-9A6E-E45DB966647F}" dt="2023-11-07T14:49:11.871" v="7872" actId="478"/>
          <ac:cxnSpMkLst>
            <pc:docMk/>
            <pc:sldMk cId="1446513244" sldId="449"/>
            <ac:cxnSpMk id="10" creationId="{F4F7359E-3146-4749-B446-1DAEC6649A93}"/>
          </ac:cxnSpMkLst>
        </pc:cxnChg>
        <pc:cxnChg chg="del mod">
          <ac:chgData name="Md Abdullah Al Naser" userId="12acc36d-0ee1-4239-8ed9-1eb1b2a0b545" providerId="ADAL" clId="{C732B10A-9829-4CBD-9A6E-E45DB966647F}" dt="2023-11-07T14:49:11.871" v="7872" actId="478"/>
          <ac:cxnSpMkLst>
            <pc:docMk/>
            <pc:sldMk cId="1446513244" sldId="449"/>
            <ac:cxnSpMk id="11" creationId="{6ED03AD9-1CF9-0EC0-232B-2CB4E1F4D444}"/>
          </ac:cxnSpMkLst>
        </pc:cxnChg>
        <pc:cxnChg chg="del mod">
          <ac:chgData name="Md Abdullah Al Naser" userId="12acc36d-0ee1-4239-8ed9-1eb1b2a0b545" providerId="ADAL" clId="{C732B10A-9829-4CBD-9A6E-E45DB966647F}" dt="2023-11-07T14:49:11.871" v="7872" actId="478"/>
          <ac:cxnSpMkLst>
            <pc:docMk/>
            <pc:sldMk cId="1446513244" sldId="449"/>
            <ac:cxnSpMk id="20" creationId="{63FF4109-0210-984A-D0B9-E33710864DFE}"/>
          </ac:cxnSpMkLst>
        </pc:cxnChg>
        <pc:cxnChg chg="del mod">
          <ac:chgData name="Md Abdullah Al Naser" userId="12acc36d-0ee1-4239-8ed9-1eb1b2a0b545" providerId="ADAL" clId="{C732B10A-9829-4CBD-9A6E-E45DB966647F}" dt="2023-11-07T14:49:11.871" v="7872" actId="478"/>
          <ac:cxnSpMkLst>
            <pc:docMk/>
            <pc:sldMk cId="1446513244" sldId="449"/>
            <ac:cxnSpMk id="21" creationId="{D7EF86F3-D23A-33B5-C650-3AD68AB81357}"/>
          </ac:cxnSpMkLst>
        </pc:cxnChg>
        <pc:cxnChg chg="del">
          <ac:chgData name="Md Abdullah Al Naser" userId="12acc36d-0ee1-4239-8ed9-1eb1b2a0b545" providerId="ADAL" clId="{C732B10A-9829-4CBD-9A6E-E45DB966647F}" dt="2023-11-07T14:49:11.871" v="7872" actId="478"/>
          <ac:cxnSpMkLst>
            <pc:docMk/>
            <pc:sldMk cId="1446513244" sldId="449"/>
            <ac:cxnSpMk id="22" creationId="{D795AE0A-45C9-147A-E7CA-881969AF213C}"/>
          </ac:cxnSpMkLst>
        </pc:cxnChg>
        <pc:cxnChg chg="del">
          <ac:chgData name="Md Abdullah Al Naser" userId="12acc36d-0ee1-4239-8ed9-1eb1b2a0b545" providerId="ADAL" clId="{C732B10A-9829-4CBD-9A6E-E45DB966647F}" dt="2023-11-07T14:49:11.871" v="7872" actId="478"/>
          <ac:cxnSpMkLst>
            <pc:docMk/>
            <pc:sldMk cId="1446513244" sldId="449"/>
            <ac:cxnSpMk id="30" creationId="{65F27415-13A1-D82E-C53B-3EAFC01BCFF3}"/>
          </ac:cxnSpMkLst>
        </pc:cxnChg>
        <pc:cxnChg chg="del">
          <ac:chgData name="Md Abdullah Al Naser" userId="12acc36d-0ee1-4239-8ed9-1eb1b2a0b545" providerId="ADAL" clId="{C732B10A-9829-4CBD-9A6E-E45DB966647F}" dt="2023-11-07T14:49:11.871" v="7872" actId="478"/>
          <ac:cxnSpMkLst>
            <pc:docMk/>
            <pc:sldMk cId="1446513244" sldId="449"/>
            <ac:cxnSpMk id="32" creationId="{441EA5A9-B456-F4E4-ED5F-DC812002FA0F}"/>
          </ac:cxnSpMkLst>
        </pc:cxnChg>
        <pc:cxnChg chg="del">
          <ac:chgData name="Md Abdullah Al Naser" userId="12acc36d-0ee1-4239-8ed9-1eb1b2a0b545" providerId="ADAL" clId="{C732B10A-9829-4CBD-9A6E-E45DB966647F}" dt="2023-11-07T14:49:11.871" v="7872" actId="478"/>
          <ac:cxnSpMkLst>
            <pc:docMk/>
            <pc:sldMk cId="1446513244" sldId="449"/>
            <ac:cxnSpMk id="55" creationId="{9C55F489-CE80-7E47-DE5F-BA0CB459D159}"/>
          </ac:cxnSpMkLst>
        </pc:cxnChg>
        <pc:cxnChg chg="del">
          <ac:chgData name="Md Abdullah Al Naser" userId="12acc36d-0ee1-4239-8ed9-1eb1b2a0b545" providerId="ADAL" clId="{C732B10A-9829-4CBD-9A6E-E45DB966647F}" dt="2023-11-07T14:49:11.871" v="7872" actId="478"/>
          <ac:cxnSpMkLst>
            <pc:docMk/>
            <pc:sldMk cId="1446513244" sldId="449"/>
            <ac:cxnSpMk id="62" creationId="{B7399AD2-84D9-9273-3E7C-6B71C4F86923}"/>
          </ac:cxnSpMkLst>
        </pc:cxnChg>
      </pc:sldChg>
      <pc:sldChg chg="addSp delSp modSp add mod">
        <pc:chgData name="Md Abdullah Al Naser" userId="12acc36d-0ee1-4239-8ed9-1eb1b2a0b545" providerId="ADAL" clId="{C732B10A-9829-4CBD-9A6E-E45DB966647F}" dt="2023-11-07T15:01:36.223" v="8212" actId="6549"/>
        <pc:sldMkLst>
          <pc:docMk/>
          <pc:sldMk cId="1107820001" sldId="450"/>
        </pc:sldMkLst>
        <pc:spChg chg="mod">
          <ac:chgData name="Md Abdullah Al Naser" userId="12acc36d-0ee1-4239-8ed9-1eb1b2a0b545" providerId="ADAL" clId="{C732B10A-9829-4CBD-9A6E-E45DB966647F}" dt="2023-11-07T15:01:36.223" v="8212" actId="6549"/>
          <ac:spMkLst>
            <pc:docMk/>
            <pc:sldMk cId="1107820001" sldId="450"/>
            <ac:spMk id="12" creationId="{C5AEFA9D-3882-6EA3-774D-FEB796D4F5E1}"/>
          </ac:spMkLst>
        </pc:spChg>
        <pc:cxnChg chg="del">
          <ac:chgData name="Md Abdullah Al Naser" userId="12acc36d-0ee1-4239-8ed9-1eb1b2a0b545" providerId="ADAL" clId="{C732B10A-9829-4CBD-9A6E-E45DB966647F}" dt="2023-11-07T14:59:26.104" v="8135" actId="478"/>
          <ac:cxnSpMkLst>
            <pc:docMk/>
            <pc:sldMk cId="1107820001" sldId="450"/>
            <ac:cxnSpMk id="24" creationId="{9D396DDA-2D03-1930-81E3-DA2EA5854D11}"/>
          </ac:cxnSpMkLst>
        </pc:cxnChg>
        <pc:cxnChg chg="add del mod">
          <ac:chgData name="Md Abdullah Al Naser" userId="12acc36d-0ee1-4239-8ed9-1eb1b2a0b545" providerId="ADAL" clId="{C732B10A-9829-4CBD-9A6E-E45DB966647F}" dt="2023-11-07T15:01:03.839" v="8210" actId="478"/>
          <ac:cxnSpMkLst>
            <pc:docMk/>
            <pc:sldMk cId="1107820001" sldId="450"/>
            <ac:cxnSpMk id="72" creationId="{6E8B7FBC-2F3A-CFDA-3AE8-B60C45A6C8C4}"/>
          </ac:cxnSpMkLst>
        </pc:cxnChg>
        <pc:cxnChg chg="del mod">
          <ac:chgData name="Md Abdullah Al Naser" userId="12acc36d-0ee1-4239-8ed9-1eb1b2a0b545" providerId="ADAL" clId="{C732B10A-9829-4CBD-9A6E-E45DB966647F}" dt="2023-11-07T14:59:19.840" v="8134" actId="478"/>
          <ac:cxnSpMkLst>
            <pc:docMk/>
            <pc:sldMk cId="1107820001" sldId="450"/>
            <ac:cxnSpMk id="87" creationId="{3E78B5B1-ED68-FDFC-E2B2-1DFECD0B7742}"/>
          </ac:cxnSpMkLst>
        </pc:cxnChg>
        <pc:cxnChg chg="add del">
          <ac:chgData name="Md Abdullah Al Naser" userId="12acc36d-0ee1-4239-8ed9-1eb1b2a0b545" providerId="ADAL" clId="{C732B10A-9829-4CBD-9A6E-E45DB966647F}" dt="2023-11-07T15:01:03.033" v="8209" actId="478"/>
          <ac:cxnSpMkLst>
            <pc:docMk/>
            <pc:sldMk cId="1107820001" sldId="450"/>
            <ac:cxnSpMk id="99" creationId="{499F330E-881F-4F15-F656-2A6AA70BFFA8}"/>
          </ac:cxnSpMkLst>
        </pc:cxnChg>
      </pc:sldChg>
      <pc:sldMasterChg chg="modSldLayout">
        <pc:chgData name="Md Abdullah Al Naser" userId="12acc36d-0ee1-4239-8ed9-1eb1b2a0b545" providerId="ADAL" clId="{C732B10A-9829-4CBD-9A6E-E45DB966647F}" dt="2023-11-07T15:05:42.207" v="8235" actId="20577"/>
        <pc:sldMasterMkLst>
          <pc:docMk/>
          <pc:sldMasterMk cId="3173176046" sldId="2147483648"/>
        </pc:sldMasterMkLst>
        <pc:sldLayoutChg chg="modSp mod">
          <pc:chgData name="Md Abdullah Al Naser" userId="12acc36d-0ee1-4239-8ed9-1eb1b2a0b545" providerId="ADAL" clId="{C732B10A-9829-4CBD-9A6E-E45DB966647F}" dt="2023-11-07T15:05:42.207" v="8235" actId="20577"/>
          <pc:sldLayoutMkLst>
            <pc:docMk/>
            <pc:sldMasterMk cId="3173176046" sldId="2147483648"/>
            <pc:sldLayoutMk cId="736365901" sldId="2147483650"/>
          </pc:sldLayoutMkLst>
          <pc:spChg chg="mod">
            <ac:chgData name="Md Abdullah Al Naser" userId="12acc36d-0ee1-4239-8ed9-1eb1b2a0b545" providerId="ADAL" clId="{C732B10A-9829-4CBD-9A6E-E45DB966647F}" dt="2023-11-07T15:05:42.207" v="8235" actId="20577"/>
            <ac:spMkLst>
              <pc:docMk/>
              <pc:sldMasterMk cId="3173176046" sldId="2147483648"/>
              <pc:sldLayoutMk cId="736365901" sldId="2147483650"/>
              <ac:spMk id="5" creationId="{00000000-0000-0000-0000-000000000000}"/>
            </ac:spMkLst>
          </pc:spChg>
        </pc:sldLayoutChg>
      </pc:sldMasterChg>
    </pc:docChg>
  </pc:docChgLst>
  <pc:docChgLst>
    <pc:chgData name="Md Abdullah Al Naser" userId="12acc36d-0ee1-4239-8ed9-1eb1b2a0b545" providerId="ADAL" clId="{232B4951-716A-45B3-98AA-C02FE0C5BA66}"/>
    <pc:docChg chg="undo custSel addSld delSld modSld sldOrd modMainMaster">
      <pc:chgData name="Md Abdullah Al Naser" userId="12acc36d-0ee1-4239-8ed9-1eb1b2a0b545" providerId="ADAL" clId="{232B4951-716A-45B3-98AA-C02FE0C5BA66}" dt="2023-10-11T09:02:43.175" v="3167" actId="20577"/>
      <pc:docMkLst>
        <pc:docMk/>
      </pc:docMkLst>
      <pc:sldChg chg="addSp modSp mod setBg">
        <pc:chgData name="Md Abdullah Al Naser" userId="12acc36d-0ee1-4239-8ed9-1eb1b2a0b545" providerId="ADAL" clId="{232B4951-716A-45B3-98AA-C02FE0C5BA66}" dt="2023-08-31T01:53:52.682" v="1049" actId="20577"/>
        <pc:sldMkLst>
          <pc:docMk/>
          <pc:sldMk cId="17876367" sldId="274"/>
        </pc:sldMkLst>
        <pc:spChg chg="mod">
          <ac:chgData name="Md Abdullah Al Naser" userId="12acc36d-0ee1-4239-8ed9-1eb1b2a0b545" providerId="ADAL" clId="{232B4951-716A-45B3-98AA-C02FE0C5BA66}" dt="2023-08-29T23:28:19.782" v="322" actId="20577"/>
          <ac:spMkLst>
            <pc:docMk/>
            <pc:sldMk cId="17876367" sldId="274"/>
            <ac:spMk id="3" creationId="{BA6AB0F0-EB52-2148-A63C-DFD0BED213DF}"/>
          </ac:spMkLst>
        </pc:spChg>
        <pc:spChg chg="add mod">
          <ac:chgData name="Md Abdullah Al Naser" userId="12acc36d-0ee1-4239-8ed9-1eb1b2a0b545" providerId="ADAL" clId="{232B4951-716A-45B3-98AA-C02FE0C5BA66}" dt="2023-08-31T01:53:52.682" v="1049" actId="20577"/>
          <ac:spMkLst>
            <pc:docMk/>
            <pc:sldMk cId="17876367" sldId="274"/>
            <ac:spMk id="4" creationId="{8927DDC0-773D-85E5-DD15-6D11D572411C}"/>
          </ac:spMkLst>
        </pc:spChg>
        <pc:spChg chg="add mod">
          <ac:chgData name="Md Abdullah Al Naser" userId="12acc36d-0ee1-4239-8ed9-1eb1b2a0b545" providerId="ADAL" clId="{232B4951-716A-45B3-98AA-C02FE0C5BA66}" dt="2023-08-30T01:12:02.040" v="1005" actId="20577"/>
          <ac:spMkLst>
            <pc:docMk/>
            <pc:sldMk cId="17876367" sldId="274"/>
            <ac:spMk id="6" creationId="{E2CF5E8B-5674-C808-85B7-888289FAFD35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043683996" sldId="275"/>
        </pc:sldMkLst>
      </pc:sldChg>
      <pc:sldChg chg="modSp mod setBg">
        <pc:chgData name="Md Abdullah Al Naser" userId="12acc36d-0ee1-4239-8ed9-1eb1b2a0b545" providerId="ADAL" clId="{232B4951-716A-45B3-98AA-C02FE0C5BA66}" dt="2023-10-11T09:02:43.175" v="3167" actId="20577"/>
        <pc:sldMkLst>
          <pc:docMk/>
          <pc:sldMk cId="2416480704" sldId="276"/>
        </pc:sldMkLst>
        <pc:spChg chg="mod">
          <ac:chgData name="Md Abdullah Al Naser" userId="12acc36d-0ee1-4239-8ed9-1eb1b2a0b545" providerId="ADAL" clId="{232B4951-716A-45B3-98AA-C02FE0C5BA66}" dt="2023-10-11T09:02:43.175" v="3167" actId="20577"/>
          <ac:spMkLst>
            <pc:docMk/>
            <pc:sldMk cId="2416480704" sldId="276"/>
            <ac:spMk id="3" creationId="{00000000-0000-0000-0000-000000000000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634754911" sldId="281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206126354" sldId="283"/>
        </pc:sldMkLst>
      </pc:sldChg>
      <pc:sldChg chg="addSp 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992417235" sldId="284"/>
        </pc:sldMkLst>
        <pc:spChg chg="add mod">
          <ac:chgData name="Md Abdullah Al Naser" userId="12acc36d-0ee1-4239-8ed9-1eb1b2a0b545" providerId="ADAL" clId="{232B4951-716A-45B3-98AA-C02FE0C5BA66}" dt="2023-09-03T23:48:39.854" v="1142" actId="1076"/>
          <ac:spMkLst>
            <pc:docMk/>
            <pc:sldMk cId="992417235" sldId="284"/>
            <ac:spMk id="5" creationId="{B3286E50-7A27-4B52-4773-9354512CF2C1}"/>
          </ac:spMkLst>
        </pc:spChg>
        <pc:picChg chg="ord">
          <ac:chgData name="Md Abdullah Al Naser" userId="12acc36d-0ee1-4239-8ed9-1eb1b2a0b545" providerId="ADAL" clId="{232B4951-716A-45B3-98AA-C02FE0C5BA66}" dt="2023-09-03T23:48:17.003" v="1141" actId="166"/>
          <ac:picMkLst>
            <pc:docMk/>
            <pc:sldMk cId="992417235" sldId="284"/>
            <ac:picMk id="19" creationId="{927909FC-1BE1-5A7B-2DF3-6F360859D566}"/>
          </ac:picMkLst>
        </pc:picChg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28350136" sldId="285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625310878" sldId="286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661227157" sldId="287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034354716" sldId="288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4072117984" sldId="289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282726147" sldId="292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706967428" sldId="293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679400634" sldId="29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269953157" sldId="296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982785038" sldId="297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874789597" sldId="298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368239351" sldId="299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202028837" sldId="300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417106824" sldId="301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800629084" sldId="303"/>
        </pc:sldMkLst>
      </pc:sldChg>
      <pc:sldChg chg="addSp modSp mod setBg">
        <pc:chgData name="Md Abdullah Al Naser" userId="12acc36d-0ee1-4239-8ed9-1eb1b2a0b545" providerId="ADAL" clId="{232B4951-716A-45B3-98AA-C02FE0C5BA66}" dt="2023-09-12T08:59:15.730" v="1278" actId="14100"/>
        <pc:sldMkLst>
          <pc:docMk/>
          <pc:sldMk cId="308453116" sldId="304"/>
        </pc:sldMkLst>
        <pc:spChg chg="add mod">
          <ac:chgData name="Md Abdullah Al Naser" userId="12acc36d-0ee1-4239-8ed9-1eb1b2a0b545" providerId="ADAL" clId="{232B4951-716A-45B3-98AA-C02FE0C5BA66}" dt="2023-09-12T08:59:15.730" v="1278" actId="14100"/>
          <ac:spMkLst>
            <pc:docMk/>
            <pc:sldMk cId="308453116" sldId="304"/>
            <ac:spMk id="4" creationId="{B4C09A02-23ED-5504-B920-627094EAFAB1}"/>
          </ac:spMkLst>
        </pc:spChg>
      </pc:sldChg>
      <pc:sldChg chg="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909947920" sldId="305"/>
        </pc:sldMkLst>
        <pc:spChg chg="mod">
          <ac:chgData name="Md Abdullah Al Naser" userId="12acc36d-0ee1-4239-8ed9-1eb1b2a0b545" providerId="ADAL" clId="{232B4951-716A-45B3-98AA-C02FE0C5BA66}" dt="2023-09-01T04:46:33.727" v="1125" actId="20577"/>
          <ac:spMkLst>
            <pc:docMk/>
            <pc:sldMk cId="909947920" sldId="305"/>
            <ac:spMk id="153" creationId="{57DD9F29-2BE3-4F23-4758-0AD3A633B078}"/>
          </ac:spMkLst>
        </pc:spChg>
      </pc:sldChg>
      <pc:sldChg chg="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79009541" sldId="306"/>
        </pc:sldMkLst>
        <pc:spChg chg="mod">
          <ac:chgData name="Md Abdullah Al Naser" userId="12acc36d-0ee1-4239-8ed9-1eb1b2a0b545" providerId="ADAL" clId="{232B4951-716A-45B3-98AA-C02FE0C5BA66}" dt="2023-09-01T04:46:51.013" v="1132" actId="20577"/>
          <ac:spMkLst>
            <pc:docMk/>
            <pc:sldMk cId="279009541" sldId="306"/>
            <ac:spMk id="153" creationId="{4C05D2D7-0439-B9F6-1D1C-BB8E52C6EEF7}"/>
          </ac:spMkLst>
        </pc:spChg>
      </pc:sldChg>
      <pc:sldChg chg="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889335499" sldId="307"/>
        </pc:sldMkLst>
        <pc:spChg chg="mod">
          <ac:chgData name="Md Abdullah Al Naser" userId="12acc36d-0ee1-4239-8ed9-1eb1b2a0b545" providerId="ADAL" clId="{232B4951-716A-45B3-98AA-C02FE0C5BA66}" dt="2023-09-01T04:48:32.702" v="1133" actId="6549"/>
          <ac:spMkLst>
            <pc:docMk/>
            <pc:sldMk cId="2889335499" sldId="307"/>
            <ac:spMk id="5" creationId="{E1BC8A51-5B82-EDDA-B372-756AA76EEE91}"/>
          </ac:spMkLst>
        </pc:spChg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979676197" sldId="308"/>
        </pc:sldMkLst>
      </pc:sldChg>
      <pc:sldChg chg="modSp mod setBg modNotes">
        <pc:chgData name="Md Abdullah Al Naser" userId="12acc36d-0ee1-4239-8ed9-1eb1b2a0b545" providerId="ADAL" clId="{232B4951-716A-45B3-98AA-C02FE0C5BA66}" dt="2023-09-12T09:16:36.963" v="1731" actId="20577"/>
        <pc:sldMkLst>
          <pc:docMk/>
          <pc:sldMk cId="2577883481" sldId="309"/>
        </pc:sldMkLst>
        <pc:spChg chg="mod">
          <ac:chgData name="Md Abdullah Al Naser" userId="12acc36d-0ee1-4239-8ed9-1eb1b2a0b545" providerId="ADAL" clId="{232B4951-716A-45B3-98AA-C02FE0C5BA66}" dt="2023-09-12T08:58:04.830" v="1274"/>
          <ac:spMkLst>
            <pc:docMk/>
            <pc:sldMk cId="2577883481" sldId="309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232B4951-716A-45B3-98AA-C02FE0C5BA66}" dt="2023-09-12T09:03:52.753" v="1411" actId="6549"/>
          <ac:spMkLst>
            <pc:docMk/>
            <pc:sldMk cId="2577883481" sldId="309"/>
            <ac:spMk id="3" creationId="{E9CAD078-4877-976D-9BD3-86831121FF58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4" creationId="{BF634A00-7B42-C891-EFBD-CAEB73953A6D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5" creationId="{76D8DF47-8F6D-4FDE-026E-0A1EC08B9823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6" creationId="{33217C55-E533-38BF-3BCB-166FCF166E37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7" creationId="{FADCEC90-CD74-638E-927C-D9002176EB92}"/>
          </ac:spMkLst>
        </pc:spChg>
        <pc:spChg chg="mod">
          <ac:chgData name="Md Abdullah Al Naser" userId="12acc36d-0ee1-4239-8ed9-1eb1b2a0b545" providerId="ADAL" clId="{232B4951-716A-45B3-98AA-C02FE0C5BA66}" dt="2023-09-12T09:16:30.544" v="1724" actId="20577"/>
          <ac:spMkLst>
            <pc:docMk/>
            <pc:sldMk cId="2577883481" sldId="309"/>
            <ac:spMk id="38" creationId="{497A7167-EB52-9418-17D9-3C8F21262F0E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44" creationId="{1EAAFDFF-489E-0C26-35F3-948BD8F07AB7}"/>
          </ac:spMkLst>
        </pc:spChg>
        <pc:spChg chg="mod">
          <ac:chgData name="Md Abdullah Al Naser" userId="12acc36d-0ee1-4239-8ed9-1eb1b2a0b545" providerId="ADAL" clId="{232B4951-716A-45B3-98AA-C02FE0C5BA66}" dt="2023-09-12T09:16:13.205" v="1706" actId="20577"/>
          <ac:spMkLst>
            <pc:docMk/>
            <pc:sldMk cId="2577883481" sldId="309"/>
            <ac:spMk id="45" creationId="{788EA5D0-21BA-1B4C-1A6E-F4EA3DBEBA45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46" creationId="{8B9F8605-9A06-DBD1-8953-236D392393A1}"/>
          </ac:spMkLst>
        </pc:spChg>
        <pc:spChg chg="mod">
          <ac:chgData name="Md Abdullah Al Naser" userId="12acc36d-0ee1-4239-8ed9-1eb1b2a0b545" providerId="ADAL" clId="{232B4951-716A-45B3-98AA-C02FE0C5BA66}" dt="2023-09-12T09:16:36.963" v="1731" actId="20577"/>
          <ac:spMkLst>
            <pc:docMk/>
            <pc:sldMk cId="2577883481" sldId="309"/>
            <ac:spMk id="47" creationId="{9E2B105A-1B19-7BF1-B803-74C1523C1AD5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48" creationId="{4EEC123D-EE99-97B8-54C8-551B57ED708E}"/>
          </ac:spMkLst>
        </pc:spChg>
        <pc:spChg chg="mod">
          <ac:chgData name="Md Abdullah Al Naser" userId="12acc36d-0ee1-4239-8ed9-1eb1b2a0b545" providerId="ADAL" clId="{232B4951-716A-45B3-98AA-C02FE0C5BA66}" dt="2023-09-12T09:16:24.846" v="1717" actId="20577"/>
          <ac:spMkLst>
            <pc:docMk/>
            <pc:sldMk cId="2577883481" sldId="309"/>
            <ac:spMk id="49" creationId="{5E447905-777E-9652-648B-B613D207BA2B}"/>
          </ac:spMkLst>
        </pc:spChg>
        <pc:spChg chg="mod">
          <ac:chgData name="Md Abdullah Al Naser" userId="12acc36d-0ee1-4239-8ed9-1eb1b2a0b545" providerId="ADAL" clId="{232B4951-716A-45B3-98AA-C02FE0C5BA66}" dt="2023-09-12T09:04:10.217" v="1435" actId="1037"/>
          <ac:spMkLst>
            <pc:docMk/>
            <pc:sldMk cId="2577883481" sldId="309"/>
            <ac:spMk id="50" creationId="{81224DD2-C63D-CA44-4D43-6CD350AEBC31}"/>
          </ac:spMkLst>
        </pc:spChg>
        <pc:cxnChg chg="mod">
          <ac:chgData name="Md Abdullah Al Naser" userId="12acc36d-0ee1-4239-8ed9-1eb1b2a0b545" providerId="ADAL" clId="{232B4951-716A-45B3-98AA-C02FE0C5BA66}" dt="2023-09-12T09:04:10.217" v="1435" actId="1037"/>
          <ac:cxnSpMkLst>
            <pc:docMk/>
            <pc:sldMk cId="2577883481" sldId="309"/>
            <ac:cxnSpMk id="9" creationId="{7D806031-A922-1ED6-413F-D235982DE511}"/>
          </ac:cxnSpMkLst>
        </pc:cxnChg>
        <pc:cxnChg chg="mod">
          <ac:chgData name="Md Abdullah Al Naser" userId="12acc36d-0ee1-4239-8ed9-1eb1b2a0b545" providerId="ADAL" clId="{232B4951-716A-45B3-98AA-C02FE0C5BA66}" dt="2023-09-12T09:04:10.217" v="1435" actId="1037"/>
          <ac:cxnSpMkLst>
            <pc:docMk/>
            <pc:sldMk cId="2577883481" sldId="309"/>
            <ac:cxnSpMk id="14" creationId="{DC15D52F-F22A-C430-2454-5680E3F506B8}"/>
          </ac:cxnSpMkLst>
        </pc:cxnChg>
        <pc:cxnChg chg="mod">
          <ac:chgData name="Md Abdullah Al Naser" userId="12acc36d-0ee1-4239-8ed9-1eb1b2a0b545" providerId="ADAL" clId="{232B4951-716A-45B3-98AA-C02FE0C5BA66}" dt="2023-09-12T09:04:10.217" v="1435" actId="1037"/>
          <ac:cxnSpMkLst>
            <pc:docMk/>
            <pc:sldMk cId="2577883481" sldId="309"/>
            <ac:cxnSpMk id="26" creationId="{1EEF2E62-BC27-76B2-D6A1-EAD212B9849A}"/>
          </ac:cxnSpMkLst>
        </pc:cxnChg>
        <pc:cxnChg chg="mod">
          <ac:chgData name="Md Abdullah Al Naser" userId="12acc36d-0ee1-4239-8ed9-1eb1b2a0b545" providerId="ADAL" clId="{232B4951-716A-45B3-98AA-C02FE0C5BA66}" dt="2023-09-12T09:04:10.217" v="1435" actId="1037"/>
          <ac:cxnSpMkLst>
            <pc:docMk/>
            <pc:sldMk cId="2577883481" sldId="309"/>
            <ac:cxnSpMk id="29" creationId="{376F9200-E272-11F1-70CB-05ECCCEC64FA}"/>
          </ac:cxnSpMkLst>
        </pc:cxnChg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475360450" sldId="31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810065956" sldId="31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737931566" sldId="31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75165637" sldId="31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203985935" sldId="31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065586968" sldId="317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153144775" sldId="318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569120748" sldId="319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135199141" sldId="32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170241747" sldId="32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163409349" sldId="32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818005700" sldId="32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048786512" sldId="32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763140454" sldId="32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672546778" sldId="32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363141994" sldId="32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649557739" sldId="32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061392245" sldId="329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157067446" sldId="33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391085518" sldId="33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66867489" sldId="33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048830114" sldId="33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243299289" sldId="33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856650386" sldId="335"/>
        </pc:sldMkLst>
      </pc:sldChg>
      <pc:sldChg chg="addSp 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507471426" sldId="336"/>
        </pc:sldMkLst>
        <pc:spChg chg="add mod">
          <ac:chgData name="Md Abdullah Al Naser" userId="12acc36d-0ee1-4239-8ed9-1eb1b2a0b545" providerId="ADAL" clId="{232B4951-716A-45B3-98AA-C02FE0C5BA66}" dt="2023-08-31T01:58:38.952" v="1118" actId="692"/>
          <ac:spMkLst>
            <pc:docMk/>
            <pc:sldMk cId="1507471426" sldId="336"/>
            <ac:spMk id="5" creationId="{744CDC66-BD5F-A3F8-57F1-C051203E24CC}"/>
          </ac:spMkLst>
        </pc:spChg>
        <pc:cxnChg chg="add mod">
          <ac:chgData name="Md Abdullah Al Naser" userId="12acc36d-0ee1-4239-8ed9-1eb1b2a0b545" providerId="ADAL" clId="{232B4951-716A-45B3-98AA-C02FE0C5BA66}" dt="2023-08-31T01:57:37.389" v="1111" actId="692"/>
          <ac:cxnSpMkLst>
            <pc:docMk/>
            <pc:sldMk cId="1507471426" sldId="336"/>
            <ac:cxnSpMk id="4" creationId="{CF645D55-ECA5-0956-4264-C11E66F547C3}"/>
          </ac:cxnSpMkLst>
        </pc:cxnChg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329354143" sldId="33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351786247" sldId="33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035454781" sldId="34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19315275" sldId="34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984516659" sldId="34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36397851" sldId="34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177742782" sldId="345"/>
        </pc:sldMkLst>
      </pc:sldChg>
      <pc:sldChg chg="addSp modSp mod setBg">
        <pc:chgData name="Md Abdullah Al Naser" userId="12acc36d-0ee1-4239-8ed9-1eb1b2a0b545" providerId="ADAL" clId="{232B4951-716A-45B3-98AA-C02FE0C5BA66}" dt="2023-09-12T09:00:32.603" v="1358" actId="1037"/>
        <pc:sldMkLst>
          <pc:docMk/>
          <pc:sldMk cId="2198090614" sldId="346"/>
        </pc:sldMkLst>
        <pc:spChg chg="mod">
          <ac:chgData name="Md Abdullah Al Naser" userId="12acc36d-0ee1-4239-8ed9-1eb1b2a0b545" providerId="ADAL" clId="{232B4951-716A-45B3-98AA-C02FE0C5BA66}" dt="2023-09-12T08:57:57.970" v="1273" actId="6549"/>
          <ac:spMkLst>
            <pc:docMk/>
            <pc:sldMk cId="2198090614" sldId="346"/>
            <ac:spMk id="2" creationId="{00000000-0000-0000-0000-000000000000}"/>
          </ac:spMkLst>
        </pc:spChg>
        <pc:spChg chg="add mod">
          <ac:chgData name="Md Abdullah Al Naser" userId="12acc36d-0ee1-4239-8ed9-1eb1b2a0b545" providerId="ADAL" clId="{232B4951-716A-45B3-98AA-C02FE0C5BA66}" dt="2023-09-12T09:00:02.980" v="1291" actId="1076"/>
          <ac:spMkLst>
            <pc:docMk/>
            <pc:sldMk cId="2198090614" sldId="346"/>
            <ac:spMk id="3" creationId="{4B4EDF51-48CF-B9EE-ED32-74CA57C41E9C}"/>
          </ac:spMkLst>
        </pc:spChg>
        <pc:spChg chg="add mod">
          <ac:chgData name="Md Abdullah Al Naser" userId="12acc36d-0ee1-4239-8ed9-1eb1b2a0b545" providerId="ADAL" clId="{232B4951-716A-45B3-98AA-C02FE0C5BA66}" dt="2023-09-12T09:00:32.603" v="1358" actId="1037"/>
          <ac:spMkLst>
            <pc:docMk/>
            <pc:sldMk cId="2198090614" sldId="346"/>
            <ac:spMk id="4" creationId="{F9A7D913-92AB-3900-960A-FA9B9AABFFAF}"/>
          </ac:spMkLst>
        </pc:spChg>
        <pc:spChg chg="mod">
          <ac:chgData name="Md Abdullah Al Naser" userId="12acc36d-0ee1-4239-8ed9-1eb1b2a0b545" providerId="ADAL" clId="{232B4951-716A-45B3-98AA-C02FE0C5BA66}" dt="2023-09-12T09:00:08.758" v="1292" actId="207"/>
          <ac:spMkLst>
            <pc:docMk/>
            <pc:sldMk cId="2198090614" sldId="346"/>
            <ac:spMk id="69" creationId="{9DEB7C1E-0CD2-775F-4029-7B6A7772BA72}"/>
          </ac:spMkLst>
        </pc:spChg>
        <pc:spChg chg="mod">
          <ac:chgData name="Md Abdullah Al Naser" userId="12acc36d-0ee1-4239-8ed9-1eb1b2a0b545" providerId="ADAL" clId="{232B4951-716A-45B3-98AA-C02FE0C5BA66}" dt="2023-09-12T09:00:13.557" v="1294" actId="207"/>
          <ac:spMkLst>
            <pc:docMk/>
            <pc:sldMk cId="2198090614" sldId="346"/>
            <ac:spMk id="70" creationId="{BFBF1598-78A9-F733-24B1-3AF451CA6578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95867431" sldId="34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120438037" sldId="34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681114749" sldId="349"/>
        </pc:sldMkLst>
      </pc:sldChg>
      <pc:sldChg chg="modSp mod ord setBg">
        <pc:chgData name="Md Abdullah Al Naser" userId="12acc36d-0ee1-4239-8ed9-1eb1b2a0b545" providerId="ADAL" clId="{232B4951-716A-45B3-98AA-C02FE0C5BA66}" dt="2023-09-04T00:04:54.344" v="1153"/>
        <pc:sldMkLst>
          <pc:docMk/>
          <pc:sldMk cId="2236744422" sldId="351"/>
        </pc:sldMkLst>
        <pc:spChg chg="mod">
          <ac:chgData name="Md Abdullah Al Naser" userId="12acc36d-0ee1-4239-8ed9-1eb1b2a0b545" providerId="ADAL" clId="{232B4951-716A-45B3-98AA-C02FE0C5BA66}" dt="2023-08-30T01:16:33.931" v="1011" actId="20577"/>
          <ac:spMkLst>
            <pc:docMk/>
            <pc:sldMk cId="2236744422" sldId="351"/>
            <ac:spMk id="2" creationId="{00000000-0000-0000-0000-000000000000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337560663" sldId="35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372472394" sldId="35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110316797" sldId="35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609747667" sldId="35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78388432" sldId="36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6851453" sldId="36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381287232" sldId="36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546909133" sldId="369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254483037" sldId="37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250312991" sldId="37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267684177" sldId="37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62469479" sldId="37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367777854" sldId="37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584331220" sldId="37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276228016" sldId="376"/>
        </pc:sldMkLst>
      </pc:sldChg>
      <pc:sldChg chg="modSp mod setBg">
        <pc:chgData name="Md Abdullah Al Naser" userId="12acc36d-0ee1-4239-8ed9-1eb1b2a0b545" providerId="ADAL" clId="{232B4951-716A-45B3-98AA-C02FE0C5BA66}" dt="2023-09-04T00:04:54.344" v="1153"/>
        <pc:sldMkLst>
          <pc:docMk/>
          <pc:sldMk cId="1912580541" sldId="377"/>
        </pc:sldMkLst>
        <pc:spChg chg="mod">
          <ac:chgData name="Md Abdullah Al Naser" userId="12acc36d-0ee1-4239-8ed9-1eb1b2a0b545" providerId="ADAL" clId="{232B4951-716A-45B3-98AA-C02FE0C5BA66}" dt="2023-09-01T04:56:55.811" v="1137" actId="20577"/>
          <ac:spMkLst>
            <pc:docMk/>
            <pc:sldMk cId="1912580541" sldId="377"/>
            <ac:spMk id="126" creationId="{68079DBB-1FEB-7915-FB28-E0885A63EB5C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278596449" sldId="37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96360929" sldId="379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201270466" sldId="380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601621069" sldId="38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2442392424" sldId="38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170083855" sldId="38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9753865" sldId="38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547765309" sldId="38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4172488460" sldId="38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46736302" sldId="38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861078447" sldId="396"/>
        </pc:sldMkLst>
      </pc:sldChg>
      <pc:sldChg chg="modSp mod setBg">
        <pc:chgData name="Md Abdullah Al Naser" userId="12acc36d-0ee1-4239-8ed9-1eb1b2a0b545" providerId="ADAL" clId="{232B4951-716A-45B3-98AA-C02FE0C5BA66}" dt="2023-09-04T00:04:54.344" v="1153"/>
        <pc:sldMkLst>
          <pc:docMk/>
          <pc:sldMk cId="2624448912" sldId="397"/>
        </pc:sldMkLst>
        <pc:spChg chg="mod">
          <ac:chgData name="Md Abdullah Al Naser" userId="12acc36d-0ee1-4239-8ed9-1eb1b2a0b545" providerId="ADAL" clId="{232B4951-716A-45B3-98AA-C02FE0C5BA66}" dt="2023-09-03T23:56:57.761" v="1143" actId="20577"/>
          <ac:spMkLst>
            <pc:docMk/>
            <pc:sldMk cId="2624448912" sldId="397"/>
            <ac:spMk id="3" creationId="{00000000-0000-0000-0000-000000000000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95081762" sldId="39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327679784" sldId="399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752163351" sldId="400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51194630" sldId="401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325369831" sldId="402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500623371" sldId="403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835742892" sldId="404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700822205" sldId="405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21477580" sldId="406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124932230" sldId="407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1042341643" sldId="408"/>
        </pc:sldMkLst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489682569" sldId="409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662457508" sldId="410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748037109" sldId="411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347684036" sldId="412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2898936485" sldId="413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579976686" sldId="414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061589354" sldId="415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427087541" sldId="416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86401640" sldId="417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3746394079" sldId="418"/>
        </pc:sldMkLst>
      </pc:sldChg>
      <pc:sldChg chg="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609176232" sldId="419"/>
        </pc:sldMkLst>
      </pc:sldChg>
      <pc:sldChg chg="modSp mod setBg modNotes">
        <pc:chgData name="Md Abdullah Al Naser" userId="12acc36d-0ee1-4239-8ed9-1eb1b2a0b545" providerId="ADAL" clId="{232B4951-716A-45B3-98AA-C02FE0C5BA66}" dt="2023-09-04T00:04:54.344" v="1153"/>
        <pc:sldMkLst>
          <pc:docMk/>
          <pc:sldMk cId="1475389741" sldId="420"/>
        </pc:sldMkLst>
        <pc:spChg chg="mod">
          <ac:chgData name="Md Abdullah Al Naser" userId="12acc36d-0ee1-4239-8ed9-1eb1b2a0b545" providerId="ADAL" clId="{232B4951-716A-45B3-98AA-C02FE0C5BA66}" dt="2023-09-04T00:04:07.122" v="1146" actId="20577"/>
          <ac:spMkLst>
            <pc:docMk/>
            <pc:sldMk cId="1475389741" sldId="420"/>
            <ac:spMk id="3" creationId="{00000000-0000-0000-0000-000000000000}"/>
          </ac:spMkLst>
        </pc:spChg>
      </pc:sldChg>
      <pc:sldChg chg="setBg">
        <pc:chgData name="Md Abdullah Al Naser" userId="12acc36d-0ee1-4239-8ed9-1eb1b2a0b545" providerId="ADAL" clId="{232B4951-716A-45B3-98AA-C02FE0C5BA66}" dt="2023-09-04T00:04:54.344" v="1153"/>
        <pc:sldMkLst>
          <pc:docMk/>
          <pc:sldMk cId="308073296" sldId="421"/>
        </pc:sldMkLst>
      </pc:sldChg>
      <pc:sldChg chg="delSp modSp add mod">
        <pc:chgData name="Md Abdullah Al Naser" userId="12acc36d-0ee1-4239-8ed9-1eb1b2a0b545" providerId="ADAL" clId="{232B4951-716A-45B3-98AA-C02FE0C5BA66}" dt="2023-09-12T09:20:13.679" v="1843" actId="255"/>
        <pc:sldMkLst>
          <pc:docMk/>
          <pc:sldMk cId="2546503116" sldId="422"/>
        </pc:sldMkLst>
        <pc:spChg chg="mod">
          <ac:chgData name="Md Abdullah Al Naser" userId="12acc36d-0ee1-4239-8ed9-1eb1b2a0b545" providerId="ADAL" clId="{232B4951-716A-45B3-98AA-C02FE0C5BA66}" dt="2023-09-12T09:20:13.679" v="1843" actId="255"/>
          <ac:spMkLst>
            <pc:docMk/>
            <pc:sldMk cId="2546503116" sldId="422"/>
            <ac:spMk id="3" creationId="{E9CAD078-4877-976D-9BD3-86831121FF58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" creationId="{BF634A00-7B42-C891-EFBD-CAEB73953A6D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5" creationId="{76D8DF47-8F6D-4FDE-026E-0A1EC08B9823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6" creationId="{33217C55-E533-38BF-3BCB-166FCF166E37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7" creationId="{FADCEC90-CD74-638E-927C-D9002176EB92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38" creationId="{497A7167-EB52-9418-17D9-3C8F21262F0E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4" creationId="{1EAAFDFF-489E-0C26-35F3-948BD8F07AB7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5" creationId="{788EA5D0-21BA-1B4C-1A6E-F4EA3DBEBA45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6" creationId="{8B9F8605-9A06-DBD1-8953-236D392393A1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7" creationId="{9E2B105A-1B19-7BF1-B803-74C1523C1AD5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8" creationId="{4EEC123D-EE99-97B8-54C8-551B57ED708E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49" creationId="{5E447905-777E-9652-648B-B613D207BA2B}"/>
          </ac:spMkLst>
        </pc:spChg>
        <pc:spChg chg="del">
          <ac:chgData name="Md Abdullah Al Naser" userId="12acc36d-0ee1-4239-8ed9-1eb1b2a0b545" providerId="ADAL" clId="{232B4951-716A-45B3-98AA-C02FE0C5BA66}" dt="2023-09-12T09:04:18.609" v="1436" actId="478"/>
          <ac:spMkLst>
            <pc:docMk/>
            <pc:sldMk cId="2546503116" sldId="422"/>
            <ac:spMk id="50" creationId="{81224DD2-C63D-CA44-4D43-6CD350AEBC31}"/>
          </ac:spMkLst>
        </pc:spChg>
        <pc:cxnChg chg="del mod">
          <ac:chgData name="Md Abdullah Al Naser" userId="12acc36d-0ee1-4239-8ed9-1eb1b2a0b545" providerId="ADAL" clId="{232B4951-716A-45B3-98AA-C02FE0C5BA66}" dt="2023-09-12T09:04:18.609" v="1436" actId="478"/>
          <ac:cxnSpMkLst>
            <pc:docMk/>
            <pc:sldMk cId="2546503116" sldId="422"/>
            <ac:cxnSpMk id="9" creationId="{7D806031-A922-1ED6-413F-D235982DE511}"/>
          </ac:cxnSpMkLst>
        </pc:cxnChg>
        <pc:cxnChg chg="del mod">
          <ac:chgData name="Md Abdullah Al Naser" userId="12acc36d-0ee1-4239-8ed9-1eb1b2a0b545" providerId="ADAL" clId="{232B4951-716A-45B3-98AA-C02FE0C5BA66}" dt="2023-09-12T09:04:18.609" v="1436" actId="478"/>
          <ac:cxnSpMkLst>
            <pc:docMk/>
            <pc:sldMk cId="2546503116" sldId="422"/>
            <ac:cxnSpMk id="14" creationId="{DC15D52F-F22A-C430-2454-5680E3F506B8}"/>
          </ac:cxnSpMkLst>
        </pc:cxnChg>
        <pc:cxnChg chg="del mod">
          <ac:chgData name="Md Abdullah Al Naser" userId="12acc36d-0ee1-4239-8ed9-1eb1b2a0b545" providerId="ADAL" clId="{232B4951-716A-45B3-98AA-C02FE0C5BA66}" dt="2023-09-12T09:04:18.609" v="1436" actId="478"/>
          <ac:cxnSpMkLst>
            <pc:docMk/>
            <pc:sldMk cId="2546503116" sldId="422"/>
            <ac:cxnSpMk id="26" creationId="{1EEF2E62-BC27-76B2-D6A1-EAD212B9849A}"/>
          </ac:cxnSpMkLst>
        </pc:cxnChg>
        <pc:cxnChg chg="del mod">
          <ac:chgData name="Md Abdullah Al Naser" userId="12acc36d-0ee1-4239-8ed9-1eb1b2a0b545" providerId="ADAL" clId="{232B4951-716A-45B3-98AA-C02FE0C5BA66}" dt="2023-09-12T09:04:18.609" v="1436" actId="478"/>
          <ac:cxnSpMkLst>
            <pc:docMk/>
            <pc:sldMk cId="2546503116" sldId="422"/>
            <ac:cxnSpMk id="29" creationId="{376F9200-E272-11F1-70CB-05ECCCEC64FA}"/>
          </ac:cxnSpMkLst>
        </pc:cxnChg>
      </pc:sldChg>
      <pc:sldChg chg="modSp add mod">
        <pc:chgData name="Md Abdullah Al Naser" userId="12acc36d-0ee1-4239-8ed9-1eb1b2a0b545" providerId="ADAL" clId="{232B4951-716A-45B3-98AA-C02FE0C5BA66}" dt="2023-09-12T09:24:00.971" v="1965" actId="20577"/>
        <pc:sldMkLst>
          <pc:docMk/>
          <pc:sldMk cId="2568843733" sldId="423"/>
        </pc:sldMkLst>
        <pc:spChg chg="mod">
          <ac:chgData name="Md Abdullah Al Naser" userId="12acc36d-0ee1-4239-8ed9-1eb1b2a0b545" providerId="ADAL" clId="{232B4951-716A-45B3-98AA-C02FE0C5BA66}" dt="2023-09-12T09:24:00.971" v="1965" actId="20577"/>
          <ac:spMkLst>
            <pc:docMk/>
            <pc:sldMk cId="2568843733" sldId="423"/>
            <ac:spMk id="3" creationId="{E9CAD078-4877-976D-9BD3-86831121FF58}"/>
          </ac:spMkLst>
        </pc:spChg>
      </pc:sldChg>
      <pc:sldChg chg="modSp add mod">
        <pc:chgData name="Md Abdullah Al Naser" userId="12acc36d-0ee1-4239-8ed9-1eb1b2a0b545" providerId="ADAL" clId="{232B4951-716A-45B3-98AA-C02FE0C5BA66}" dt="2023-09-12T09:29:06.543" v="2204" actId="20577"/>
        <pc:sldMkLst>
          <pc:docMk/>
          <pc:sldMk cId="3033082732" sldId="424"/>
        </pc:sldMkLst>
        <pc:spChg chg="mod">
          <ac:chgData name="Md Abdullah Al Naser" userId="12acc36d-0ee1-4239-8ed9-1eb1b2a0b545" providerId="ADAL" clId="{232B4951-716A-45B3-98AA-C02FE0C5BA66}" dt="2023-09-12T09:29:06.543" v="2204" actId="20577"/>
          <ac:spMkLst>
            <pc:docMk/>
            <pc:sldMk cId="3033082732" sldId="424"/>
            <ac:spMk id="3" creationId="{E9CAD078-4877-976D-9BD3-86831121FF58}"/>
          </ac:spMkLst>
        </pc:spChg>
      </pc:sldChg>
      <pc:sldChg chg="modSp add mod setBg">
        <pc:chgData name="Md Abdullah Al Naser" userId="12acc36d-0ee1-4239-8ed9-1eb1b2a0b545" providerId="ADAL" clId="{232B4951-716A-45B3-98AA-C02FE0C5BA66}" dt="2023-09-12T10:17:01.196" v="2243" actId="20577"/>
        <pc:sldMkLst>
          <pc:docMk/>
          <pc:sldMk cId="4154929237" sldId="425"/>
        </pc:sldMkLst>
        <pc:spChg chg="mod">
          <ac:chgData name="Md Abdullah Al Naser" userId="12acc36d-0ee1-4239-8ed9-1eb1b2a0b545" providerId="ADAL" clId="{232B4951-716A-45B3-98AA-C02FE0C5BA66}" dt="2023-09-12T10:17:01.196" v="2243" actId="20577"/>
          <ac:spMkLst>
            <pc:docMk/>
            <pc:sldMk cId="4154929237" sldId="425"/>
            <ac:spMk id="2" creationId="{3461B31C-FF22-B21B-933D-8056D56EE625}"/>
          </ac:spMkLst>
        </pc:spChg>
        <pc:spChg chg="mod">
          <ac:chgData name="Md Abdullah Al Naser" userId="12acc36d-0ee1-4239-8ed9-1eb1b2a0b545" providerId="ADAL" clId="{232B4951-716A-45B3-98AA-C02FE0C5BA66}" dt="2023-09-12T10:16:56.659" v="2239" actId="20577"/>
          <ac:spMkLst>
            <pc:docMk/>
            <pc:sldMk cId="4154929237" sldId="425"/>
            <ac:spMk id="3" creationId="{A78492CE-EC11-3D69-EEEC-CABA22FD36C0}"/>
          </ac:spMkLst>
        </pc:spChg>
      </pc:sldChg>
      <pc:sldChg chg="modSp add mod setBg">
        <pc:chgData name="Md Abdullah Al Naser" userId="12acc36d-0ee1-4239-8ed9-1eb1b2a0b545" providerId="ADAL" clId="{232B4951-716A-45B3-98AA-C02FE0C5BA66}" dt="2023-09-12T10:30:57.142" v="2735" actId="20577"/>
        <pc:sldMkLst>
          <pc:docMk/>
          <pc:sldMk cId="2179480215" sldId="426"/>
        </pc:sldMkLst>
        <pc:spChg chg="mod">
          <ac:chgData name="Md Abdullah Al Naser" userId="12acc36d-0ee1-4239-8ed9-1eb1b2a0b545" providerId="ADAL" clId="{232B4951-716A-45B3-98AA-C02FE0C5BA66}" dt="2023-09-12T10:17:26.556" v="2250" actId="20577"/>
          <ac:spMkLst>
            <pc:docMk/>
            <pc:sldMk cId="2179480215" sldId="426"/>
            <ac:spMk id="2" creationId="{00000000-0000-0000-0000-000000000000}"/>
          </ac:spMkLst>
        </pc:spChg>
        <pc:spChg chg="mod">
          <ac:chgData name="Md Abdullah Al Naser" userId="12acc36d-0ee1-4239-8ed9-1eb1b2a0b545" providerId="ADAL" clId="{232B4951-716A-45B3-98AA-C02FE0C5BA66}" dt="2023-09-12T10:30:57.142" v="2735" actId="20577"/>
          <ac:spMkLst>
            <pc:docMk/>
            <pc:sldMk cId="2179480215" sldId="426"/>
            <ac:spMk id="3" creationId="{00000000-0000-0000-0000-000000000000}"/>
          </ac:spMkLst>
        </pc:spChg>
      </pc:sldChg>
      <pc:sldChg chg="add del setBg">
        <pc:chgData name="Md Abdullah Al Naser" userId="12acc36d-0ee1-4239-8ed9-1eb1b2a0b545" providerId="ADAL" clId="{232B4951-716A-45B3-98AA-C02FE0C5BA66}" dt="2023-09-12T10:17:14.045" v="2245" actId="47"/>
        <pc:sldMkLst>
          <pc:docMk/>
          <pc:sldMk cId="2394236089" sldId="426"/>
        </pc:sldMkLst>
      </pc:sldChg>
      <pc:sldChg chg="modSp add mod">
        <pc:chgData name="Md Abdullah Al Naser" userId="12acc36d-0ee1-4239-8ed9-1eb1b2a0b545" providerId="ADAL" clId="{232B4951-716A-45B3-98AA-C02FE0C5BA66}" dt="2023-09-12T10:33:03.710" v="2768" actId="313"/>
        <pc:sldMkLst>
          <pc:docMk/>
          <pc:sldMk cId="121715504" sldId="427"/>
        </pc:sldMkLst>
        <pc:spChg chg="mod">
          <ac:chgData name="Md Abdullah Al Naser" userId="12acc36d-0ee1-4239-8ed9-1eb1b2a0b545" providerId="ADAL" clId="{232B4951-716A-45B3-98AA-C02FE0C5BA66}" dt="2023-09-12T10:33:03.710" v="2768" actId="313"/>
          <ac:spMkLst>
            <pc:docMk/>
            <pc:sldMk cId="121715504" sldId="427"/>
            <ac:spMk id="2" creationId="{3461B31C-FF22-B21B-933D-8056D56EE625}"/>
          </ac:spMkLst>
        </pc:spChg>
        <pc:spChg chg="mod">
          <ac:chgData name="Md Abdullah Al Naser" userId="12acc36d-0ee1-4239-8ed9-1eb1b2a0b545" providerId="ADAL" clId="{232B4951-716A-45B3-98AA-C02FE0C5BA66}" dt="2023-09-12T10:32:41.563" v="2743" actId="20577"/>
          <ac:spMkLst>
            <pc:docMk/>
            <pc:sldMk cId="121715504" sldId="427"/>
            <ac:spMk id="3" creationId="{A78492CE-EC11-3D69-EEEC-CABA22FD36C0}"/>
          </ac:spMkLst>
        </pc:spChg>
      </pc:sldChg>
      <pc:sldChg chg="modSp add mod">
        <pc:chgData name="Md Abdullah Al Naser" userId="12acc36d-0ee1-4239-8ed9-1eb1b2a0b545" providerId="ADAL" clId="{232B4951-716A-45B3-98AA-C02FE0C5BA66}" dt="2023-09-12T10:33:19.284" v="2779" actId="20577"/>
        <pc:sldMkLst>
          <pc:docMk/>
          <pc:sldMk cId="794233277" sldId="428"/>
        </pc:sldMkLst>
        <pc:spChg chg="mod">
          <ac:chgData name="Md Abdullah Al Naser" userId="12acc36d-0ee1-4239-8ed9-1eb1b2a0b545" providerId="ADAL" clId="{232B4951-716A-45B3-98AA-C02FE0C5BA66}" dt="2023-09-12T10:33:19.284" v="2779" actId="20577"/>
          <ac:spMkLst>
            <pc:docMk/>
            <pc:sldMk cId="794233277" sldId="428"/>
            <ac:spMk id="2" creationId="{00000000-0000-0000-0000-000000000000}"/>
          </ac:spMkLst>
        </pc:spChg>
      </pc:sldChg>
      <pc:sldMasterChg chg="modSldLayout">
        <pc:chgData name="Md Abdullah Al Naser" userId="12acc36d-0ee1-4239-8ed9-1eb1b2a0b545" providerId="ADAL" clId="{232B4951-716A-45B3-98AA-C02FE0C5BA66}" dt="2023-10-11T04:23:18.550" v="3122" actId="1036"/>
        <pc:sldMasterMkLst>
          <pc:docMk/>
          <pc:sldMasterMk cId="3173176046" sldId="2147483648"/>
        </pc:sldMasterMkLst>
        <pc:sldLayoutChg chg="modSp mod">
          <pc:chgData name="Md Abdullah Al Naser" userId="12acc36d-0ee1-4239-8ed9-1eb1b2a0b545" providerId="ADAL" clId="{232B4951-716A-45B3-98AA-C02FE0C5BA66}" dt="2023-10-11T04:23:18.550" v="3122" actId="1036"/>
          <pc:sldLayoutMkLst>
            <pc:docMk/>
            <pc:sldMasterMk cId="3173176046" sldId="2147483648"/>
            <pc:sldLayoutMk cId="736365901" sldId="2147483650"/>
          </pc:sldLayoutMkLst>
          <pc:spChg chg="mod">
            <ac:chgData name="Md Abdullah Al Naser" userId="12acc36d-0ee1-4239-8ed9-1eb1b2a0b545" providerId="ADAL" clId="{232B4951-716A-45B3-98AA-C02FE0C5BA66}" dt="2023-10-11T04:23:18.550" v="3122" actId="1036"/>
            <ac:spMkLst>
              <pc:docMk/>
              <pc:sldMasterMk cId="3173176046" sldId="2147483648"/>
              <pc:sldLayoutMk cId="736365901" sldId="2147483650"/>
              <ac:spMk id="5" creationId="{00000000-0000-0000-0000-000000000000}"/>
            </ac:spMkLst>
          </pc:spChg>
        </pc:sldLayoutChg>
        <pc:sldLayoutChg chg="setBg">
          <pc:chgData name="Md Abdullah Al Naser" userId="12acc36d-0ee1-4239-8ed9-1eb1b2a0b545" providerId="ADAL" clId="{232B4951-716A-45B3-98AA-C02FE0C5BA66}" dt="2023-08-29T23:24:53.875" v="241"/>
          <pc:sldLayoutMkLst>
            <pc:docMk/>
            <pc:sldMasterMk cId="3173176046" sldId="2147483648"/>
            <pc:sldLayoutMk cId="3916586441" sldId="21474837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595473-DD8E-A39F-D965-9702777918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EE82A-CC00-7552-2435-235A5D4C27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92050-32D6-4683-AA77-29D2307E2774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EB10A-29F5-4FDE-2149-E6831C1A63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FB8FE-C41B-6BEE-FF31-70B2F67833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5489B-CD5D-4DD4-91E4-E58393D98E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92702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EEA6-3FE3-4FAA-B648-A79F7B237411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60B50-68CE-4856-A7F5-953E39274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94075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23527" y="4871359"/>
            <a:ext cx="852244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800" baseline="0" dirty="0">
                <a:solidFill>
                  <a:schemeClr val="tx1"/>
                </a:solidFill>
                <a:latin typeface="Arial"/>
              </a:rPr>
              <a:t>Prepared by:</a:t>
            </a:r>
            <a:r>
              <a:rPr lang="en-AU" sz="900" baseline="0" dirty="0">
                <a:solidFill>
                  <a:schemeClr val="tx1"/>
                </a:solidFill>
                <a:latin typeface="Arial"/>
              </a:rPr>
              <a:t> </a:t>
            </a:r>
            <a:r>
              <a:rPr lang="en-AU" sz="800" baseline="0" dirty="0">
                <a:solidFill>
                  <a:schemeClr val="tx1"/>
                </a:solidFill>
                <a:latin typeface="Arial"/>
              </a:rPr>
              <a:t>M Abdullah Al Naser</a:t>
            </a:r>
            <a:r>
              <a:rPr lang="en-US" sz="800" strike="noStrik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		                    BGP Route Reflector Design Guideline		                          </a:t>
            </a:r>
            <a:r>
              <a:rPr lang="en-AU" sz="800" baseline="0" dirty="0">
                <a:solidFill>
                  <a:schemeClr val="tx1"/>
                </a:solidFill>
                <a:latin typeface="Arial"/>
              </a:rPr>
              <a:t>                                 </a:t>
            </a:r>
            <a:fld id="{38B2A337-2C29-4402-A0A2-E290C184D5D3}" type="slidenum">
              <a:rPr lang="en-AU" sz="800" baseline="0" smtClean="0">
                <a:solidFill>
                  <a:schemeClr val="tx1"/>
                </a:solidFill>
                <a:latin typeface="Arial"/>
              </a:rPr>
              <a:pPr/>
              <a:t>‹#›</a:t>
            </a:fld>
            <a:endParaRPr lang="en-US" sz="800" baseline="0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636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70025"/>
            <a:ext cx="7772400" cy="1101725"/>
          </a:xfrm>
        </p:spPr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659186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99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7428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446213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3336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80" y="1023578"/>
            <a:ext cx="8352928" cy="18360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95289" y="3039802"/>
            <a:ext cx="8353425" cy="17641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610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023578"/>
            <a:ext cx="4100264" cy="37804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3578"/>
            <a:ext cx="4100264" cy="37804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541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23579"/>
            <a:ext cx="4101852" cy="504056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1527634"/>
            <a:ext cx="4101852" cy="32763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23579"/>
            <a:ext cx="4103439" cy="50405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27634"/>
            <a:ext cx="4103439" cy="32763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4315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986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72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86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6456" y="4803998"/>
            <a:ext cx="288032" cy="162018"/>
          </a:xfrm>
          <a:prstGeom prst="rect">
            <a:avLst/>
          </a:prstGeom>
        </p:spPr>
        <p:txBody>
          <a:bodyPr/>
          <a:lstStyle/>
          <a:p>
            <a:fld id="{38B2A337-2C29-4402-A0A2-E290C184D5D3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792" y="4894008"/>
            <a:ext cx="3960440" cy="18843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rgbClr val="FF0000"/>
                </a:solidFill>
              </a:defRPr>
            </a:lvl1pPr>
          </a:lstStyle>
          <a:p>
            <a:r>
              <a:rPr lang="en-AU" dirty="0"/>
              <a:t>This document is uncontrolled when printed. Before use, check the APNIC electronic master document to verify that this is the current version.</a:t>
            </a:r>
          </a:p>
        </p:txBody>
      </p:sp>
    </p:spTree>
    <p:extLst>
      <p:ext uri="{BB962C8B-B14F-4D97-AF65-F5344CB8AC3E}">
        <p14:creationId xmlns:p14="http://schemas.microsoft.com/office/powerpoint/2010/main" val="2041131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CD18BD-863F-088A-9FA0-6D083DF96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313" y="2574280"/>
            <a:ext cx="7772400" cy="102235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baseline="0" dirty="0">
                <a:solidFill>
                  <a:srgbClr val="004FBB"/>
                </a:solidFill>
                <a:latin typeface="Arial"/>
              </a:defRPr>
            </a:lvl1pPr>
          </a:lstStyle>
          <a:p>
            <a:pPr lvl="0" defTabSz="457200"/>
            <a:r>
              <a:rPr lang="en-AU" dirty="0"/>
              <a:t>Subheading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8961F01-A63D-CD7A-2BB0-944E28FB152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2313" y="1446213"/>
            <a:ext cx="7772400" cy="1125537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AU" sz="2000" baseline="0" dirty="0">
                <a:solidFill>
                  <a:srgbClr val="004FBB"/>
                </a:solidFill>
                <a:latin typeface="Arial"/>
              </a:defRPr>
            </a:lvl1pPr>
          </a:lstStyle>
          <a:p>
            <a:pPr marL="271463" lvl="0" indent="-271463" defTabSz="457200">
              <a:spcBef>
                <a:spcPct val="20000"/>
              </a:spcBef>
            </a:pPr>
            <a:r>
              <a:rPr lang="en-AU" dirty="0"/>
              <a:t>Course title</a:t>
            </a:r>
          </a:p>
        </p:txBody>
      </p:sp>
    </p:spTree>
    <p:extLst>
      <p:ext uri="{BB962C8B-B14F-4D97-AF65-F5344CB8AC3E}">
        <p14:creationId xmlns:p14="http://schemas.microsoft.com/office/powerpoint/2010/main" val="3916586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58316"/>
            <a:ext cx="8352928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880" y="1023577"/>
            <a:ext cx="8352928" cy="37804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29799" y="483535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38B2A337-2C29-4402-A0A2-E290C184D5D3}" type="slidenum">
              <a:rPr lang="en-AU" sz="600" baseline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pPr algn="r"/>
              <a:t>‹#›</a:t>
            </a:fld>
            <a:endParaRPr lang="en-US" sz="600" baseline="0" dirty="0">
              <a:solidFill>
                <a:schemeClr val="bg1">
                  <a:lumMod val="85000"/>
                </a:schemeClr>
              </a:solid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40" y="77973"/>
            <a:ext cx="473968" cy="1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6" r:id="rId2"/>
    <p:sldLayoutId id="2147483652" r:id="rId3"/>
    <p:sldLayoutId id="2147483653" r:id="rId4"/>
    <p:sldLayoutId id="2147483654" r:id="rId5"/>
    <p:sldLayoutId id="2147483660" r:id="rId6"/>
    <p:sldLayoutId id="2147483705" r:id="rId7"/>
    <p:sldLayoutId id="2147483655" r:id="rId8"/>
    <p:sldLayoutId id="2147483771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4FBB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spcBef>
          <a:spcPts val="12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69875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3525" algn="l" defTabSz="914400" rtl="0" eaLnBrk="1" latinLnBrk="0" hangingPunct="1">
        <a:spcBef>
          <a:spcPts val="4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2700"/>
            <a:ext cx="9144000" cy="5156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9582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441" y="77973"/>
            <a:ext cx="473965" cy="1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7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bg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bg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bg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 baseline="0">
          <a:solidFill>
            <a:schemeClr val="bg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 baseline="0">
          <a:solidFill>
            <a:schemeClr val="bg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 baseline="0">
          <a:solidFill>
            <a:schemeClr val="bg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alpha val="83000"/>
                <a:lumMod val="61000"/>
                <a:lumOff val="39000"/>
              </a:schemeClr>
            </a:gs>
            <a:gs pos="77000">
              <a:srgbClr val="009A46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35DC-C448-A341-B8D7-E672480A3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000" y="1470025"/>
            <a:ext cx="7772400" cy="1101725"/>
          </a:xfrm>
        </p:spPr>
        <p:txBody>
          <a:bodyPr>
            <a:normAutofit/>
          </a:bodyPr>
          <a:lstStyle/>
          <a:p>
            <a:r>
              <a:rPr lang="en-AU" sz="3200" dirty="0"/>
              <a:t>BGP Route Reflector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AB0F0-EB52-2148-A63C-DFD0BED21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568" y="2659186"/>
            <a:ext cx="6400800" cy="1314450"/>
          </a:xfrm>
        </p:spPr>
        <p:txBody>
          <a:bodyPr>
            <a:normAutofit/>
          </a:bodyPr>
          <a:lstStyle/>
          <a:p>
            <a:r>
              <a:rPr lang="en-AU" sz="2400" dirty="0"/>
              <a:t>Design Guideline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7DDC0-773D-85E5-DD15-6D11D572411C}"/>
              </a:ext>
            </a:extLst>
          </p:cNvPr>
          <p:cNvSpPr txBox="1"/>
          <p:nvPr/>
        </p:nvSpPr>
        <p:spPr>
          <a:xfrm>
            <a:off x="6776328" y="4155926"/>
            <a:ext cx="16818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M Abdullah Al Naser</a:t>
            </a:r>
          </a:p>
          <a:p>
            <a:pPr algn="r"/>
            <a:r>
              <a:rPr lang="en-US" sz="1100" dirty="0">
                <a:solidFill>
                  <a:schemeClr val="bg1"/>
                </a:solidFill>
              </a:rPr>
              <a:t>Datacom Professional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</a:rPr>
              <a:t>mnaser.net@gmail.com</a:t>
            </a: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F5E8B-5674-C808-85B7-888289FAFD35}"/>
              </a:ext>
            </a:extLst>
          </p:cNvPr>
          <p:cNvSpPr txBox="1"/>
          <p:nvPr/>
        </p:nvSpPr>
        <p:spPr>
          <a:xfrm>
            <a:off x="697976" y="4479718"/>
            <a:ext cx="1008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0.1</a:t>
            </a:r>
          </a:p>
        </p:txBody>
      </p:sp>
    </p:spTree>
    <p:extLst>
      <p:ext uri="{BB962C8B-B14F-4D97-AF65-F5344CB8AC3E}">
        <p14:creationId xmlns:p14="http://schemas.microsoft.com/office/powerpoint/2010/main" val="17876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iBGP Peering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80" y="1023577"/>
            <a:ext cx="4407250" cy="3780421"/>
          </a:xfrm>
        </p:spPr>
        <p:txBody>
          <a:bodyPr>
            <a:normAutofit/>
          </a:bodyPr>
          <a:lstStyle/>
          <a:p>
            <a:r>
              <a:rPr lang="en-AU" sz="1800" dirty="0"/>
              <a:t>iBGP requires one to one peering among speakers</a:t>
            </a:r>
            <a:endParaRPr lang="en-AU" sz="2000" dirty="0"/>
          </a:p>
          <a:p>
            <a:pPr lvl="1"/>
            <a:r>
              <a:rPr lang="en-AU" sz="1600" dirty="0"/>
              <a:t>Popularly known as </a:t>
            </a:r>
            <a:r>
              <a:rPr lang="en-AU" sz="1600" b="1" dirty="0"/>
              <a:t>full mesh peering</a:t>
            </a:r>
          </a:p>
          <a:p>
            <a:pPr lvl="1"/>
            <a:r>
              <a:rPr lang="en-AU" sz="1600" dirty="0"/>
              <a:t>IGP helps to make sure </a:t>
            </a:r>
            <a:r>
              <a:rPr lang="en-AU" sz="1600" b="1" dirty="0"/>
              <a:t>loopbacks</a:t>
            </a:r>
            <a:r>
              <a:rPr lang="en-AU" sz="1600" dirty="0"/>
              <a:t> are reachable</a:t>
            </a:r>
          </a:p>
          <a:p>
            <a:r>
              <a:rPr lang="en-AU" sz="1800" dirty="0"/>
              <a:t>Number of peering = </a:t>
            </a:r>
            <a:r>
              <a:rPr lang="en-AU" sz="1800" b="1" dirty="0"/>
              <a:t>n(n-1)/2</a:t>
            </a:r>
          </a:p>
          <a:p>
            <a:pPr lvl="1"/>
            <a:r>
              <a:rPr lang="en-AU" sz="1600" dirty="0"/>
              <a:t>4*(4-1)/2 =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A753CB-3E74-1E4F-802D-1B4F535FD11C}"/>
              </a:ext>
            </a:extLst>
          </p:cNvPr>
          <p:cNvGrpSpPr/>
          <p:nvPr/>
        </p:nvGrpSpPr>
        <p:grpSpPr>
          <a:xfrm>
            <a:off x="5004048" y="1254303"/>
            <a:ext cx="3600400" cy="3318968"/>
            <a:chOff x="2682658" y="1413022"/>
            <a:chExt cx="3600400" cy="331896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AE01017-6D1B-3430-D951-D81BD67232C6}"/>
                </a:ext>
              </a:extLst>
            </p:cNvPr>
            <p:cNvSpPr/>
            <p:nvPr/>
          </p:nvSpPr>
          <p:spPr>
            <a:xfrm>
              <a:off x="2682658" y="2499742"/>
              <a:ext cx="3600400" cy="2232248"/>
            </a:xfrm>
            <a:prstGeom prst="roundRect">
              <a:avLst/>
            </a:prstGeom>
            <a:solidFill>
              <a:srgbClr val="D9E9FF"/>
            </a:solidFill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9718CAD-3113-114B-0B3F-9FA3615CF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8870" y="2637158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BR</a:t>
              </a:r>
              <a:endParaRPr lang="en-AU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461A0B-2263-1414-B4EE-F2A79BE252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8144" y="3501254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R3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C89158C-0E55-5D89-1A18-D81C49BBF6FE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V="1">
              <a:off x="3622217" y="3098077"/>
              <a:ext cx="675734" cy="46876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5BA3A68-13CD-8CB2-F06E-43C712268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401" y="3495508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R1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8CA344-5D9B-510E-C649-8DE79430E3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8870" y="4050330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R2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EA86F62-CFB2-F587-8848-E5C361DEF522}"/>
                </a:ext>
              </a:extLst>
            </p:cNvPr>
            <p:cNvGrpSpPr/>
            <p:nvPr/>
          </p:nvGrpSpPr>
          <p:grpSpPr>
            <a:xfrm>
              <a:off x="4132435" y="1413022"/>
              <a:ext cx="748924" cy="459685"/>
              <a:chOff x="4132435" y="1567821"/>
              <a:chExt cx="748924" cy="459685"/>
            </a:xfrm>
          </p:grpSpPr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7B5578C-DBAE-8A05-2150-BC648A1093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36445" y="1567821"/>
                <a:ext cx="704850" cy="459685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3CAAE9-F2EB-5FB0-4F65-AA6F8F73F5EC}"/>
                  </a:ext>
                </a:extLst>
              </p:cNvPr>
              <p:cNvSpPr txBox="1"/>
              <p:nvPr/>
            </p:nvSpPr>
            <p:spPr>
              <a:xfrm>
                <a:off x="4132435" y="1659162"/>
                <a:ext cx="748924" cy="277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Internet</a:t>
                </a:r>
                <a:endParaRPr lang="en-AU" sz="1200" b="1" dirty="0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11256C2-317F-0B82-28B5-9C0FFE8096DD}"/>
                </a:ext>
              </a:extLst>
            </p:cNvPr>
            <p:cNvCxnSpPr>
              <a:cxnSpLocks/>
              <a:stCxn id="17" idx="2"/>
              <a:endCxn id="8" idx="0"/>
            </p:cNvCxnSpPr>
            <p:nvPr/>
          </p:nvCxnSpPr>
          <p:spPr>
            <a:xfrm>
              <a:off x="4488870" y="1872707"/>
              <a:ext cx="0" cy="7644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E4D9C87-C84B-C898-65B4-EDA8B998A4CE}"/>
                </a:ext>
              </a:extLst>
            </p:cNvPr>
            <p:cNvCxnSpPr>
              <a:cxnSpLocks/>
              <a:stCxn id="9" idx="1"/>
              <a:endCxn id="8" idx="5"/>
            </p:cNvCxnSpPr>
            <p:nvPr/>
          </p:nvCxnSpPr>
          <p:spPr>
            <a:xfrm flipH="1" flipV="1">
              <a:off x="4679789" y="3098077"/>
              <a:ext cx="727436" cy="4822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CB2B4C-E618-D145-1A23-AC25A38E3E99}"/>
                </a:ext>
              </a:extLst>
            </p:cNvPr>
            <p:cNvCxnSpPr>
              <a:cxnSpLocks/>
              <a:stCxn id="16" idx="0"/>
              <a:endCxn id="8" idx="4"/>
            </p:cNvCxnSpPr>
            <p:nvPr/>
          </p:nvCxnSpPr>
          <p:spPr>
            <a:xfrm flipV="1">
              <a:off x="4488870" y="3177158"/>
              <a:ext cx="0" cy="8731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088C0B-4766-F49C-65F7-214E5017889A}"/>
                </a:ext>
              </a:extLst>
            </p:cNvPr>
            <p:cNvSpPr txBox="1"/>
            <p:nvPr/>
          </p:nvSpPr>
          <p:spPr>
            <a:xfrm>
              <a:off x="3709209" y="3197367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9A46"/>
                  </a:solidFill>
                </a:rPr>
                <a:t>iBGP</a:t>
              </a:r>
              <a:endParaRPr lang="en-AU" sz="1200" dirty="0">
                <a:solidFill>
                  <a:srgbClr val="009A46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0CD2EC5-AB78-8EBC-86AE-5C3CFA19AB4F}"/>
                </a:ext>
              </a:extLst>
            </p:cNvPr>
            <p:cNvSpPr txBox="1"/>
            <p:nvPr/>
          </p:nvSpPr>
          <p:spPr>
            <a:xfrm>
              <a:off x="4266783" y="3421206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9A46"/>
                  </a:solidFill>
                </a:rPr>
                <a:t>iBGP</a:t>
              </a:r>
              <a:endParaRPr lang="en-AU" sz="1200" dirty="0">
                <a:solidFill>
                  <a:srgbClr val="009A46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A05B91-0FE5-4792-84AF-0F3FEE99E057}"/>
                </a:ext>
              </a:extLst>
            </p:cNvPr>
            <p:cNvSpPr txBox="1"/>
            <p:nvPr/>
          </p:nvSpPr>
          <p:spPr>
            <a:xfrm>
              <a:off x="4822076" y="3214000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9A46"/>
                  </a:solidFill>
                </a:rPr>
                <a:t>iBGP</a:t>
              </a:r>
              <a:endParaRPr lang="en-AU" sz="1200" dirty="0">
                <a:solidFill>
                  <a:srgbClr val="009A46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5179748-975F-3758-B8E3-EB1F8E57F903}"/>
                </a:ext>
              </a:extLst>
            </p:cNvPr>
            <p:cNvCxnSpPr>
              <a:cxnSpLocks/>
              <a:stCxn id="13" idx="5"/>
              <a:endCxn id="16" idx="2"/>
            </p:cNvCxnSpPr>
            <p:nvPr/>
          </p:nvCxnSpPr>
          <p:spPr>
            <a:xfrm>
              <a:off x="3656320" y="3956427"/>
              <a:ext cx="562550" cy="36390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86E4D2-FDFB-D670-2BF7-5D6BAD9D1F88}"/>
                </a:ext>
              </a:extLst>
            </p:cNvPr>
            <p:cNvCxnSpPr>
              <a:cxnSpLocks/>
              <a:stCxn id="16" idx="6"/>
              <a:endCxn id="9" idx="3"/>
            </p:cNvCxnSpPr>
            <p:nvPr/>
          </p:nvCxnSpPr>
          <p:spPr>
            <a:xfrm flipV="1">
              <a:off x="4758870" y="3962173"/>
              <a:ext cx="648355" cy="35815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8FA8CA-7577-ECD2-EFFB-17E56228F1A2}"/>
                </a:ext>
              </a:extLst>
            </p:cNvPr>
            <p:cNvSpPr txBox="1"/>
            <p:nvPr/>
          </p:nvSpPr>
          <p:spPr>
            <a:xfrm>
              <a:off x="3705266" y="4033228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9A46"/>
                  </a:solidFill>
                </a:rPr>
                <a:t>iBGP</a:t>
              </a:r>
              <a:endParaRPr lang="en-AU" sz="1200" dirty="0">
                <a:solidFill>
                  <a:srgbClr val="009A46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27F675-5CF5-D8D8-4C64-260A9F2B7175}"/>
                </a:ext>
              </a:extLst>
            </p:cNvPr>
            <p:cNvSpPr txBox="1"/>
            <p:nvPr/>
          </p:nvSpPr>
          <p:spPr>
            <a:xfrm>
              <a:off x="4836639" y="4028259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9A46"/>
                  </a:solidFill>
                </a:rPr>
                <a:t>iBGP</a:t>
              </a:r>
              <a:endParaRPr lang="en-AU" sz="1200" dirty="0">
                <a:solidFill>
                  <a:srgbClr val="009A46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6D3AAC-1B0C-C635-0863-417DB47A759B}"/>
                </a:ext>
              </a:extLst>
            </p:cNvPr>
            <p:cNvSpPr txBox="1"/>
            <p:nvPr/>
          </p:nvSpPr>
          <p:spPr>
            <a:xfrm>
              <a:off x="3846627" y="3681708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9A46"/>
                  </a:solidFill>
                </a:rPr>
                <a:t>iBGP</a:t>
              </a:r>
              <a:endParaRPr lang="en-AU" sz="1200" dirty="0">
                <a:solidFill>
                  <a:srgbClr val="009A46"/>
                </a:solidFill>
              </a:endParaRPr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F7D6E43-64C7-EF85-F10C-91486AF007F8}"/>
              </a:ext>
            </a:extLst>
          </p:cNvPr>
          <p:cNvSpPr/>
          <p:nvPr/>
        </p:nvSpPr>
        <p:spPr>
          <a:xfrm rot="532565">
            <a:off x="6066195" y="3491014"/>
            <a:ext cx="1562402" cy="244668"/>
          </a:xfrm>
          <a:custGeom>
            <a:avLst/>
            <a:gdLst>
              <a:gd name="connsiteX0" fmla="*/ 0 w 2782800"/>
              <a:gd name="connsiteY0" fmla="*/ 1065600 h 1179330"/>
              <a:gd name="connsiteX1" fmla="*/ 1584000 w 2782800"/>
              <a:gd name="connsiteY1" fmla="*/ 1080000 h 1179330"/>
              <a:gd name="connsiteX2" fmla="*/ 2782800 w 2782800"/>
              <a:gd name="connsiteY2" fmla="*/ 0 h 1179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2800" h="1179330">
                <a:moveTo>
                  <a:pt x="0" y="1065600"/>
                </a:moveTo>
                <a:cubicBezTo>
                  <a:pt x="560100" y="1161600"/>
                  <a:pt x="1120200" y="1257600"/>
                  <a:pt x="1584000" y="1080000"/>
                </a:cubicBezTo>
                <a:cubicBezTo>
                  <a:pt x="2047800" y="902400"/>
                  <a:pt x="2415300" y="451200"/>
                  <a:pt x="2782800" y="0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350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iBGP Peering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79" y="1023577"/>
            <a:ext cx="4795377" cy="3780421"/>
          </a:xfrm>
        </p:spPr>
        <p:txBody>
          <a:bodyPr>
            <a:normAutofit/>
          </a:bodyPr>
          <a:lstStyle/>
          <a:p>
            <a:r>
              <a:rPr lang="en-AU" sz="1800" dirty="0"/>
              <a:t>What if number of routers are huge in the network?</a:t>
            </a:r>
          </a:p>
          <a:p>
            <a:pPr lvl="1"/>
            <a:r>
              <a:rPr lang="en-AU" sz="1600" b="1" dirty="0"/>
              <a:t>Full mesh adds configuration overhead</a:t>
            </a:r>
          </a:p>
          <a:p>
            <a:pPr lvl="1"/>
            <a:r>
              <a:rPr lang="en-AU" sz="1600" b="1" dirty="0"/>
              <a:t>Requires good amount of resources</a:t>
            </a:r>
          </a:p>
          <a:p>
            <a:pPr lvl="1"/>
            <a:r>
              <a:rPr lang="en-AU" sz="1600" b="1" dirty="0"/>
              <a:t>Not scalable</a:t>
            </a:r>
          </a:p>
          <a:p>
            <a:r>
              <a:rPr lang="en-AU" sz="1800" dirty="0"/>
              <a:t>Any solution to this problem?</a:t>
            </a:r>
          </a:p>
          <a:p>
            <a:pPr lvl="1"/>
            <a:endParaRPr lang="en-AU" sz="1600" b="1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A753CB-3E74-1E4F-802D-1B4F535FD11C}"/>
              </a:ext>
            </a:extLst>
          </p:cNvPr>
          <p:cNvGrpSpPr/>
          <p:nvPr/>
        </p:nvGrpSpPr>
        <p:grpSpPr>
          <a:xfrm>
            <a:off x="5516674" y="1254303"/>
            <a:ext cx="2672860" cy="3492031"/>
            <a:chOff x="3195284" y="1413022"/>
            <a:chExt cx="2672860" cy="349203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9718CAD-3113-114B-0B3F-9FA3615CF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8870" y="2637158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BR</a:t>
              </a:r>
              <a:endParaRPr lang="en-AU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461A0B-2263-1414-B4EE-F2A79BE252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8144" y="3501254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R3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C89158C-0E55-5D89-1A18-D81C49BBF6FE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V="1">
              <a:off x="3622217" y="3098077"/>
              <a:ext cx="675734" cy="46876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5BA3A68-13CD-8CB2-F06E-43C712268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401" y="3495508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R1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8CA344-5D9B-510E-C649-8DE79430E3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8870" y="4050330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R2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EA86F62-CFB2-F587-8848-E5C361DEF522}"/>
                </a:ext>
              </a:extLst>
            </p:cNvPr>
            <p:cNvGrpSpPr/>
            <p:nvPr/>
          </p:nvGrpSpPr>
          <p:grpSpPr>
            <a:xfrm>
              <a:off x="4132435" y="1413022"/>
              <a:ext cx="748924" cy="459685"/>
              <a:chOff x="4132435" y="1567821"/>
              <a:chExt cx="748924" cy="459685"/>
            </a:xfrm>
          </p:grpSpPr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7B5578C-DBAE-8A05-2150-BC648A1093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36445" y="1567821"/>
                <a:ext cx="704850" cy="459685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3CAAE9-F2EB-5FB0-4F65-AA6F8F73F5EC}"/>
                  </a:ext>
                </a:extLst>
              </p:cNvPr>
              <p:cNvSpPr txBox="1"/>
              <p:nvPr/>
            </p:nvSpPr>
            <p:spPr>
              <a:xfrm>
                <a:off x="4132435" y="1659162"/>
                <a:ext cx="748924" cy="277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Internet</a:t>
                </a:r>
                <a:endParaRPr lang="en-AU" sz="1200" b="1" dirty="0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11256C2-317F-0B82-28B5-9C0FFE8096DD}"/>
                </a:ext>
              </a:extLst>
            </p:cNvPr>
            <p:cNvCxnSpPr>
              <a:cxnSpLocks/>
              <a:stCxn id="17" idx="2"/>
              <a:endCxn id="8" idx="0"/>
            </p:cNvCxnSpPr>
            <p:nvPr/>
          </p:nvCxnSpPr>
          <p:spPr>
            <a:xfrm>
              <a:off x="4488870" y="1872707"/>
              <a:ext cx="0" cy="7644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E4D9C87-C84B-C898-65B4-EDA8B998A4CE}"/>
                </a:ext>
              </a:extLst>
            </p:cNvPr>
            <p:cNvCxnSpPr>
              <a:cxnSpLocks/>
              <a:stCxn id="9" idx="1"/>
              <a:endCxn id="8" idx="5"/>
            </p:cNvCxnSpPr>
            <p:nvPr/>
          </p:nvCxnSpPr>
          <p:spPr>
            <a:xfrm flipH="1" flipV="1">
              <a:off x="4679789" y="3098077"/>
              <a:ext cx="727436" cy="4822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CB2B4C-E618-D145-1A23-AC25A38E3E99}"/>
                </a:ext>
              </a:extLst>
            </p:cNvPr>
            <p:cNvCxnSpPr>
              <a:cxnSpLocks/>
              <a:stCxn id="16" idx="0"/>
              <a:endCxn id="8" idx="4"/>
            </p:cNvCxnSpPr>
            <p:nvPr/>
          </p:nvCxnSpPr>
          <p:spPr>
            <a:xfrm flipV="1">
              <a:off x="4488870" y="3177158"/>
              <a:ext cx="0" cy="8731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5179748-975F-3758-B8E3-EB1F8E57F903}"/>
                </a:ext>
              </a:extLst>
            </p:cNvPr>
            <p:cNvCxnSpPr>
              <a:cxnSpLocks/>
              <a:stCxn id="13" idx="5"/>
              <a:endCxn id="16" idx="2"/>
            </p:cNvCxnSpPr>
            <p:nvPr/>
          </p:nvCxnSpPr>
          <p:spPr>
            <a:xfrm>
              <a:off x="3656320" y="3956427"/>
              <a:ext cx="562550" cy="36390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86E4D2-FDFB-D670-2BF7-5D6BAD9D1F88}"/>
                </a:ext>
              </a:extLst>
            </p:cNvPr>
            <p:cNvCxnSpPr>
              <a:cxnSpLocks/>
              <a:stCxn id="16" idx="6"/>
              <a:endCxn id="9" idx="3"/>
            </p:cNvCxnSpPr>
            <p:nvPr/>
          </p:nvCxnSpPr>
          <p:spPr>
            <a:xfrm flipV="1">
              <a:off x="4758870" y="3962173"/>
              <a:ext cx="648355" cy="35815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2E89AB-A445-5EE6-DDC1-9158DD52D3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401" y="2637042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R4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AD4D8D7-C3A2-8E10-CAD4-0173FB6E35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8144" y="2636861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R5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AFAC1C1-FA6D-F99D-339F-1E03A03BC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284" y="4365053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R6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A5A026-4C62-766D-7EDA-448D95CAEE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8027" y="4354309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R7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484CED-4F0E-776D-DB26-3CA994ABCED9}"/>
                </a:ext>
              </a:extLst>
            </p:cNvPr>
            <p:cNvCxnSpPr>
              <a:cxnSpLocks/>
              <a:stCxn id="13" idx="0"/>
              <a:endCxn id="5" idx="4"/>
            </p:cNvCxnSpPr>
            <p:nvPr/>
          </p:nvCxnSpPr>
          <p:spPr>
            <a:xfrm flipV="1">
              <a:off x="3465401" y="3177042"/>
              <a:ext cx="0" cy="31846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962A33-82BC-8A54-2108-C3499EA5F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5284" y="4050330"/>
              <a:ext cx="0" cy="30406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DF14BE5-0A59-C951-CB04-3281930F4A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6701" y="4035508"/>
              <a:ext cx="0" cy="30406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2D1E5D9-EF6D-7609-69D6-348452143190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3735401" y="2907042"/>
              <a:ext cx="483469" cy="11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203EAE7-4D67-2906-5E93-3FF8F71FA9EF}"/>
                </a:ext>
              </a:extLst>
            </p:cNvPr>
            <p:cNvCxnSpPr>
              <a:cxnSpLocks/>
              <a:stCxn id="7" idx="6"/>
              <a:endCxn id="16" idx="3"/>
            </p:cNvCxnSpPr>
            <p:nvPr/>
          </p:nvCxnSpPr>
          <p:spPr>
            <a:xfrm flipV="1">
              <a:off x="3735284" y="4511249"/>
              <a:ext cx="562667" cy="1238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1DCF3FB-2880-5532-2B5E-5028FE3298BE}"/>
                </a:ext>
              </a:extLst>
            </p:cNvPr>
            <p:cNvCxnSpPr>
              <a:cxnSpLocks/>
              <a:stCxn id="16" idx="5"/>
              <a:endCxn id="12" idx="2"/>
            </p:cNvCxnSpPr>
            <p:nvPr/>
          </p:nvCxnSpPr>
          <p:spPr>
            <a:xfrm>
              <a:off x="4679789" y="4511249"/>
              <a:ext cx="648238" cy="1130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29728A7-111F-0DF8-0C16-8929488BF7F1}"/>
                </a:ext>
              </a:extLst>
            </p:cNvPr>
            <p:cNvCxnSpPr>
              <a:cxnSpLocks/>
              <a:stCxn id="7" idx="5"/>
              <a:endCxn id="12" idx="3"/>
            </p:cNvCxnSpPr>
            <p:nvPr/>
          </p:nvCxnSpPr>
          <p:spPr>
            <a:xfrm flipV="1">
              <a:off x="3656203" y="4815228"/>
              <a:ext cx="1750905" cy="107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F7D6E43-64C7-EF85-F10C-91486AF007F8}"/>
              </a:ext>
            </a:extLst>
          </p:cNvPr>
          <p:cNvSpPr/>
          <p:nvPr/>
        </p:nvSpPr>
        <p:spPr>
          <a:xfrm rot="532565">
            <a:off x="6066195" y="3491014"/>
            <a:ext cx="1562402" cy="244668"/>
          </a:xfrm>
          <a:custGeom>
            <a:avLst/>
            <a:gdLst>
              <a:gd name="connsiteX0" fmla="*/ 0 w 2782800"/>
              <a:gd name="connsiteY0" fmla="*/ 1065600 h 1179330"/>
              <a:gd name="connsiteX1" fmla="*/ 1584000 w 2782800"/>
              <a:gd name="connsiteY1" fmla="*/ 1080000 h 1179330"/>
              <a:gd name="connsiteX2" fmla="*/ 2782800 w 2782800"/>
              <a:gd name="connsiteY2" fmla="*/ 0 h 1179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2800" h="1179330">
                <a:moveTo>
                  <a:pt x="0" y="1065600"/>
                </a:moveTo>
                <a:cubicBezTo>
                  <a:pt x="560100" y="1161600"/>
                  <a:pt x="1120200" y="1257600"/>
                  <a:pt x="1584000" y="1080000"/>
                </a:cubicBezTo>
                <a:cubicBezTo>
                  <a:pt x="2047800" y="902400"/>
                  <a:pt x="2415300" y="451200"/>
                  <a:pt x="2782800" y="0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A0BF3F6-44C6-80B0-BB10-7E33BBD957DA}"/>
              </a:ext>
            </a:extLst>
          </p:cNvPr>
          <p:cNvCxnSpPr>
            <a:cxnSpLocks/>
            <a:stCxn id="6" idx="2"/>
            <a:endCxn id="8" idx="6"/>
          </p:cNvCxnSpPr>
          <p:nvPr/>
        </p:nvCxnSpPr>
        <p:spPr>
          <a:xfrm flipH="1">
            <a:off x="7080260" y="2748142"/>
            <a:ext cx="569274" cy="2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DEF65D9-F600-B605-1310-5283E12B63BA}"/>
              </a:ext>
            </a:extLst>
          </p:cNvPr>
          <p:cNvCxnSpPr>
            <a:cxnSpLocks/>
          </p:cNvCxnSpPr>
          <p:nvPr/>
        </p:nvCxnSpPr>
        <p:spPr>
          <a:xfrm flipV="1">
            <a:off x="7938082" y="3021254"/>
            <a:ext cx="0" cy="3184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6A908DC-D12A-2B7D-CE02-54B32FC488EF}"/>
              </a:ext>
            </a:extLst>
          </p:cNvPr>
          <p:cNvSpPr/>
          <p:nvPr/>
        </p:nvSpPr>
        <p:spPr>
          <a:xfrm rot="5847476">
            <a:off x="4636726" y="3490562"/>
            <a:ext cx="1712115" cy="244668"/>
          </a:xfrm>
          <a:custGeom>
            <a:avLst/>
            <a:gdLst>
              <a:gd name="connsiteX0" fmla="*/ 0 w 2782800"/>
              <a:gd name="connsiteY0" fmla="*/ 1065600 h 1179330"/>
              <a:gd name="connsiteX1" fmla="*/ 1584000 w 2782800"/>
              <a:gd name="connsiteY1" fmla="*/ 1080000 h 1179330"/>
              <a:gd name="connsiteX2" fmla="*/ 2782800 w 2782800"/>
              <a:gd name="connsiteY2" fmla="*/ 0 h 1179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2800" h="1179330">
                <a:moveTo>
                  <a:pt x="0" y="1065600"/>
                </a:moveTo>
                <a:cubicBezTo>
                  <a:pt x="560100" y="1161600"/>
                  <a:pt x="1120200" y="1257600"/>
                  <a:pt x="1584000" y="1080000"/>
                </a:cubicBezTo>
                <a:cubicBezTo>
                  <a:pt x="2047800" y="902400"/>
                  <a:pt x="2415300" y="451200"/>
                  <a:pt x="2782800" y="0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141D7A0-7306-9E6C-A166-0769B3DC7772}"/>
              </a:ext>
            </a:extLst>
          </p:cNvPr>
          <p:cNvSpPr/>
          <p:nvPr/>
        </p:nvSpPr>
        <p:spPr>
          <a:xfrm rot="16619169">
            <a:off x="7352420" y="3541546"/>
            <a:ext cx="1712115" cy="244668"/>
          </a:xfrm>
          <a:custGeom>
            <a:avLst/>
            <a:gdLst>
              <a:gd name="connsiteX0" fmla="*/ 0 w 2782800"/>
              <a:gd name="connsiteY0" fmla="*/ 1065600 h 1179330"/>
              <a:gd name="connsiteX1" fmla="*/ 1584000 w 2782800"/>
              <a:gd name="connsiteY1" fmla="*/ 1080000 h 1179330"/>
              <a:gd name="connsiteX2" fmla="*/ 2782800 w 2782800"/>
              <a:gd name="connsiteY2" fmla="*/ 0 h 1179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2800" h="1179330">
                <a:moveTo>
                  <a:pt x="0" y="1065600"/>
                </a:moveTo>
                <a:cubicBezTo>
                  <a:pt x="560100" y="1161600"/>
                  <a:pt x="1120200" y="1257600"/>
                  <a:pt x="1584000" y="1080000"/>
                </a:cubicBezTo>
                <a:cubicBezTo>
                  <a:pt x="2047800" y="902400"/>
                  <a:pt x="2415300" y="451200"/>
                  <a:pt x="2782800" y="0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9598853-601C-5DDE-881F-9D865D85350E}"/>
              </a:ext>
            </a:extLst>
          </p:cNvPr>
          <p:cNvSpPr/>
          <p:nvPr/>
        </p:nvSpPr>
        <p:spPr>
          <a:xfrm rot="11147759">
            <a:off x="5793405" y="2332830"/>
            <a:ext cx="2115914" cy="244668"/>
          </a:xfrm>
          <a:custGeom>
            <a:avLst/>
            <a:gdLst>
              <a:gd name="connsiteX0" fmla="*/ 0 w 2782800"/>
              <a:gd name="connsiteY0" fmla="*/ 1065600 h 1179330"/>
              <a:gd name="connsiteX1" fmla="*/ 1584000 w 2782800"/>
              <a:gd name="connsiteY1" fmla="*/ 1080000 h 1179330"/>
              <a:gd name="connsiteX2" fmla="*/ 2782800 w 2782800"/>
              <a:gd name="connsiteY2" fmla="*/ 0 h 1179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2800" h="1179330">
                <a:moveTo>
                  <a:pt x="0" y="1065600"/>
                </a:moveTo>
                <a:cubicBezTo>
                  <a:pt x="560100" y="1161600"/>
                  <a:pt x="1120200" y="1257600"/>
                  <a:pt x="1584000" y="1080000"/>
                </a:cubicBezTo>
                <a:cubicBezTo>
                  <a:pt x="2047800" y="902400"/>
                  <a:pt x="2415300" y="451200"/>
                  <a:pt x="2782800" y="0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7056D3C-F449-43A2-E744-EBDAC7F69A83}"/>
              </a:ext>
            </a:extLst>
          </p:cNvPr>
          <p:cNvSpPr/>
          <p:nvPr/>
        </p:nvSpPr>
        <p:spPr>
          <a:xfrm>
            <a:off x="5910266" y="2971114"/>
            <a:ext cx="759600" cy="1263600"/>
          </a:xfrm>
          <a:custGeom>
            <a:avLst/>
            <a:gdLst>
              <a:gd name="connsiteX0" fmla="*/ 0 w 759600"/>
              <a:gd name="connsiteY0" fmla="*/ 1263600 h 1263600"/>
              <a:gd name="connsiteX1" fmla="*/ 759600 w 759600"/>
              <a:gd name="connsiteY1" fmla="*/ 0 h 12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600" h="1263600">
                <a:moveTo>
                  <a:pt x="0" y="1263600"/>
                </a:moveTo>
                <a:lnTo>
                  <a:pt x="759600" y="0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815C0F0-8FB3-57DF-AA14-C7F4F7EAC948}"/>
              </a:ext>
            </a:extLst>
          </p:cNvPr>
          <p:cNvSpPr/>
          <p:nvPr/>
        </p:nvSpPr>
        <p:spPr>
          <a:xfrm>
            <a:off x="5961462" y="2908610"/>
            <a:ext cx="1738480" cy="1365643"/>
          </a:xfrm>
          <a:custGeom>
            <a:avLst/>
            <a:gdLst>
              <a:gd name="connsiteX0" fmla="*/ 0 w 759600"/>
              <a:gd name="connsiteY0" fmla="*/ 1263600 h 1263600"/>
              <a:gd name="connsiteX1" fmla="*/ 759600 w 759600"/>
              <a:gd name="connsiteY1" fmla="*/ 0 h 12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600" h="1263600">
                <a:moveTo>
                  <a:pt x="0" y="1263600"/>
                </a:moveTo>
                <a:lnTo>
                  <a:pt x="759600" y="0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DDC6F4B-2C56-CC87-ACFC-FAB4B5639DEC}"/>
              </a:ext>
            </a:extLst>
          </p:cNvPr>
          <p:cNvSpPr/>
          <p:nvPr/>
        </p:nvSpPr>
        <p:spPr>
          <a:xfrm flipH="1">
            <a:off x="6959086" y="2971115"/>
            <a:ext cx="878503" cy="1224476"/>
          </a:xfrm>
          <a:custGeom>
            <a:avLst/>
            <a:gdLst>
              <a:gd name="connsiteX0" fmla="*/ 0 w 759600"/>
              <a:gd name="connsiteY0" fmla="*/ 1263600 h 1263600"/>
              <a:gd name="connsiteX1" fmla="*/ 759600 w 759600"/>
              <a:gd name="connsiteY1" fmla="*/ 0 h 12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600" h="1263600">
                <a:moveTo>
                  <a:pt x="0" y="1263600"/>
                </a:moveTo>
                <a:lnTo>
                  <a:pt x="759600" y="0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53B34DD-3950-1DC0-24A6-AECC3B17E9B7}"/>
              </a:ext>
            </a:extLst>
          </p:cNvPr>
          <p:cNvSpPr/>
          <p:nvPr/>
        </p:nvSpPr>
        <p:spPr>
          <a:xfrm flipH="1">
            <a:off x="6005084" y="2892033"/>
            <a:ext cx="1723414" cy="1354255"/>
          </a:xfrm>
          <a:custGeom>
            <a:avLst/>
            <a:gdLst>
              <a:gd name="connsiteX0" fmla="*/ 0 w 759600"/>
              <a:gd name="connsiteY0" fmla="*/ 1263600 h 1263600"/>
              <a:gd name="connsiteX1" fmla="*/ 759600 w 759600"/>
              <a:gd name="connsiteY1" fmla="*/ 0 h 12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600" h="1263600">
                <a:moveTo>
                  <a:pt x="0" y="1263600"/>
                </a:moveTo>
                <a:lnTo>
                  <a:pt x="759600" y="0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732A12A-B3E6-24C5-B246-A470C7EC01EF}"/>
              </a:ext>
            </a:extLst>
          </p:cNvPr>
          <p:cNvSpPr/>
          <p:nvPr/>
        </p:nvSpPr>
        <p:spPr>
          <a:xfrm flipH="1">
            <a:off x="5974464" y="2948438"/>
            <a:ext cx="754514" cy="943173"/>
          </a:xfrm>
          <a:custGeom>
            <a:avLst/>
            <a:gdLst>
              <a:gd name="connsiteX0" fmla="*/ 0 w 759600"/>
              <a:gd name="connsiteY0" fmla="*/ 1263600 h 1263600"/>
              <a:gd name="connsiteX1" fmla="*/ 759600 w 759600"/>
              <a:gd name="connsiteY1" fmla="*/ 0 h 12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600" h="1263600">
                <a:moveTo>
                  <a:pt x="0" y="1263600"/>
                </a:moveTo>
                <a:lnTo>
                  <a:pt x="759600" y="0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F3118CE-60D3-FC97-8258-9B3C2A64EB15}"/>
              </a:ext>
            </a:extLst>
          </p:cNvPr>
          <p:cNvSpPr/>
          <p:nvPr/>
        </p:nvSpPr>
        <p:spPr>
          <a:xfrm flipH="1" flipV="1">
            <a:off x="6897895" y="2973337"/>
            <a:ext cx="860950" cy="918274"/>
          </a:xfrm>
          <a:custGeom>
            <a:avLst/>
            <a:gdLst>
              <a:gd name="connsiteX0" fmla="*/ 0 w 759600"/>
              <a:gd name="connsiteY0" fmla="*/ 1263600 h 1263600"/>
              <a:gd name="connsiteX1" fmla="*/ 759600 w 759600"/>
              <a:gd name="connsiteY1" fmla="*/ 0 h 12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600" h="1263600">
                <a:moveTo>
                  <a:pt x="0" y="1263600"/>
                </a:moveTo>
                <a:lnTo>
                  <a:pt x="759600" y="0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FAC81AC-DAC8-2E6D-C015-A135EE122C30}"/>
              </a:ext>
            </a:extLst>
          </p:cNvPr>
          <p:cNvSpPr/>
          <p:nvPr/>
        </p:nvSpPr>
        <p:spPr>
          <a:xfrm flipH="1">
            <a:off x="6048329" y="2815430"/>
            <a:ext cx="1638909" cy="662290"/>
          </a:xfrm>
          <a:custGeom>
            <a:avLst/>
            <a:gdLst>
              <a:gd name="connsiteX0" fmla="*/ 0 w 759600"/>
              <a:gd name="connsiteY0" fmla="*/ 1263600 h 1263600"/>
              <a:gd name="connsiteX1" fmla="*/ 759600 w 759600"/>
              <a:gd name="connsiteY1" fmla="*/ 0 h 12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600" h="1263600">
                <a:moveTo>
                  <a:pt x="0" y="1263600"/>
                </a:moveTo>
                <a:lnTo>
                  <a:pt x="759600" y="0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558AB90B-1E6D-383A-3D55-C1B48FAFA815}"/>
              </a:ext>
            </a:extLst>
          </p:cNvPr>
          <p:cNvSpPr/>
          <p:nvPr/>
        </p:nvSpPr>
        <p:spPr>
          <a:xfrm flipH="1" flipV="1">
            <a:off x="6004966" y="2860276"/>
            <a:ext cx="1663377" cy="620257"/>
          </a:xfrm>
          <a:custGeom>
            <a:avLst/>
            <a:gdLst>
              <a:gd name="connsiteX0" fmla="*/ 0 w 759600"/>
              <a:gd name="connsiteY0" fmla="*/ 1263600 h 1263600"/>
              <a:gd name="connsiteX1" fmla="*/ 759600 w 759600"/>
              <a:gd name="connsiteY1" fmla="*/ 0 h 12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600" h="1263600">
                <a:moveTo>
                  <a:pt x="0" y="1263600"/>
                </a:moveTo>
                <a:lnTo>
                  <a:pt x="759600" y="0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AFA50B9-4890-7994-DD93-FE2D26FB2F57}"/>
              </a:ext>
            </a:extLst>
          </p:cNvPr>
          <p:cNvSpPr/>
          <p:nvPr/>
        </p:nvSpPr>
        <p:spPr>
          <a:xfrm rot="21421851">
            <a:off x="6027781" y="3900417"/>
            <a:ext cx="1780699" cy="679417"/>
          </a:xfrm>
          <a:custGeom>
            <a:avLst/>
            <a:gdLst>
              <a:gd name="connsiteX0" fmla="*/ 0 w 2782800"/>
              <a:gd name="connsiteY0" fmla="*/ 1065600 h 1179330"/>
              <a:gd name="connsiteX1" fmla="*/ 1584000 w 2782800"/>
              <a:gd name="connsiteY1" fmla="*/ 1080000 h 1179330"/>
              <a:gd name="connsiteX2" fmla="*/ 2782800 w 2782800"/>
              <a:gd name="connsiteY2" fmla="*/ 0 h 1179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2800" h="1179330">
                <a:moveTo>
                  <a:pt x="0" y="1065600"/>
                </a:moveTo>
                <a:cubicBezTo>
                  <a:pt x="560100" y="1161600"/>
                  <a:pt x="1120200" y="1257600"/>
                  <a:pt x="1584000" y="1080000"/>
                </a:cubicBezTo>
                <a:cubicBezTo>
                  <a:pt x="2047800" y="902400"/>
                  <a:pt x="2415300" y="451200"/>
                  <a:pt x="2782800" y="0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6F526933-3EE7-0330-2144-D1C9C99F4B44}"/>
              </a:ext>
            </a:extLst>
          </p:cNvPr>
          <p:cNvSpPr/>
          <p:nvPr/>
        </p:nvSpPr>
        <p:spPr>
          <a:xfrm rot="2425185">
            <a:off x="5864364" y="3877175"/>
            <a:ext cx="1786648" cy="711154"/>
          </a:xfrm>
          <a:custGeom>
            <a:avLst/>
            <a:gdLst>
              <a:gd name="connsiteX0" fmla="*/ 0 w 2782800"/>
              <a:gd name="connsiteY0" fmla="*/ 1065600 h 1179330"/>
              <a:gd name="connsiteX1" fmla="*/ 1584000 w 2782800"/>
              <a:gd name="connsiteY1" fmla="*/ 1080000 h 1179330"/>
              <a:gd name="connsiteX2" fmla="*/ 2782800 w 2782800"/>
              <a:gd name="connsiteY2" fmla="*/ 0 h 1179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2800" h="1179330">
                <a:moveTo>
                  <a:pt x="0" y="1065600"/>
                </a:moveTo>
                <a:cubicBezTo>
                  <a:pt x="560100" y="1161600"/>
                  <a:pt x="1120200" y="1257600"/>
                  <a:pt x="1584000" y="1080000"/>
                </a:cubicBezTo>
                <a:cubicBezTo>
                  <a:pt x="2047800" y="902400"/>
                  <a:pt x="2415300" y="451200"/>
                  <a:pt x="2782800" y="0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0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Route Reflector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79" y="1023577"/>
            <a:ext cx="4795377" cy="3780421"/>
          </a:xfrm>
        </p:spPr>
        <p:txBody>
          <a:bodyPr>
            <a:normAutofit/>
          </a:bodyPr>
          <a:lstStyle/>
          <a:p>
            <a:r>
              <a:rPr lang="en-AU" sz="1800" dirty="0"/>
              <a:t>Routers need to form iBGP peering with the Route Reflector (RR) only</a:t>
            </a:r>
          </a:p>
          <a:p>
            <a:pPr lvl="1"/>
            <a:r>
              <a:rPr lang="en-AU" sz="1600" dirty="0"/>
              <a:t>Eliminates full mesh peering</a:t>
            </a:r>
          </a:p>
          <a:p>
            <a:pPr lvl="1"/>
            <a:r>
              <a:rPr lang="en-AU" sz="1600" dirty="0"/>
              <a:t>Saves life</a:t>
            </a:r>
          </a:p>
          <a:p>
            <a:r>
              <a:rPr lang="en-AU" sz="1800" dirty="0"/>
              <a:t>RR receiving routing update from one iBGP peer </a:t>
            </a:r>
            <a:r>
              <a:rPr lang="en-AU" sz="1800" b="1" dirty="0"/>
              <a:t>reflects</a:t>
            </a:r>
            <a:r>
              <a:rPr lang="en-AU" sz="1800" dirty="0"/>
              <a:t> to…</a:t>
            </a:r>
          </a:p>
          <a:p>
            <a:pPr lvl="1"/>
            <a:r>
              <a:rPr lang="en-AU" sz="1600" dirty="0"/>
              <a:t>other iBGP peers</a:t>
            </a:r>
          </a:p>
          <a:p>
            <a:pPr lvl="2"/>
            <a:r>
              <a:rPr lang="en-AU" sz="1200" dirty="0"/>
              <a:t>client and non-client</a:t>
            </a:r>
          </a:p>
          <a:p>
            <a:endParaRPr lang="en-AU" sz="1800" dirty="0"/>
          </a:p>
          <a:p>
            <a:endParaRPr lang="en-AU" sz="1800" dirty="0"/>
          </a:p>
          <a:p>
            <a:pPr marL="0" indent="0">
              <a:buNone/>
            </a:pPr>
            <a:endParaRPr lang="en-AU" sz="1800" dirty="0"/>
          </a:p>
          <a:p>
            <a:pPr lvl="1"/>
            <a:endParaRPr lang="en-AU" sz="16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718CAD-3113-114B-0B3F-9FA3615CFFD1}"/>
              </a:ext>
            </a:extLst>
          </p:cNvPr>
          <p:cNvSpPr>
            <a:spLocks noChangeAspect="1"/>
          </p:cNvSpPr>
          <p:nvPr/>
        </p:nvSpPr>
        <p:spPr>
          <a:xfrm>
            <a:off x="6540260" y="2478439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BR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61A0B-2263-1414-B4EE-F2A79BE25283}"/>
              </a:ext>
            </a:extLst>
          </p:cNvPr>
          <p:cNvSpPr>
            <a:spLocks noChangeAspect="1"/>
          </p:cNvSpPr>
          <p:nvPr/>
        </p:nvSpPr>
        <p:spPr>
          <a:xfrm>
            <a:off x="7649534" y="3342535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R3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89158C-0E55-5D89-1A18-D81C49BBF6FE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943607" y="2939358"/>
            <a:ext cx="675734" cy="4687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5BA3A68-13CD-8CB2-F06E-43C712268DA8}"/>
              </a:ext>
            </a:extLst>
          </p:cNvPr>
          <p:cNvSpPr>
            <a:spLocks noChangeAspect="1"/>
          </p:cNvSpPr>
          <p:nvPr/>
        </p:nvSpPr>
        <p:spPr>
          <a:xfrm>
            <a:off x="5516791" y="3336789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8CA344-5D9B-510E-C649-8DE79430E3E1}"/>
              </a:ext>
            </a:extLst>
          </p:cNvPr>
          <p:cNvSpPr>
            <a:spLocks noChangeAspect="1"/>
          </p:cNvSpPr>
          <p:nvPr/>
        </p:nvSpPr>
        <p:spPr>
          <a:xfrm>
            <a:off x="6540260" y="3891611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R2</a:t>
            </a:r>
            <a:endParaRPr lang="en-AU" sz="12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A86F62-CFB2-F587-8848-E5C361DEF522}"/>
              </a:ext>
            </a:extLst>
          </p:cNvPr>
          <p:cNvGrpSpPr/>
          <p:nvPr/>
        </p:nvGrpSpPr>
        <p:grpSpPr>
          <a:xfrm>
            <a:off x="6453825" y="1254303"/>
            <a:ext cx="748924" cy="459685"/>
            <a:chOff x="4132435" y="1567821"/>
            <a:chExt cx="748924" cy="459685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7B5578C-DBAE-8A05-2150-BC648A109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36445" y="1567821"/>
              <a:ext cx="704850" cy="45968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3CAAE9-F2EB-5FB0-4F65-AA6F8F73F5EC}"/>
                </a:ext>
              </a:extLst>
            </p:cNvPr>
            <p:cNvSpPr txBox="1"/>
            <p:nvPr/>
          </p:nvSpPr>
          <p:spPr>
            <a:xfrm>
              <a:off x="4132435" y="1659162"/>
              <a:ext cx="748924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Internet</a:t>
              </a:r>
              <a:endParaRPr lang="en-AU" sz="1200" b="1" dirty="0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1256C2-317F-0B82-28B5-9C0FFE8096DD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6810260" y="1713988"/>
            <a:ext cx="0" cy="7644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4D9C87-C84B-C898-65B4-EDA8B998A4CE}"/>
              </a:ext>
            </a:extLst>
          </p:cNvPr>
          <p:cNvCxnSpPr>
            <a:cxnSpLocks/>
            <a:stCxn id="9" idx="1"/>
            <a:endCxn id="8" idx="5"/>
          </p:cNvCxnSpPr>
          <p:nvPr/>
        </p:nvCxnSpPr>
        <p:spPr>
          <a:xfrm flipH="1" flipV="1">
            <a:off x="7001179" y="2939358"/>
            <a:ext cx="727436" cy="4822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CB2B4C-E618-D145-1A23-AC25A38E3E99}"/>
              </a:ext>
            </a:extLst>
          </p:cNvPr>
          <p:cNvCxnSpPr>
            <a:cxnSpLocks/>
            <a:stCxn id="16" idx="0"/>
            <a:endCxn id="8" idx="4"/>
          </p:cNvCxnSpPr>
          <p:nvPr/>
        </p:nvCxnSpPr>
        <p:spPr>
          <a:xfrm flipV="1">
            <a:off x="6810260" y="3018439"/>
            <a:ext cx="0" cy="8731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32E89AB-A445-5EE6-DDC1-9158DD52D307}"/>
              </a:ext>
            </a:extLst>
          </p:cNvPr>
          <p:cNvSpPr>
            <a:spLocks noChangeAspect="1"/>
          </p:cNvSpPr>
          <p:nvPr/>
        </p:nvSpPr>
        <p:spPr>
          <a:xfrm>
            <a:off x="5516791" y="2478323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D4D8D7-C3A2-8E10-CAD4-0173FB6E3555}"/>
              </a:ext>
            </a:extLst>
          </p:cNvPr>
          <p:cNvSpPr>
            <a:spLocks noChangeAspect="1"/>
          </p:cNvSpPr>
          <p:nvPr/>
        </p:nvSpPr>
        <p:spPr>
          <a:xfrm>
            <a:off x="7649534" y="2478142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R5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FAC1C1-FA6D-F99D-339F-1E03A03BC957}"/>
              </a:ext>
            </a:extLst>
          </p:cNvPr>
          <p:cNvSpPr>
            <a:spLocks noChangeAspect="1"/>
          </p:cNvSpPr>
          <p:nvPr/>
        </p:nvSpPr>
        <p:spPr>
          <a:xfrm>
            <a:off x="5516674" y="4206334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R6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A5A026-4C62-766D-7EDA-448D95CAEEAD}"/>
              </a:ext>
            </a:extLst>
          </p:cNvPr>
          <p:cNvSpPr>
            <a:spLocks noChangeAspect="1"/>
          </p:cNvSpPr>
          <p:nvPr/>
        </p:nvSpPr>
        <p:spPr>
          <a:xfrm>
            <a:off x="7649417" y="4195590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R7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D1E5D9-EF6D-7609-69D6-348452143190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 flipV="1">
            <a:off x="6056791" y="2748323"/>
            <a:ext cx="483469" cy="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A0BF3F6-44C6-80B0-BB10-7E33BBD957DA}"/>
              </a:ext>
            </a:extLst>
          </p:cNvPr>
          <p:cNvCxnSpPr>
            <a:cxnSpLocks/>
            <a:stCxn id="6" idx="2"/>
            <a:endCxn id="8" idx="6"/>
          </p:cNvCxnSpPr>
          <p:nvPr/>
        </p:nvCxnSpPr>
        <p:spPr>
          <a:xfrm flipH="1">
            <a:off x="7080260" y="2748142"/>
            <a:ext cx="569274" cy="2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7056D3C-F449-43A2-E744-EBDAC7F69A83}"/>
              </a:ext>
            </a:extLst>
          </p:cNvPr>
          <p:cNvSpPr/>
          <p:nvPr/>
        </p:nvSpPr>
        <p:spPr>
          <a:xfrm>
            <a:off x="5910266" y="2971114"/>
            <a:ext cx="759600" cy="1263600"/>
          </a:xfrm>
          <a:custGeom>
            <a:avLst/>
            <a:gdLst>
              <a:gd name="connsiteX0" fmla="*/ 0 w 759600"/>
              <a:gd name="connsiteY0" fmla="*/ 1263600 h 1263600"/>
              <a:gd name="connsiteX1" fmla="*/ 759600 w 759600"/>
              <a:gd name="connsiteY1" fmla="*/ 0 h 12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600" h="1263600">
                <a:moveTo>
                  <a:pt x="0" y="1263600"/>
                </a:moveTo>
                <a:lnTo>
                  <a:pt x="759600" y="0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DDC6F4B-2C56-CC87-ACFC-FAB4B5639DEC}"/>
              </a:ext>
            </a:extLst>
          </p:cNvPr>
          <p:cNvSpPr/>
          <p:nvPr/>
        </p:nvSpPr>
        <p:spPr>
          <a:xfrm flipH="1">
            <a:off x="6959086" y="2971115"/>
            <a:ext cx="878503" cy="1224476"/>
          </a:xfrm>
          <a:custGeom>
            <a:avLst/>
            <a:gdLst>
              <a:gd name="connsiteX0" fmla="*/ 0 w 759600"/>
              <a:gd name="connsiteY0" fmla="*/ 1263600 h 1263600"/>
              <a:gd name="connsiteX1" fmla="*/ 759600 w 759600"/>
              <a:gd name="connsiteY1" fmla="*/ 0 h 12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600" h="1263600">
                <a:moveTo>
                  <a:pt x="0" y="1263600"/>
                </a:moveTo>
                <a:lnTo>
                  <a:pt x="759600" y="0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E5883F-572F-3216-B9DF-BF4DD5EB2759}"/>
              </a:ext>
            </a:extLst>
          </p:cNvPr>
          <p:cNvSpPr txBox="1"/>
          <p:nvPr/>
        </p:nvSpPr>
        <p:spPr>
          <a:xfrm>
            <a:off x="7223112" y="1956900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RR</a:t>
            </a:r>
            <a:endParaRPr lang="en-AU" sz="1600" b="1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F26187-31A2-03D5-99B9-7F7908BB3775}"/>
              </a:ext>
            </a:extLst>
          </p:cNvPr>
          <p:cNvCxnSpPr>
            <a:cxnSpLocks/>
          </p:cNvCxnSpPr>
          <p:nvPr/>
        </p:nvCxnSpPr>
        <p:spPr>
          <a:xfrm flipH="1">
            <a:off x="7043779" y="2258310"/>
            <a:ext cx="237811" cy="238732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9AB513-433A-1AB2-3D5B-B9C56A7181EF}"/>
              </a:ext>
            </a:extLst>
          </p:cNvPr>
          <p:cNvCxnSpPr>
            <a:cxnSpLocks/>
          </p:cNvCxnSpPr>
          <p:nvPr/>
        </p:nvCxnSpPr>
        <p:spPr>
          <a:xfrm>
            <a:off x="6160450" y="2631820"/>
            <a:ext cx="284955" cy="0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C5F4CD-66AD-7D99-3069-18A99FCCEC49}"/>
              </a:ext>
            </a:extLst>
          </p:cNvPr>
          <p:cNvCxnSpPr>
            <a:cxnSpLocks/>
          </p:cNvCxnSpPr>
          <p:nvPr/>
        </p:nvCxnSpPr>
        <p:spPr>
          <a:xfrm>
            <a:off x="7202749" y="2643758"/>
            <a:ext cx="284955" cy="0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80D8B5-58F6-CE3F-0855-E550D18BB159}"/>
              </a:ext>
            </a:extLst>
          </p:cNvPr>
          <p:cNvCxnSpPr>
            <a:cxnSpLocks/>
          </p:cNvCxnSpPr>
          <p:nvPr/>
        </p:nvCxnSpPr>
        <p:spPr>
          <a:xfrm>
            <a:off x="7220373" y="2963333"/>
            <a:ext cx="290205" cy="172093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C7AF82-7F0D-0EF5-2AFC-D00F67F10486}"/>
              </a:ext>
            </a:extLst>
          </p:cNvPr>
          <p:cNvCxnSpPr>
            <a:cxnSpLocks/>
          </p:cNvCxnSpPr>
          <p:nvPr/>
        </p:nvCxnSpPr>
        <p:spPr>
          <a:xfrm>
            <a:off x="6732240" y="3288835"/>
            <a:ext cx="0" cy="314079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C369CD-D07E-0086-F914-94E975F7C00E}"/>
              </a:ext>
            </a:extLst>
          </p:cNvPr>
          <p:cNvCxnSpPr>
            <a:cxnSpLocks/>
          </p:cNvCxnSpPr>
          <p:nvPr/>
        </p:nvCxnSpPr>
        <p:spPr>
          <a:xfrm>
            <a:off x="7057235" y="3249085"/>
            <a:ext cx="185221" cy="262030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2A4FA9-824B-BEA1-9C5B-F6820EE849F8}"/>
              </a:ext>
            </a:extLst>
          </p:cNvPr>
          <p:cNvCxnSpPr>
            <a:cxnSpLocks/>
          </p:cNvCxnSpPr>
          <p:nvPr/>
        </p:nvCxnSpPr>
        <p:spPr>
          <a:xfrm flipH="1">
            <a:off x="6446558" y="3236197"/>
            <a:ext cx="148825" cy="287588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40D72-2024-EF6F-7301-8959C8230A51}"/>
              </a:ext>
            </a:extLst>
          </p:cNvPr>
          <p:cNvCxnSpPr>
            <a:cxnSpLocks/>
          </p:cNvCxnSpPr>
          <p:nvPr/>
        </p:nvCxnSpPr>
        <p:spPr>
          <a:xfrm flipH="1">
            <a:off x="6103739" y="2991180"/>
            <a:ext cx="268631" cy="170556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64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 Advertisement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79" y="1023577"/>
            <a:ext cx="5208673" cy="3780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b="1" dirty="0"/>
              <a:t>Route advertised by RR</a:t>
            </a:r>
          </a:p>
          <a:p>
            <a:r>
              <a:rPr lang="en-AU" sz="1800" dirty="0"/>
              <a:t>Received from eBGP peer</a:t>
            </a:r>
          </a:p>
          <a:p>
            <a:pPr lvl="1"/>
            <a:r>
              <a:rPr lang="en-AU" sz="1400" dirty="0"/>
              <a:t>Sends to all client and non-client</a:t>
            </a:r>
          </a:p>
          <a:p>
            <a:r>
              <a:rPr lang="en-AU" sz="1800" dirty="0"/>
              <a:t>Received from RR client</a:t>
            </a:r>
          </a:p>
          <a:p>
            <a:pPr lvl="1"/>
            <a:r>
              <a:rPr lang="en-AU" sz="1400" dirty="0"/>
              <a:t>Sends to all eBGP peer</a:t>
            </a:r>
          </a:p>
          <a:p>
            <a:pPr lvl="1"/>
            <a:r>
              <a:rPr lang="en-AU" sz="1400" dirty="0"/>
              <a:t>Reflects to client and non-client</a:t>
            </a:r>
          </a:p>
          <a:p>
            <a:r>
              <a:rPr lang="en-AU" sz="1800" dirty="0"/>
              <a:t>Received from RR non-client</a:t>
            </a:r>
          </a:p>
          <a:p>
            <a:pPr lvl="1"/>
            <a:r>
              <a:rPr lang="en-AU" sz="1400" dirty="0"/>
              <a:t>Sends to all eBGP peer</a:t>
            </a:r>
          </a:p>
          <a:p>
            <a:pPr lvl="1"/>
            <a:r>
              <a:rPr lang="en-AU" sz="1400" dirty="0"/>
              <a:t>Reflects to all client</a:t>
            </a:r>
          </a:p>
          <a:p>
            <a:pPr lvl="1"/>
            <a:r>
              <a:rPr lang="en-AU" sz="1400" dirty="0">
                <a:solidFill>
                  <a:srgbClr val="C00000"/>
                </a:solidFill>
              </a:rPr>
              <a:t>Doesn’t reflect to any non-client</a:t>
            </a:r>
          </a:p>
          <a:p>
            <a:r>
              <a:rPr lang="en-AU" sz="1800" dirty="0"/>
              <a:t>Non-clients are required to peer separately</a:t>
            </a:r>
          </a:p>
          <a:p>
            <a:endParaRPr lang="en-AU" sz="1200" dirty="0">
              <a:solidFill>
                <a:srgbClr val="C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718CAD-3113-114B-0B3F-9FA3615CFFD1}"/>
              </a:ext>
            </a:extLst>
          </p:cNvPr>
          <p:cNvSpPr>
            <a:spLocks noChangeAspect="1"/>
          </p:cNvSpPr>
          <p:nvPr/>
        </p:nvSpPr>
        <p:spPr>
          <a:xfrm>
            <a:off x="6540260" y="2478439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C00000"/>
                </a:solidFill>
              </a:rPr>
              <a:t>RR</a:t>
            </a:r>
            <a:endParaRPr lang="en-AU" sz="1000" b="1" dirty="0">
              <a:solidFill>
                <a:srgbClr val="C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61A0B-2263-1414-B4EE-F2A79BE25283}"/>
              </a:ext>
            </a:extLst>
          </p:cNvPr>
          <p:cNvSpPr>
            <a:spLocks noChangeAspect="1"/>
          </p:cNvSpPr>
          <p:nvPr/>
        </p:nvSpPr>
        <p:spPr>
          <a:xfrm>
            <a:off x="7649534" y="3342535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R3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89158C-0E55-5D89-1A18-D81C49BBF6FE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943607" y="2939358"/>
            <a:ext cx="675734" cy="4687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5BA3A68-13CD-8CB2-F06E-43C712268DA8}"/>
              </a:ext>
            </a:extLst>
          </p:cNvPr>
          <p:cNvSpPr>
            <a:spLocks noChangeAspect="1"/>
          </p:cNvSpPr>
          <p:nvPr/>
        </p:nvSpPr>
        <p:spPr>
          <a:xfrm>
            <a:off x="5516791" y="3336789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8CA344-5D9B-510E-C649-8DE79430E3E1}"/>
              </a:ext>
            </a:extLst>
          </p:cNvPr>
          <p:cNvSpPr>
            <a:spLocks noChangeAspect="1"/>
          </p:cNvSpPr>
          <p:nvPr/>
        </p:nvSpPr>
        <p:spPr>
          <a:xfrm>
            <a:off x="6540260" y="3891611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R2</a:t>
            </a:r>
            <a:endParaRPr lang="en-AU" sz="12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A86F62-CFB2-F587-8848-E5C361DEF522}"/>
              </a:ext>
            </a:extLst>
          </p:cNvPr>
          <p:cNvGrpSpPr/>
          <p:nvPr/>
        </p:nvGrpSpPr>
        <p:grpSpPr>
          <a:xfrm>
            <a:off x="6453825" y="1254303"/>
            <a:ext cx="748924" cy="459685"/>
            <a:chOff x="4132435" y="1567821"/>
            <a:chExt cx="748924" cy="459685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A7B5578C-DBAE-8A05-2150-BC648A109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36445" y="1567821"/>
              <a:ext cx="704850" cy="45968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3CAAE9-F2EB-5FB0-4F65-AA6F8F73F5EC}"/>
                </a:ext>
              </a:extLst>
            </p:cNvPr>
            <p:cNvSpPr txBox="1"/>
            <p:nvPr/>
          </p:nvSpPr>
          <p:spPr>
            <a:xfrm>
              <a:off x="4132435" y="1659162"/>
              <a:ext cx="748924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Internet</a:t>
              </a:r>
              <a:endParaRPr lang="en-AU" sz="1200" b="1" dirty="0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1256C2-317F-0B82-28B5-9C0FFE8096DD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6810260" y="1713988"/>
            <a:ext cx="0" cy="7644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4D9C87-C84B-C898-65B4-EDA8B998A4CE}"/>
              </a:ext>
            </a:extLst>
          </p:cNvPr>
          <p:cNvCxnSpPr>
            <a:cxnSpLocks/>
            <a:stCxn id="9" idx="1"/>
            <a:endCxn id="8" idx="5"/>
          </p:cNvCxnSpPr>
          <p:nvPr/>
        </p:nvCxnSpPr>
        <p:spPr>
          <a:xfrm flipH="1" flipV="1">
            <a:off x="7001179" y="2939358"/>
            <a:ext cx="727436" cy="4822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CB2B4C-E618-D145-1A23-AC25A38E3E99}"/>
              </a:ext>
            </a:extLst>
          </p:cNvPr>
          <p:cNvCxnSpPr>
            <a:cxnSpLocks/>
            <a:stCxn id="16" idx="0"/>
            <a:endCxn id="8" idx="4"/>
          </p:cNvCxnSpPr>
          <p:nvPr/>
        </p:nvCxnSpPr>
        <p:spPr>
          <a:xfrm flipV="1">
            <a:off x="6810260" y="3018439"/>
            <a:ext cx="0" cy="8731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32E89AB-A445-5EE6-DDC1-9158DD52D307}"/>
              </a:ext>
            </a:extLst>
          </p:cNvPr>
          <p:cNvSpPr>
            <a:spLocks noChangeAspect="1"/>
          </p:cNvSpPr>
          <p:nvPr/>
        </p:nvSpPr>
        <p:spPr>
          <a:xfrm>
            <a:off x="5516791" y="2478323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R4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D4D8D7-C3A2-8E10-CAD4-0173FB6E3555}"/>
              </a:ext>
            </a:extLst>
          </p:cNvPr>
          <p:cNvSpPr>
            <a:spLocks noChangeAspect="1"/>
          </p:cNvSpPr>
          <p:nvPr/>
        </p:nvSpPr>
        <p:spPr>
          <a:xfrm>
            <a:off x="7649534" y="2478142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R5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D1E5D9-EF6D-7609-69D6-348452143190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 flipV="1">
            <a:off x="6056791" y="2748323"/>
            <a:ext cx="483469" cy="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A0BF3F6-44C6-80B0-BB10-7E33BBD957DA}"/>
              </a:ext>
            </a:extLst>
          </p:cNvPr>
          <p:cNvCxnSpPr>
            <a:cxnSpLocks/>
            <a:stCxn id="6" idx="2"/>
            <a:endCxn id="8" idx="6"/>
          </p:cNvCxnSpPr>
          <p:nvPr/>
        </p:nvCxnSpPr>
        <p:spPr>
          <a:xfrm flipH="1">
            <a:off x="7080260" y="2748142"/>
            <a:ext cx="569274" cy="2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9AB513-433A-1AB2-3D5B-B9C56A7181EF}"/>
              </a:ext>
            </a:extLst>
          </p:cNvPr>
          <p:cNvCxnSpPr>
            <a:cxnSpLocks/>
          </p:cNvCxnSpPr>
          <p:nvPr/>
        </p:nvCxnSpPr>
        <p:spPr>
          <a:xfrm>
            <a:off x="6160450" y="2631820"/>
            <a:ext cx="284955" cy="0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C5F4CD-66AD-7D99-3069-18A99FCCEC49}"/>
              </a:ext>
            </a:extLst>
          </p:cNvPr>
          <p:cNvCxnSpPr>
            <a:cxnSpLocks/>
          </p:cNvCxnSpPr>
          <p:nvPr/>
        </p:nvCxnSpPr>
        <p:spPr>
          <a:xfrm>
            <a:off x="7202749" y="2643758"/>
            <a:ext cx="284955" cy="0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80D8B5-58F6-CE3F-0855-E550D18BB159}"/>
              </a:ext>
            </a:extLst>
          </p:cNvPr>
          <p:cNvCxnSpPr>
            <a:cxnSpLocks/>
          </p:cNvCxnSpPr>
          <p:nvPr/>
        </p:nvCxnSpPr>
        <p:spPr>
          <a:xfrm>
            <a:off x="7220373" y="2963333"/>
            <a:ext cx="290205" cy="172093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C7AF82-7F0D-0EF5-2AFC-D00F67F10486}"/>
              </a:ext>
            </a:extLst>
          </p:cNvPr>
          <p:cNvCxnSpPr>
            <a:cxnSpLocks/>
          </p:cNvCxnSpPr>
          <p:nvPr/>
        </p:nvCxnSpPr>
        <p:spPr>
          <a:xfrm>
            <a:off x="6732240" y="3288835"/>
            <a:ext cx="0" cy="314079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D40D72-2024-EF6F-7301-8959C8230A51}"/>
              </a:ext>
            </a:extLst>
          </p:cNvPr>
          <p:cNvCxnSpPr>
            <a:cxnSpLocks/>
          </p:cNvCxnSpPr>
          <p:nvPr/>
        </p:nvCxnSpPr>
        <p:spPr>
          <a:xfrm flipH="1">
            <a:off x="6103739" y="2991180"/>
            <a:ext cx="268631" cy="170556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E0BD78-ECD8-27F0-0FA7-2939C8F4450E}"/>
              </a:ext>
            </a:extLst>
          </p:cNvPr>
          <p:cNvSpPr txBox="1"/>
          <p:nvPr/>
        </p:nvSpPr>
        <p:spPr>
          <a:xfrm>
            <a:off x="4972446" y="259139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Client</a:t>
            </a:r>
            <a:endParaRPr lang="en-AU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A1E00A-7DD8-99B6-99A1-F547F94C9993}"/>
              </a:ext>
            </a:extLst>
          </p:cNvPr>
          <p:cNvSpPr txBox="1"/>
          <p:nvPr/>
        </p:nvSpPr>
        <p:spPr>
          <a:xfrm>
            <a:off x="4972446" y="3474035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Client</a:t>
            </a:r>
            <a:endParaRPr lang="en-AU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54A410-CE9B-6A5A-F099-D19815D4AD6B}"/>
              </a:ext>
            </a:extLst>
          </p:cNvPr>
          <p:cNvSpPr txBox="1"/>
          <p:nvPr/>
        </p:nvSpPr>
        <p:spPr>
          <a:xfrm>
            <a:off x="8228345" y="2592669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Non-Client</a:t>
            </a:r>
            <a:endParaRPr lang="en-AU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91941A-2FB1-9B1C-A67E-A4CAA434C850}"/>
              </a:ext>
            </a:extLst>
          </p:cNvPr>
          <p:cNvSpPr txBox="1"/>
          <p:nvPr/>
        </p:nvSpPr>
        <p:spPr>
          <a:xfrm>
            <a:off x="8228345" y="3475305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Non-Client</a:t>
            </a:r>
            <a:endParaRPr lang="en-AU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A6DB6E-3969-90A3-6FAA-ADD10F543AA3}"/>
              </a:ext>
            </a:extLst>
          </p:cNvPr>
          <p:cNvSpPr txBox="1"/>
          <p:nvPr/>
        </p:nvSpPr>
        <p:spPr>
          <a:xfrm>
            <a:off x="6522360" y="446677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Client</a:t>
            </a:r>
            <a:endParaRPr lang="en-AU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16099A-73B9-EF46-882A-8022B11F4F76}"/>
              </a:ext>
            </a:extLst>
          </p:cNvPr>
          <p:cNvCxnSpPr>
            <a:cxnSpLocks/>
          </p:cNvCxnSpPr>
          <p:nvPr/>
        </p:nvCxnSpPr>
        <p:spPr>
          <a:xfrm>
            <a:off x="6923523" y="1887147"/>
            <a:ext cx="0" cy="432048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106CB0-23C5-3DDA-8715-B1661D41558E}"/>
              </a:ext>
            </a:extLst>
          </p:cNvPr>
          <p:cNvCxnSpPr>
            <a:cxnSpLocks/>
          </p:cNvCxnSpPr>
          <p:nvPr/>
        </p:nvCxnSpPr>
        <p:spPr>
          <a:xfrm>
            <a:off x="6156176" y="2499742"/>
            <a:ext cx="284955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F5BED89-42AD-5223-F215-C63F9B1AB83C}"/>
              </a:ext>
            </a:extLst>
          </p:cNvPr>
          <p:cNvCxnSpPr>
            <a:cxnSpLocks/>
          </p:cNvCxnSpPr>
          <p:nvPr/>
        </p:nvCxnSpPr>
        <p:spPr>
          <a:xfrm flipH="1">
            <a:off x="6233257" y="3161736"/>
            <a:ext cx="220568" cy="152791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893CA6-ABDE-AE17-DAB4-49DAE23268F2}"/>
              </a:ext>
            </a:extLst>
          </p:cNvPr>
          <p:cNvCxnSpPr>
            <a:cxnSpLocks/>
          </p:cNvCxnSpPr>
          <p:nvPr/>
        </p:nvCxnSpPr>
        <p:spPr>
          <a:xfrm>
            <a:off x="7162685" y="3159401"/>
            <a:ext cx="237801" cy="15318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CFE09A-922D-67CE-2ACA-580562394938}"/>
              </a:ext>
            </a:extLst>
          </p:cNvPr>
          <p:cNvCxnSpPr>
            <a:cxnSpLocks/>
          </p:cNvCxnSpPr>
          <p:nvPr/>
        </p:nvCxnSpPr>
        <p:spPr>
          <a:xfrm>
            <a:off x="7202749" y="2496036"/>
            <a:ext cx="298624" cy="7411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9CF13CB-4D25-8F7E-6CFC-1F701CECC68B}"/>
              </a:ext>
            </a:extLst>
          </p:cNvPr>
          <p:cNvCxnSpPr>
            <a:cxnSpLocks/>
          </p:cNvCxnSpPr>
          <p:nvPr/>
        </p:nvCxnSpPr>
        <p:spPr>
          <a:xfrm>
            <a:off x="6701759" y="1893735"/>
            <a:ext cx="0" cy="432048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688379-60C9-8BA6-223A-FA617719EF46}"/>
              </a:ext>
            </a:extLst>
          </p:cNvPr>
          <p:cNvCxnSpPr>
            <a:cxnSpLocks/>
          </p:cNvCxnSpPr>
          <p:nvPr/>
        </p:nvCxnSpPr>
        <p:spPr>
          <a:xfrm>
            <a:off x="7219032" y="2840074"/>
            <a:ext cx="284955" cy="0"/>
          </a:xfrm>
          <a:prstGeom prst="straightConnector1">
            <a:avLst/>
          </a:prstGeom>
          <a:ln w="25400">
            <a:solidFill>
              <a:srgbClr val="C0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510ACC-54C8-83CF-2C65-90DC81C0778F}"/>
              </a:ext>
            </a:extLst>
          </p:cNvPr>
          <p:cNvCxnSpPr>
            <a:cxnSpLocks/>
          </p:cNvCxnSpPr>
          <p:nvPr/>
        </p:nvCxnSpPr>
        <p:spPr>
          <a:xfrm>
            <a:off x="6156176" y="2840074"/>
            <a:ext cx="284955" cy="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BA1E8A-8C36-4A3E-9CCC-3E8BE234EF5B}"/>
              </a:ext>
            </a:extLst>
          </p:cNvPr>
          <p:cNvCxnSpPr>
            <a:cxnSpLocks/>
          </p:cNvCxnSpPr>
          <p:nvPr/>
        </p:nvCxnSpPr>
        <p:spPr>
          <a:xfrm>
            <a:off x="6899962" y="3291669"/>
            <a:ext cx="0" cy="314079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48C76E-B0FD-E95B-3364-E007CC48C8E2}"/>
              </a:ext>
            </a:extLst>
          </p:cNvPr>
          <p:cNvCxnSpPr>
            <a:cxnSpLocks/>
          </p:cNvCxnSpPr>
          <p:nvPr/>
        </p:nvCxnSpPr>
        <p:spPr>
          <a:xfrm>
            <a:off x="7098159" y="1893735"/>
            <a:ext cx="0" cy="432048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653407-5B0A-4B60-7EFB-ECA9FC4A5BE9}"/>
              </a:ext>
            </a:extLst>
          </p:cNvPr>
          <p:cNvCxnSpPr>
            <a:cxnSpLocks/>
          </p:cNvCxnSpPr>
          <p:nvPr/>
        </p:nvCxnSpPr>
        <p:spPr>
          <a:xfrm flipH="1">
            <a:off x="6314854" y="3266461"/>
            <a:ext cx="220568" cy="152791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AC97-1BF2-536C-3648-80563B51D89D}"/>
              </a:ext>
            </a:extLst>
          </p:cNvPr>
          <p:cNvCxnSpPr>
            <a:cxnSpLocks/>
          </p:cNvCxnSpPr>
          <p:nvPr/>
        </p:nvCxnSpPr>
        <p:spPr>
          <a:xfrm>
            <a:off x="7020272" y="3288835"/>
            <a:ext cx="0" cy="314079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D84A7F0-7421-4C9B-C6E9-E2650659DA84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7919534" y="3018142"/>
            <a:ext cx="0" cy="324393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FC55A06-AC6D-EF57-D4BD-2D25310C4FAD}"/>
              </a:ext>
            </a:extLst>
          </p:cNvPr>
          <p:cNvSpPr txBox="1"/>
          <p:nvPr/>
        </p:nvSpPr>
        <p:spPr>
          <a:xfrm>
            <a:off x="7890121" y="3041838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iBGP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234870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raphic 61">
            <a:extLst>
              <a:ext uri="{FF2B5EF4-FFF2-40B4-BE49-F238E27FC236}">
                <a16:creationId xmlns:a16="http://schemas.microsoft.com/office/drawing/2014/main" id="{4C7FC159-5E5B-588A-B85B-36592768C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3549" y="2256362"/>
            <a:ext cx="704850" cy="94960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CAEBD42-D875-07B0-CDDD-49A351D3A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3825" y="2347168"/>
            <a:ext cx="704850" cy="1376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Next-hop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79" y="1023577"/>
            <a:ext cx="5208673" cy="3780421"/>
          </a:xfrm>
        </p:spPr>
        <p:txBody>
          <a:bodyPr>
            <a:normAutofit/>
          </a:bodyPr>
          <a:lstStyle/>
          <a:p>
            <a:r>
              <a:rPr lang="en-AU" sz="1800" dirty="0"/>
              <a:t>A mandatory BGP attribute</a:t>
            </a:r>
          </a:p>
          <a:p>
            <a:r>
              <a:rPr lang="en-AU" sz="1800" dirty="0"/>
              <a:t>Router changes next-hop for prefixes</a:t>
            </a:r>
          </a:p>
          <a:p>
            <a:pPr lvl="1"/>
            <a:r>
              <a:rPr lang="en-AU" sz="1400" dirty="0"/>
              <a:t>Received from eBGP and send to eBGP</a:t>
            </a:r>
          </a:p>
          <a:p>
            <a:r>
              <a:rPr lang="en-AU" sz="1800" dirty="0"/>
              <a:t>Router doesn’t change next-hop for prefixes</a:t>
            </a:r>
          </a:p>
          <a:p>
            <a:pPr lvl="1"/>
            <a:r>
              <a:rPr lang="en-AU" sz="1400" dirty="0"/>
              <a:t>Received from eBGP and send to iBGP</a:t>
            </a:r>
          </a:p>
          <a:p>
            <a:pPr lvl="1"/>
            <a:r>
              <a:rPr lang="en-AU" sz="1400" dirty="0"/>
              <a:t>Prefixes with external NH is still unreachable</a:t>
            </a:r>
          </a:p>
          <a:p>
            <a:pPr lvl="2"/>
            <a:r>
              <a:rPr lang="en-AU" sz="1000" dirty="0"/>
              <a:t>Propagating external NH into IGP doesn’t always sound good</a:t>
            </a:r>
            <a:endParaRPr lang="en-AU" sz="1400" dirty="0"/>
          </a:p>
          <a:p>
            <a:endParaRPr lang="en-AU" sz="1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718CAD-3113-114B-0B3F-9FA3615CFFD1}"/>
              </a:ext>
            </a:extLst>
          </p:cNvPr>
          <p:cNvSpPr>
            <a:spLocks noChangeAspect="1"/>
          </p:cNvSpPr>
          <p:nvPr/>
        </p:nvSpPr>
        <p:spPr>
          <a:xfrm>
            <a:off x="6540260" y="2478439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R2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D4D8D7-C3A2-8E10-CAD4-0173FB6E3555}"/>
              </a:ext>
            </a:extLst>
          </p:cNvPr>
          <p:cNvSpPr>
            <a:spLocks noChangeAspect="1"/>
          </p:cNvSpPr>
          <p:nvPr/>
        </p:nvSpPr>
        <p:spPr>
          <a:xfrm>
            <a:off x="7649534" y="2478142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R4</a:t>
            </a:r>
            <a:endParaRPr lang="en-AU" sz="1000" b="1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A0BF3F6-44C6-80B0-BB10-7E33BBD957DA}"/>
              </a:ext>
            </a:extLst>
          </p:cNvPr>
          <p:cNvCxnSpPr>
            <a:cxnSpLocks/>
            <a:stCxn id="6" idx="2"/>
            <a:endCxn id="8" idx="6"/>
          </p:cNvCxnSpPr>
          <p:nvPr/>
        </p:nvCxnSpPr>
        <p:spPr>
          <a:xfrm flipH="1">
            <a:off x="7080260" y="2748142"/>
            <a:ext cx="569274" cy="2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64FAAF3F-8204-519D-07A7-DD666C8A9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3825" y="3141896"/>
            <a:ext cx="704850" cy="1354051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9F09ECA0-7E1B-16FF-AE6B-99EA98ECA294}"/>
              </a:ext>
            </a:extLst>
          </p:cNvPr>
          <p:cNvSpPr>
            <a:spLocks noChangeAspect="1"/>
          </p:cNvSpPr>
          <p:nvPr/>
        </p:nvSpPr>
        <p:spPr>
          <a:xfrm>
            <a:off x="6540260" y="3782754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R3</a:t>
            </a:r>
            <a:endParaRPr lang="en-AU" sz="1000" b="1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AEC7007-5B40-A31D-5247-D0CC70B7BC4E}"/>
              </a:ext>
            </a:extLst>
          </p:cNvPr>
          <p:cNvCxnSpPr>
            <a:cxnSpLocks/>
          </p:cNvCxnSpPr>
          <p:nvPr/>
        </p:nvCxnSpPr>
        <p:spPr>
          <a:xfrm>
            <a:off x="6810260" y="3018142"/>
            <a:ext cx="0" cy="7644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822AC7-2C26-951F-DAEE-BC69DCBCF3AA}"/>
              </a:ext>
            </a:extLst>
          </p:cNvPr>
          <p:cNvSpPr txBox="1"/>
          <p:nvPr/>
        </p:nvSpPr>
        <p:spPr>
          <a:xfrm>
            <a:off x="6806250" y="1938736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9A46"/>
                </a:solidFill>
              </a:rPr>
              <a:t>eBGP</a:t>
            </a:r>
            <a:endParaRPr lang="en-AU" sz="1200" dirty="0">
              <a:solidFill>
                <a:srgbClr val="009A46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9C45E4D-E350-2E80-185F-4F25F29B8DD5}"/>
              </a:ext>
            </a:extLst>
          </p:cNvPr>
          <p:cNvCxnSpPr>
            <a:cxnSpLocks/>
          </p:cNvCxnSpPr>
          <p:nvPr/>
        </p:nvCxnSpPr>
        <p:spPr>
          <a:xfrm>
            <a:off x="6701759" y="1893735"/>
            <a:ext cx="0" cy="432048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1A4D4598-69B3-DCDC-B553-BC891BA78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3825" y="959336"/>
            <a:ext cx="704850" cy="949609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567389E4-F1E2-E1EA-CD55-3AF479F0DAAB}"/>
              </a:ext>
            </a:extLst>
          </p:cNvPr>
          <p:cNvSpPr>
            <a:spLocks noChangeAspect="1"/>
          </p:cNvSpPr>
          <p:nvPr/>
        </p:nvSpPr>
        <p:spPr>
          <a:xfrm>
            <a:off x="6540260" y="1167562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</a:t>
            </a:r>
            <a:endParaRPr lang="en-AU" sz="1000" b="1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1256C2-317F-0B82-28B5-9C0FFE8096D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810260" y="1713988"/>
            <a:ext cx="0" cy="7644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91169D0-4E08-4103-C667-D0AFF8320467}"/>
              </a:ext>
            </a:extLst>
          </p:cNvPr>
          <p:cNvSpPr txBox="1"/>
          <p:nvPr/>
        </p:nvSpPr>
        <p:spPr>
          <a:xfrm>
            <a:off x="5851795" y="1954710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9A46"/>
                </a:solidFill>
              </a:rPr>
              <a:t>10.0.0.0/24</a:t>
            </a:r>
            <a:endParaRPr lang="en-AU" sz="1000" dirty="0">
              <a:solidFill>
                <a:srgbClr val="009A46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006F5F-9BCA-88BD-C7B9-C896F2E72151}"/>
              </a:ext>
            </a:extLst>
          </p:cNvPr>
          <p:cNvSpPr txBox="1"/>
          <p:nvPr/>
        </p:nvSpPr>
        <p:spPr>
          <a:xfrm>
            <a:off x="5311220" y="2531111"/>
            <a:ext cx="819455" cy="4001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10.0.0.0/24</a:t>
            </a:r>
          </a:p>
          <a:p>
            <a:r>
              <a:rPr lang="en-US" sz="1000" dirty="0"/>
              <a:t>NH: R1</a:t>
            </a:r>
            <a:endParaRPr lang="en-AU" sz="1000" dirty="0"/>
          </a:p>
        </p:txBody>
      </p:sp>
      <p:pic>
        <p:nvPicPr>
          <p:cNvPr id="58" name="Graphic 57" descr="Arrow: Straight with solid fill">
            <a:extLst>
              <a:ext uri="{FF2B5EF4-FFF2-40B4-BE49-F238E27FC236}">
                <a16:creationId xmlns:a16="http://schemas.microsoft.com/office/drawing/2014/main" id="{6AF7037B-4223-0C88-1F5D-83941F3FD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118946" y="2500335"/>
            <a:ext cx="328313" cy="46166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BAAD9CF-4FB7-CDEF-2361-0EE6C3D8996B}"/>
              </a:ext>
            </a:extLst>
          </p:cNvPr>
          <p:cNvSpPr txBox="1"/>
          <p:nvPr/>
        </p:nvSpPr>
        <p:spPr>
          <a:xfrm>
            <a:off x="7067379" y="2503147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9A46"/>
                </a:solidFill>
              </a:rPr>
              <a:t>eBGP</a:t>
            </a:r>
            <a:endParaRPr lang="en-AU" sz="1200" dirty="0">
              <a:solidFill>
                <a:srgbClr val="009A46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3C4D57-2296-514C-DC01-D4D04ADFABED}"/>
              </a:ext>
            </a:extLst>
          </p:cNvPr>
          <p:cNvSpPr txBox="1"/>
          <p:nvPr/>
        </p:nvSpPr>
        <p:spPr>
          <a:xfrm>
            <a:off x="7526063" y="3492948"/>
            <a:ext cx="819455" cy="4001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10.0.0.0/24</a:t>
            </a:r>
          </a:p>
          <a:p>
            <a:r>
              <a:rPr lang="en-US" sz="1000" dirty="0"/>
              <a:t>NH: R2</a:t>
            </a:r>
            <a:endParaRPr lang="en-AU" sz="1000" dirty="0"/>
          </a:p>
        </p:txBody>
      </p:sp>
      <p:pic>
        <p:nvPicPr>
          <p:cNvPr id="65" name="Graphic 64" descr="Arrow: Straight with solid fill">
            <a:extLst>
              <a:ext uri="{FF2B5EF4-FFF2-40B4-BE49-F238E27FC236}">
                <a16:creationId xmlns:a16="http://schemas.microsoft.com/office/drawing/2014/main" id="{2AE2D5E0-B9D4-ECFF-332F-710D5677A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 flipH="1">
            <a:off x="7784849" y="3126081"/>
            <a:ext cx="301884" cy="46166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ED696597-C730-36D8-E662-E5A4E67C4895}"/>
              </a:ext>
            </a:extLst>
          </p:cNvPr>
          <p:cNvSpPr txBox="1"/>
          <p:nvPr/>
        </p:nvSpPr>
        <p:spPr>
          <a:xfrm>
            <a:off x="5311220" y="3852699"/>
            <a:ext cx="819455" cy="4001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10.0.0.0/24</a:t>
            </a:r>
          </a:p>
          <a:p>
            <a:r>
              <a:rPr lang="en-US" sz="1000" dirty="0"/>
              <a:t>NH: </a:t>
            </a:r>
            <a:r>
              <a:rPr lang="en-US" sz="1000" b="1" dirty="0"/>
              <a:t>R1</a:t>
            </a:r>
            <a:endParaRPr lang="en-AU" sz="1000" b="1" dirty="0"/>
          </a:p>
        </p:txBody>
      </p:sp>
      <p:pic>
        <p:nvPicPr>
          <p:cNvPr id="67" name="Graphic 66" descr="Arrow: Straight with solid fill">
            <a:extLst>
              <a:ext uri="{FF2B5EF4-FFF2-40B4-BE49-F238E27FC236}">
                <a16:creationId xmlns:a16="http://schemas.microsoft.com/office/drawing/2014/main" id="{F047D149-68CD-057E-2DCA-26A186569E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118520" y="3821921"/>
            <a:ext cx="328313" cy="46166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B1705C2-F693-CB80-511D-45421660802F}"/>
              </a:ext>
            </a:extLst>
          </p:cNvPr>
          <p:cNvSpPr txBox="1"/>
          <p:nvPr/>
        </p:nvSpPr>
        <p:spPr>
          <a:xfrm>
            <a:off x="6760719" y="3249268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9A46"/>
                </a:solidFill>
              </a:rPr>
              <a:t>iBGP</a:t>
            </a:r>
            <a:endParaRPr lang="en-AU" sz="1200" dirty="0">
              <a:solidFill>
                <a:srgbClr val="009A4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2FD471-E374-754C-44E1-1D0B3A35250B}"/>
              </a:ext>
            </a:extLst>
          </p:cNvPr>
          <p:cNvSpPr txBox="1"/>
          <p:nvPr/>
        </p:nvSpPr>
        <p:spPr>
          <a:xfrm>
            <a:off x="5968445" y="3200881"/>
            <a:ext cx="85311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/>
              <a:t>R2 doesn’t</a:t>
            </a:r>
          </a:p>
          <a:p>
            <a:pPr algn="r"/>
            <a:r>
              <a:rPr lang="en-US" sz="1000" b="1" dirty="0"/>
              <a:t>change NH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46257EC-0080-C199-5A29-CB803E4C2075}"/>
              </a:ext>
            </a:extLst>
          </p:cNvPr>
          <p:cNvSpPr txBox="1"/>
          <p:nvPr/>
        </p:nvSpPr>
        <p:spPr>
          <a:xfrm>
            <a:off x="7024882" y="2710849"/>
            <a:ext cx="702436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R2</a:t>
            </a:r>
          </a:p>
          <a:p>
            <a:pPr algn="ctr"/>
            <a:r>
              <a:rPr lang="en-US" sz="1000" b="1" dirty="0"/>
              <a:t>changes</a:t>
            </a:r>
          </a:p>
          <a:p>
            <a:pPr algn="ctr"/>
            <a:r>
              <a:rPr lang="en-US" sz="1000" b="1" dirty="0"/>
              <a:t>NH</a:t>
            </a:r>
          </a:p>
        </p:txBody>
      </p:sp>
    </p:spTree>
    <p:extLst>
      <p:ext uri="{BB962C8B-B14F-4D97-AF65-F5344CB8AC3E}">
        <p14:creationId xmlns:p14="http://schemas.microsoft.com/office/powerpoint/2010/main" val="1052829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raphic 61">
            <a:extLst>
              <a:ext uri="{FF2B5EF4-FFF2-40B4-BE49-F238E27FC236}">
                <a16:creationId xmlns:a16="http://schemas.microsoft.com/office/drawing/2014/main" id="{4C7FC159-5E5B-588A-B85B-36592768C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3549" y="2256362"/>
            <a:ext cx="704850" cy="94960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CAEBD42-D875-07B0-CDDD-49A351D3A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3825" y="2347168"/>
            <a:ext cx="704850" cy="1376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Next-hop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79" y="1023577"/>
            <a:ext cx="5208673" cy="3780421"/>
          </a:xfrm>
        </p:spPr>
        <p:txBody>
          <a:bodyPr>
            <a:normAutofit/>
          </a:bodyPr>
          <a:lstStyle/>
          <a:p>
            <a:r>
              <a:rPr lang="en-AU" sz="1800" dirty="0"/>
              <a:t>A mandatory BGP attribute</a:t>
            </a:r>
          </a:p>
          <a:p>
            <a:r>
              <a:rPr lang="en-AU" sz="1800" dirty="0"/>
              <a:t>Router changes next-hop for prefixes</a:t>
            </a:r>
          </a:p>
          <a:p>
            <a:pPr lvl="1"/>
            <a:r>
              <a:rPr lang="en-AU" sz="1400" dirty="0"/>
              <a:t>Received from eBGP and send to eBGP</a:t>
            </a:r>
          </a:p>
          <a:p>
            <a:r>
              <a:rPr lang="en-AU" sz="1800" dirty="0"/>
              <a:t>Router doesn’t change next-hop for prefixes</a:t>
            </a:r>
          </a:p>
          <a:p>
            <a:pPr lvl="1"/>
            <a:r>
              <a:rPr lang="en-AU" sz="1400" dirty="0"/>
              <a:t>Received from eBGP and send to iBGP</a:t>
            </a:r>
          </a:p>
          <a:p>
            <a:pPr lvl="1"/>
            <a:r>
              <a:rPr lang="en-AU" sz="1400" dirty="0"/>
              <a:t>Prefixes with external NH is still unreachable</a:t>
            </a:r>
          </a:p>
          <a:p>
            <a:pPr lvl="2"/>
            <a:r>
              <a:rPr lang="en-AU" sz="1000" dirty="0"/>
              <a:t>Propagating external NH into IGP doesn’t always sound good</a:t>
            </a:r>
            <a:endParaRPr lang="en-AU" sz="1400" dirty="0"/>
          </a:p>
          <a:p>
            <a:r>
              <a:rPr lang="en-AU" sz="1800" b="1" dirty="0"/>
              <a:t>A good idea is to forcibly change NH</a:t>
            </a:r>
          </a:p>
          <a:p>
            <a:pPr lvl="1"/>
            <a:r>
              <a:rPr lang="en-AU" sz="1400" b="1" dirty="0"/>
              <a:t>for iBGP peers only</a:t>
            </a:r>
          </a:p>
          <a:p>
            <a:endParaRPr lang="en-AU" sz="1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718CAD-3113-114B-0B3F-9FA3615CFFD1}"/>
              </a:ext>
            </a:extLst>
          </p:cNvPr>
          <p:cNvSpPr>
            <a:spLocks noChangeAspect="1"/>
          </p:cNvSpPr>
          <p:nvPr/>
        </p:nvSpPr>
        <p:spPr>
          <a:xfrm>
            <a:off x="6540260" y="2478439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R2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D4D8D7-C3A2-8E10-CAD4-0173FB6E3555}"/>
              </a:ext>
            </a:extLst>
          </p:cNvPr>
          <p:cNvSpPr>
            <a:spLocks noChangeAspect="1"/>
          </p:cNvSpPr>
          <p:nvPr/>
        </p:nvSpPr>
        <p:spPr>
          <a:xfrm>
            <a:off x="7649534" y="2478142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R4</a:t>
            </a:r>
            <a:endParaRPr lang="en-AU" sz="1000" b="1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A0BF3F6-44C6-80B0-BB10-7E33BBD957DA}"/>
              </a:ext>
            </a:extLst>
          </p:cNvPr>
          <p:cNvCxnSpPr>
            <a:cxnSpLocks/>
            <a:stCxn id="6" idx="2"/>
            <a:endCxn id="8" idx="6"/>
          </p:cNvCxnSpPr>
          <p:nvPr/>
        </p:nvCxnSpPr>
        <p:spPr>
          <a:xfrm flipH="1">
            <a:off x="7080260" y="2748142"/>
            <a:ext cx="569274" cy="2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64FAAF3F-8204-519D-07A7-DD666C8A9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3825" y="3141896"/>
            <a:ext cx="704850" cy="1354051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9F09ECA0-7E1B-16FF-AE6B-99EA98ECA294}"/>
              </a:ext>
            </a:extLst>
          </p:cNvPr>
          <p:cNvSpPr>
            <a:spLocks noChangeAspect="1"/>
          </p:cNvSpPr>
          <p:nvPr/>
        </p:nvSpPr>
        <p:spPr>
          <a:xfrm>
            <a:off x="6540260" y="3782754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R3</a:t>
            </a:r>
            <a:endParaRPr lang="en-AU" sz="1000" b="1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AEC7007-5B40-A31D-5247-D0CC70B7BC4E}"/>
              </a:ext>
            </a:extLst>
          </p:cNvPr>
          <p:cNvCxnSpPr>
            <a:cxnSpLocks/>
          </p:cNvCxnSpPr>
          <p:nvPr/>
        </p:nvCxnSpPr>
        <p:spPr>
          <a:xfrm>
            <a:off x="6810260" y="3018142"/>
            <a:ext cx="0" cy="7644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822AC7-2C26-951F-DAEE-BC69DCBCF3AA}"/>
              </a:ext>
            </a:extLst>
          </p:cNvPr>
          <p:cNvSpPr txBox="1"/>
          <p:nvPr/>
        </p:nvSpPr>
        <p:spPr>
          <a:xfrm>
            <a:off x="6806250" y="1938736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9A46"/>
                </a:solidFill>
              </a:rPr>
              <a:t>eBGP</a:t>
            </a:r>
            <a:endParaRPr lang="en-AU" sz="1200" dirty="0">
              <a:solidFill>
                <a:srgbClr val="009A46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9C45E4D-E350-2E80-185F-4F25F29B8DD5}"/>
              </a:ext>
            </a:extLst>
          </p:cNvPr>
          <p:cNvCxnSpPr>
            <a:cxnSpLocks/>
          </p:cNvCxnSpPr>
          <p:nvPr/>
        </p:nvCxnSpPr>
        <p:spPr>
          <a:xfrm>
            <a:off x="6701759" y="1893735"/>
            <a:ext cx="0" cy="432048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>
            <a:extLst>
              <a:ext uri="{FF2B5EF4-FFF2-40B4-BE49-F238E27FC236}">
                <a16:creationId xmlns:a16="http://schemas.microsoft.com/office/drawing/2014/main" id="{1A4D4598-69B3-DCDC-B553-BC891BA78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3825" y="959336"/>
            <a:ext cx="704850" cy="949609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567389E4-F1E2-E1EA-CD55-3AF479F0DAAB}"/>
              </a:ext>
            </a:extLst>
          </p:cNvPr>
          <p:cNvSpPr>
            <a:spLocks noChangeAspect="1"/>
          </p:cNvSpPr>
          <p:nvPr/>
        </p:nvSpPr>
        <p:spPr>
          <a:xfrm>
            <a:off x="6540260" y="1167562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R1</a:t>
            </a:r>
            <a:endParaRPr lang="en-AU" sz="1000" b="1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1256C2-317F-0B82-28B5-9C0FFE8096D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810260" y="1713988"/>
            <a:ext cx="0" cy="7644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91169D0-4E08-4103-C667-D0AFF8320467}"/>
              </a:ext>
            </a:extLst>
          </p:cNvPr>
          <p:cNvSpPr txBox="1"/>
          <p:nvPr/>
        </p:nvSpPr>
        <p:spPr>
          <a:xfrm>
            <a:off x="5851795" y="1954710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9A46"/>
                </a:solidFill>
              </a:rPr>
              <a:t>10.0.0.0/24</a:t>
            </a:r>
            <a:endParaRPr lang="en-AU" sz="1000" dirty="0">
              <a:solidFill>
                <a:srgbClr val="009A46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006F5F-9BCA-88BD-C7B9-C896F2E72151}"/>
              </a:ext>
            </a:extLst>
          </p:cNvPr>
          <p:cNvSpPr txBox="1"/>
          <p:nvPr/>
        </p:nvSpPr>
        <p:spPr>
          <a:xfrm>
            <a:off x="5311220" y="2531111"/>
            <a:ext cx="819455" cy="4001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10.0.0.0/24</a:t>
            </a:r>
          </a:p>
          <a:p>
            <a:r>
              <a:rPr lang="en-US" sz="1000" dirty="0"/>
              <a:t>NH: R1</a:t>
            </a:r>
            <a:endParaRPr lang="en-AU" sz="1000" dirty="0"/>
          </a:p>
        </p:txBody>
      </p:sp>
      <p:pic>
        <p:nvPicPr>
          <p:cNvPr id="58" name="Graphic 57" descr="Arrow: Straight with solid fill">
            <a:extLst>
              <a:ext uri="{FF2B5EF4-FFF2-40B4-BE49-F238E27FC236}">
                <a16:creationId xmlns:a16="http://schemas.microsoft.com/office/drawing/2014/main" id="{6AF7037B-4223-0C88-1F5D-83941F3FD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118946" y="2500335"/>
            <a:ext cx="328313" cy="46166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BAAD9CF-4FB7-CDEF-2361-0EE6C3D8996B}"/>
              </a:ext>
            </a:extLst>
          </p:cNvPr>
          <p:cNvSpPr txBox="1"/>
          <p:nvPr/>
        </p:nvSpPr>
        <p:spPr>
          <a:xfrm>
            <a:off x="7067379" y="2503147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9A46"/>
                </a:solidFill>
              </a:rPr>
              <a:t>eBGP</a:t>
            </a:r>
            <a:endParaRPr lang="en-AU" sz="1200" dirty="0">
              <a:solidFill>
                <a:srgbClr val="009A46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3C4D57-2296-514C-DC01-D4D04ADFABED}"/>
              </a:ext>
            </a:extLst>
          </p:cNvPr>
          <p:cNvSpPr txBox="1"/>
          <p:nvPr/>
        </p:nvSpPr>
        <p:spPr>
          <a:xfrm>
            <a:off x="7526063" y="3492948"/>
            <a:ext cx="819455" cy="4001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10.0.0.0/24</a:t>
            </a:r>
          </a:p>
          <a:p>
            <a:r>
              <a:rPr lang="en-US" sz="1000" dirty="0"/>
              <a:t>NH: R2</a:t>
            </a:r>
            <a:endParaRPr lang="en-AU" sz="1000" dirty="0"/>
          </a:p>
        </p:txBody>
      </p:sp>
      <p:pic>
        <p:nvPicPr>
          <p:cNvPr id="65" name="Graphic 64" descr="Arrow: Straight with solid fill">
            <a:extLst>
              <a:ext uri="{FF2B5EF4-FFF2-40B4-BE49-F238E27FC236}">
                <a16:creationId xmlns:a16="http://schemas.microsoft.com/office/drawing/2014/main" id="{2AE2D5E0-B9D4-ECFF-332F-710D5677A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 flipH="1">
            <a:off x="7784849" y="3126081"/>
            <a:ext cx="301884" cy="46166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ED696597-C730-36D8-E662-E5A4E67C4895}"/>
              </a:ext>
            </a:extLst>
          </p:cNvPr>
          <p:cNvSpPr txBox="1"/>
          <p:nvPr/>
        </p:nvSpPr>
        <p:spPr>
          <a:xfrm>
            <a:off x="5311220" y="3852699"/>
            <a:ext cx="819455" cy="4001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10.0.0.0/24</a:t>
            </a:r>
          </a:p>
          <a:p>
            <a:r>
              <a:rPr lang="en-US" sz="1000" dirty="0"/>
              <a:t>NH: </a:t>
            </a:r>
            <a:r>
              <a:rPr lang="en-US" sz="1000" b="1" dirty="0"/>
              <a:t>R2</a:t>
            </a:r>
            <a:endParaRPr lang="en-AU" sz="1000" b="1" dirty="0"/>
          </a:p>
        </p:txBody>
      </p:sp>
      <p:pic>
        <p:nvPicPr>
          <p:cNvPr id="67" name="Graphic 66" descr="Arrow: Straight with solid fill">
            <a:extLst>
              <a:ext uri="{FF2B5EF4-FFF2-40B4-BE49-F238E27FC236}">
                <a16:creationId xmlns:a16="http://schemas.microsoft.com/office/drawing/2014/main" id="{F047D149-68CD-057E-2DCA-26A186569E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118520" y="3821921"/>
            <a:ext cx="328313" cy="46166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B1705C2-F693-CB80-511D-45421660802F}"/>
              </a:ext>
            </a:extLst>
          </p:cNvPr>
          <p:cNvSpPr txBox="1"/>
          <p:nvPr/>
        </p:nvSpPr>
        <p:spPr>
          <a:xfrm>
            <a:off x="6760719" y="3249268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9A46"/>
                </a:solidFill>
              </a:rPr>
              <a:t>iBGP</a:t>
            </a:r>
            <a:endParaRPr lang="en-AU" sz="1200" dirty="0">
              <a:solidFill>
                <a:srgbClr val="009A4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2FD471-E374-754C-44E1-1D0B3A35250B}"/>
              </a:ext>
            </a:extLst>
          </p:cNvPr>
          <p:cNvSpPr txBox="1"/>
          <p:nvPr/>
        </p:nvSpPr>
        <p:spPr>
          <a:xfrm>
            <a:off x="5763319" y="3316599"/>
            <a:ext cx="105189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/>
              <a:t>R2 change NH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46257EC-0080-C199-5A29-CB803E4C2075}"/>
              </a:ext>
            </a:extLst>
          </p:cNvPr>
          <p:cNvSpPr txBox="1"/>
          <p:nvPr/>
        </p:nvSpPr>
        <p:spPr>
          <a:xfrm>
            <a:off x="7024882" y="2710849"/>
            <a:ext cx="702436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R2</a:t>
            </a:r>
          </a:p>
          <a:p>
            <a:pPr algn="ctr"/>
            <a:r>
              <a:rPr lang="en-US" sz="1000" b="1" dirty="0"/>
              <a:t>changes</a:t>
            </a:r>
          </a:p>
          <a:p>
            <a:pPr algn="ctr"/>
            <a:r>
              <a:rPr lang="en-US" sz="1000" b="1" dirty="0"/>
              <a:t>NH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1C731-C9AC-4FB0-AB0F-D1D1EDBE6E2E}"/>
              </a:ext>
            </a:extLst>
          </p:cNvPr>
          <p:cNvSpPr txBox="1"/>
          <p:nvPr/>
        </p:nvSpPr>
        <p:spPr>
          <a:xfrm>
            <a:off x="5361235" y="2984402"/>
            <a:ext cx="13920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6B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Next-hop Self</a:t>
            </a:r>
            <a:endParaRPr lang="en-AU" sz="1200" b="1" dirty="0">
              <a:solidFill>
                <a:srgbClr val="006BF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62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Next-hop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79" y="1023577"/>
            <a:ext cx="5208673" cy="3780421"/>
          </a:xfrm>
        </p:spPr>
        <p:txBody>
          <a:bodyPr>
            <a:normAutofit/>
          </a:bodyPr>
          <a:lstStyle/>
          <a:p>
            <a:r>
              <a:rPr lang="en-AU" sz="1800" dirty="0"/>
              <a:t>Does RR change Next-hop?</a:t>
            </a:r>
          </a:p>
          <a:p>
            <a:pPr lvl="1"/>
            <a:r>
              <a:rPr lang="en-AU" sz="1400" dirty="0"/>
              <a:t>Answer: </a:t>
            </a:r>
            <a:r>
              <a:rPr lang="en-AU" sz="1400" b="1" dirty="0"/>
              <a:t>NO (by default)</a:t>
            </a:r>
          </a:p>
          <a:p>
            <a:r>
              <a:rPr lang="en-AU" sz="1800" dirty="0"/>
              <a:t>Next-hop should be reachable via IGP</a:t>
            </a:r>
          </a:p>
          <a:p>
            <a:r>
              <a:rPr lang="en-AU" sz="1800" dirty="0"/>
              <a:t>Traffic is forwarded via IGP shortest path</a:t>
            </a:r>
          </a:p>
          <a:p>
            <a:endParaRPr lang="en-AU" sz="1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0CF823-1C07-2900-BBF5-CA0C24C6A014}"/>
              </a:ext>
            </a:extLst>
          </p:cNvPr>
          <p:cNvSpPr>
            <a:spLocks noChangeAspect="1"/>
          </p:cNvSpPr>
          <p:nvPr/>
        </p:nvSpPr>
        <p:spPr>
          <a:xfrm>
            <a:off x="6540260" y="2478439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B8AD08-A32D-CD3A-24C5-633C54536C38}"/>
              </a:ext>
            </a:extLst>
          </p:cNvPr>
          <p:cNvSpPr>
            <a:spLocks noChangeAspect="1"/>
          </p:cNvSpPr>
          <p:nvPr/>
        </p:nvSpPr>
        <p:spPr>
          <a:xfrm>
            <a:off x="7649534" y="3342535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R3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004D88-4EBB-8B35-5E61-BAFA3053DF77}"/>
              </a:ext>
            </a:extLst>
          </p:cNvPr>
          <p:cNvCxnSpPr>
            <a:cxnSpLocks/>
            <a:stCxn id="12" idx="7"/>
            <a:endCxn id="9" idx="3"/>
          </p:cNvCxnSpPr>
          <p:nvPr/>
        </p:nvCxnSpPr>
        <p:spPr>
          <a:xfrm flipV="1">
            <a:off x="5977710" y="2939358"/>
            <a:ext cx="641631" cy="476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0922868-45BC-F83D-0CE4-4E94AB9E40FC}"/>
              </a:ext>
            </a:extLst>
          </p:cNvPr>
          <p:cNvSpPr>
            <a:spLocks noChangeAspect="1"/>
          </p:cNvSpPr>
          <p:nvPr/>
        </p:nvSpPr>
        <p:spPr>
          <a:xfrm>
            <a:off x="5516791" y="3336789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E4863D-54B9-56E3-201E-EFDB34F90F12}"/>
              </a:ext>
            </a:extLst>
          </p:cNvPr>
          <p:cNvSpPr>
            <a:spLocks noChangeAspect="1"/>
          </p:cNvSpPr>
          <p:nvPr/>
        </p:nvSpPr>
        <p:spPr>
          <a:xfrm>
            <a:off x="6540260" y="3891611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R2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A3A9D7-244A-54D7-FB74-472A13B8422B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>
          <a:xfrm flipH="1" flipV="1">
            <a:off x="7001179" y="2939358"/>
            <a:ext cx="727436" cy="4822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0A0A82-8E56-8721-782C-ABA56A194F07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V="1">
            <a:off x="6810260" y="3018439"/>
            <a:ext cx="0" cy="8731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DA8D7A-2D91-ECCA-6EA9-055F7B243341}"/>
              </a:ext>
            </a:extLst>
          </p:cNvPr>
          <p:cNvCxnSpPr>
            <a:cxnSpLocks/>
          </p:cNvCxnSpPr>
          <p:nvPr/>
        </p:nvCxnSpPr>
        <p:spPr>
          <a:xfrm flipH="1">
            <a:off x="5941200" y="2914601"/>
            <a:ext cx="357325" cy="244354"/>
          </a:xfrm>
          <a:prstGeom prst="straightConnector1">
            <a:avLst/>
          </a:prstGeom>
          <a:ln w="25400">
            <a:solidFill>
              <a:srgbClr val="C0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C2FF8D-5CB7-942E-59A3-81118692270A}"/>
              </a:ext>
            </a:extLst>
          </p:cNvPr>
          <p:cNvCxnSpPr/>
          <p:nvPr/>
        </p:nvCxnSpPr>
        <p:spPr>
          <a:xfrm>
            <a:off x="6730225" y="3064295"/>
            <a:ext cx="0" cy="447864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3EBCDC-2448-42A6-7082-5C066134278B}"/>
              </a:ext>
            </a:extLst>
          </p:cNvPr>
          <p:cNvCxnSpPr>
            <a:cxnSpLocks/>
          </p:cNvCxnSpPr>
          <p:nvPr/>
        </p:nvCxnSpPr>
        <p:spPr>
          <a:xfrm>
            <a:off x="7036383" y="3057907"/>
            <a:ext cx="313024" cy="215436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8EEA10-5BA0-AFC7-2AAC-B884A0D904C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5989658" y="3779717"/>
            <a:ext cx="550602" cy="3818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A546EB-B007-D623-4FC3-44D5CE0A4563}"/>
              </a:ext>
            </a:extLst>
          </p:cNvPr>
          <p:cNvCxnSpPr>
            <a:cxnSpLocks/>
            <a:stCxn id="13" idx="6"/>
            <a:endCxn id="10" idx="3"/>
          </p:cNvCxnSpPr>
          <p:nvPr/>
        </p:nvCxnSpPr>
        <p:spPr>
          <a:xfrm flipV="1">
            <a:off x="7080260" y="3803454"/>
            <a:ext cx="648355" cy="358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CDF48B-4779-2073-A885-6AFEF6F5F313}"/>
              </a:ext>
            </a:extLst>
          </p:cNvPr>
          <p:cNvCxnSpPr>
            <a:cxnSpLocks/>
          </p:cNvCxnSpPr>
          <p:nvPr/>
        </p:nvCxnSpPr>
        <p:spPr>
          <a:xfrm flipV="1">
            <a:off x="5918871" y="2885440"/>
            <a:ext cx="651262" cy="475055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ADFC825-89C1-771C-D200-87B70E22DF35}"/>
              </a:ext>
            </a:extLst>
          </p:cNvPr>
          <p:cNvSpPr txBox="1"/>
          <p:nvPr/>
        </p:nvSpPr>
        <p:spPr>
          <a:xfrm>
            <a:off x="5368809" y="3887341"/>
            <a:ext cx="822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9A46"/>
                </a:solidFill>
              </a:rPr>
              <a:t>10.0.0.0/24</a:t>
            </a:r>
            <a:endParaRPr lang="en-AU" sz="1000" dirty="0">
              <a:solidFill>
                <a:srgbClr val="009A46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A116FE5-DEDF-5190-E226-8A44B4C1901E}"/>
              </a:ext>
            </a:extLst>
          </p:cNvPr>
          <p:cNvCxnSpPr>
            <a:cxnSpLocks/>
          </p:cNvCxnSpPr>
          <p:nvPr/>
        </p:nvCxnSpPr>
        <p:spPr>
          <a:xfrm flipV="1">
            <a:off x="6880878" y="3018145"/>
            <a:ext cx="3387" cy="873760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BCE0DFF-676A-95FE-E622-2C5D747D2746}"/>
              </a:ext>
            </a:extLst>
          </p:cNvPr>
          <p:cNvCxnSpPr>
            <a:cxnSpLocks/>
          </p:cNvCxnSpPr>
          <p:nvPr/>
        </p:nvCxnSpPr>
        <p:spPr>
          <a:xfrm flipH="1" flipV="1">
            <a:off x="7057257" y="2892133"/>
            <a:ext cx="727436" cy="482258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2D2792B-D9C2-D9E7-7444-452ADB663836}"/>
              </a:ext>
            </a:extLst>
          </p:cNvPr>
          <p:cNvSpPr txBox="1"/>
          <p:nvPr/>
        </p:nvSpPr>
        <p:spPr>
          <a:xfrm>
            <a:off x="7195419" y="4444256"/>
            <a:ext cx="819455" cy="4001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10.0.0.0/24</a:t>
            </a:r>
          </a:p>
          <a:p>
            <a:r>
              <a:rPr lang="en-US" sz="1000" dirty="0"/>
              <a:t>NH: R1</a:t>
            </a:r>
            <a:endParaRPr lang="en-AU" sz="1000" dirty="0"/>
          </a:p>
        </p:txBody>
      </p:sp>
      <p:pic>
        <p:nvPicPr>
          <p:cNvPr id="87" name="Graphic 86" descr="Arrow: Straight with solid fill">
            <a:extLst>
              <a:ext uri="{FF2B5EF4-FFF2-40B4-BE49-F238E27FC236}">
                <a16:creationId xmlns:a16="http://schemas.microsoft.com/office/drawing/2014/main" id="{C8815602-4DD5-E531-1BAB-A96DB0584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136923" flipH="1">
            <a:off x="6929318" y="4291136"/>
            <a:ext cx="301884" cy="461665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90BDC834-C6FD-55F9-C0B0-075C67CB2FFE}"/>
              </a:ext>
            </a:extLst>
          </p:cNvPr>
          <p:cNvSpPr txBox="1"/>
          <p:nvPr/>
        </p:nvSpPr>
        <p:spPr>
          <a:xfrm>
            <a:off x="8100392" y="3904052"/>
            <a:ext cx="819455" cy="4001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10.0.0.0/24</a:t>
            </a:r>
          </a:p>
          <a:p>
            <a:r>
              <a:rPr lang="en-US" sz="1000" dirty="0"/>
              <a:t>NH: R1</a:t>
            </a:r>
            <a:endParaRPr lang="en-AU" sz="1000" dirty="0"/>
          </a:p>
        </p:txBody>
      </p:sp>
      <p:pic>
        <p:nvPicPr>
          <p:cNvPr id="92" name="Graphic 91" descr="Arrow: Straight with solid fill">
            <a:extLst>
              <a:ext uri="{FF2B5EF4-FFF2-40B4-BE49-F238E27FC236}">
                <a16:creationId xmlns:a16="http://schemas.microsoft.com/office/drawing/2014/main" id="{80149384-9A31-6138-39CB-FB0878EF7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136923" flipH="1">
            <a:off x="8169949" y="3566701"/>
            <a:ext cx="301884" cy="461665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BDBDBB45-F16D-B694-89F9-8069A4A781C5}"/>
              </a:ext>
            </a:extLst>
          </p:cNvPr>
          <p:cNvGrpSpPr/>
          <p:nvPr/>
        </p:nvGrpSpPr>
        <p:grpSpPr>
          <a:xfrm>
            <a:off x="6056791" y="1447456"/>
            <a:ext cx="1630747" cy="707886"/>
            <a:chOff x="6056791" y="1588652"/>
            <a:chExt cx="1630747" cy="707886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BB82F97-8AE7-48E2-41EB-702E9671C52C}"/>
                </a:ext>
              </a:extLst>
            </p:cNvPr>
            <p:cNvGrpSpPr/>
            <p:nvPr/>
          </p:nvGrpSpPr>
          <p:grpSpPr>
            <a:xfrm>
              <a:off x="6056791" y="1588652"/>
              <a:ext cx="1630747" cy="707886"/>
              <a:chOff x="6691463" y="1478594"/>
              <a:chExt cx="1630747" cy="707886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E6EB1E-8E24-A12C-A937-A182DC06DE74}"/>
                  </a:ext>
                </a:extLst>
              </p:cNvPr>
              <p:cNvSpPr txBox="1"/>
              <p:nvPr/>
            </p:nvSpPr>
            <p:spPr>
              <a:xfrm>
                <a:off x="7364897" y="1478594"/>
                <a:ext cx="9573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1"/>
                    </a:solidFill>
                  </a:rPr>
                  <a:t>Physical Link</a:t>
                </a:r>
              </a:p>
              <a:p>
                <a:r>
                  <a:rPr lang="en-US" sz="1000" dirty="0">
                    <a:solidFill>
                      <a:srgbClr val="009A46"/>
                    </a:solidFill>
                  </a:rPr>
                  <a:t>iBGP Peering</a:t>
                </a:r>
              </a:p>
              <a:p>
                <a:r>
                  <a:rPr lang="en-US" sz="1000" dirty="0">
                    <a:solidFill>
                      <a:srgbClr val="C00000"/>
                    </a:solidFill>
                  </a:rPr>
                  <a:t>Prefix Flow</a:t>
                </a:r>
              </a:p>
              <a:p>
                <a:r>
                  <a:rPr lang="en-US" sz="1000" dirty="0">
                    <a:solidFill>
                      <a:srgbClr val="009A46"/>
                    </a:solidFill>
                  </a:rPr>
                  <a:t>Traffic Flow</a:t>
                </a:r>
                <a:endParaRPr lang="en-AU" sz="1000" dirty="0">
                  <a:solidFill>
                    <a:srgbClr val="009A46"/>
                  </a:solidFill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A60C21F-DA27-8EEE-81E9-68370C053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1463" y="1602040"/>
                <a:ext cx="631207" cy="32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522C41F-2B56-5A4E-0B61-C7386DB88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4893" y="1752108"/>
                <a:ext cx="617777" cy="0"/>
              </a:xfrm>
              <a:prstGeom prst="line">
                <a:avLst/>
              </a:prstGeom>
              <a:ln w="19050">
                <a:solidFill>
                  <a:srgbClr val="009A4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4494072-84AB-E1B3-D0A6-E0770B418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051" y="2026180"/>
              <a:ext cx="615947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ECB19F2-1D16-7F6C-D8A9-2DF08B2400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8450" y="2166798"/>
              <a:ext cx="615947" cy="0"/>
            </a:xfrm>
            <a:prstGeom prst="straightConnector1">
              <a:avLst/>
            </a:prstGeom>
            <a:ln w="25400">
              <a:solidFill>
                <a:srgbClr val="009A46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87FB996-98E4-7CF3-7620-997A7EBEDDFF}"/>
              </a:ext>
            </a:extLst>
          </p:cNvPr>
          <p:cNvCxnSpPr>
            <a:cxnSpLocks/>
          </p:cNvCxnSpPr>
          <p:nvPr/>
        </p:nvCxnSpPr>
        <p:spPr>
          <a:xfrm>
            <a:off x="6069854" y="3724342"/>
            <a:ext cx="444267" cy="307395"/>
          </a:xfrm>
          <a:prstGeom prst="straightConnector1">
            <a:avLst/>
          </a:prstGeom>
          <a:ln w="25400">
            <a:solidFill>
              <a:srgbClr val="009A46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C87ED53-52A5-BCB0-E55F-5EE81FC3283C}"/>
              </a:ext>
            </a:extLst>
          </p:cNvPr>
          <p:cNvCxnSpPr>
            <a:cxnSpLocks/>
          </p:cNvCxnSpPr>
          <p:nvPr/>
        </p:nvCxnSpPr>
        <p:spPr>
          <a:xfrm>
            <a:off x="7316878" y="2904209"/>
            <a:ext cx="444267" cy="307395"/>
          </a:xfrm>
          <a:prstGeom prst="straightConnector1">
            <a:avLst/>
          </a:prstGeom>
          <a:ln w="25400">
            <a:solidFill>
              <a:srgbClr val="009A46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6B054BB-4706-B8E2-F31C-9550DF8F4A04}"/>
              </a:ext>
            </a:extLst>
          </p:cNvPr>
          <p:cNvCxnSpPr>
            <a:cxnSpLocks/>
          </p:cNvCxnSpPr>
          <p:nvPr/>
        </p:nvCxnSpPr>
        <p:spPr>
          <a:xfrm flipV="1">
            <a:off x="7130058" y="3755463"/>
            <a:ext cx="426010" cy="258659"/>
          </a:xfrm>
          <a:prstGeom prst="straightConnector1">
            <a:avLst/>
          </a:prstGeom>
          <a:ln w="25400">
            <a:solidFill>
              <a:srgbClr val="009A46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3FA4276-EA60-0093-4714-B107D424BEB3}"/>
              </a:ext>
            </a:extLst>
          </p:cNvPr>
          <p:cNvCxnSpPr>
            <a:cxnSpLocks/>
          </p:cNvCxnSpPr>
          <p:nvPr/>
        </p:nvCxnSpPr>
        <p:spPr>
          <a:xfrm flipV="1">
            <a:off x="6190900" y="3135409"/>
            <a:ext cx="344243" cy="273404"/>
          </a:xfrm>
          <a:prstGeom prst="straightConnector1">
            <a:avLst/>
          </a:prstGeom>
          <a:ln w="25400">
            <a:solidFill>
              <a:srgbClr val="009A46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6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raphic 95" descr="Arrow: Straight with solid fill">
            <a:extLst>
              <a:ext uri="{FF2B5EF4-FFF2-40B4-BE49-F238E27FC236}">
                <a16:creationId xmlns:a16="http://schemas.microsoft.com/office/drawing/2014/main" id="{43C1D859-AD97-9D5D-CA3B-45B204770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668692" flipH="1">
            <a:off x="7087946" y="2423169"/>
            <a:ext cx="555061" cy="461665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9CEA69E-5263-26A9-2506-1360263AE010}"/>
              </a:ext>
            </a:extLst>
          </p:cNvPr>
          <p:cNvSpPr/>
          <p:nvPr/>
        </p:nvSpPr>
        <p:spPr>
          <a:xfrm>
            <a:off x="891509" y="2850031"/>
            <a:ext cx="1829322" cy="540001"/>
          </a:xfrm>
          <a:custGeom>
            <a:avLst/>
            <a:gdLst>
              <a:gd name="connsiteX0" fmla="*/ 1944000 w 1944000"/>
              <a:gd name="connsiteY0" fmla="*/ 604822 h 604822"/>
              <a:gd name="connsiteX1" fmla="*/ 1015200 w 1944000"/>
              <a:gd name="connsiteY1" fmla="*/ 22 h 604822"/>
              <a:gd name="connsiteX2" fmla="*/ 0 w 1944000"/>
              <a:gd name="connsiteY2" fmla="*/ 586822 h 60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000" h="604822">
                <a:moveTo>
                  <a:pt x="1944000" y="604822"/>
                </a:moveTo>
                <a:cubicBezTo>
                  <a:pt x="1641600" y="303922"/>
                  <a:pt x="1339200" y="3022"/>
                  <a:pt x="1015200" y="22"/>
                </a:cubicBezTo>
                <a:cubicBezTo>
                  <a:pt x="691200" y="-2978"/>
                  <a:pt x="345600" y="291922"/>
                  <a:pt x="0" y="586822"/>
                </a:cubicBezTo>
              </a:path>
            </a:pathLst>
          </a:custGeom>
          <a:noFill/>
          <a:ln>
            <a:solidFill>
              <a:srgbClr val="009A46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Next-hop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79" y="1023577"/>
            <a:ext cx="5208673" cy="3780421"/>
          </a:xfrm>
        </p:spPr>
        <p:txBody>
          <a:bodyPr>
            <a:normAutofit/>
          </a:bodyPr>
          <a:lstStyle/>
          <a:p>
            <a:r>
              <a:rPr lang="en-AU" sz="1800" dirty="0"/>
              <a:t>RR may or may not forward traffic</a:t>
            </a:r>
          </a:p>
          <a:p>
            <a:pPr lvl="1"/>
            <a:r>
              <a:rPr lang="en-AU" sz="1400" dirty="0"/>
              <a:t>Depends on whether RR is in traffic path or not</a:t>
            </a:r>
          </a:p>
          <a:p>
            <a:r>
              <a:rPr lang="en-AU" sz="1800" dirty="0"/>
              <a:t>Dedicated RR is preferred for larger networks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0CF823-1C07-2900-BBF5-CA0C24C6A014}"/>
              </a:ext>
            </a:extLst>
          </p:cNvPr>
          <p:cNvSpPr>
            <a:spLocks noChangeAspect="1"/>
          </p:cNvSpPr>
          <p:nvPr/>
        </p:nvSpPr>
        <p:spPr>
          <a:xfrm>
            <a:off x="6540260" y="2582087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R0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B8AD08-A32D-CD3A-24C5-633C54536C38}"/>
              </a:ext>
            </a:extLst>
          </p:cNvPr>
          <p:cNvSpPr>
            <a:spLocks noChangeAspect="1"/>
          </p:cNvSpPr>
          <p:nvPr/>
        </p:nvSpPr>
        <p:spPr>
          <a:xfrm>
            <a:off x="7649534" y="3446183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R3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004D88-4EBB-8B35-5E61-BAFA3053DF77}"/>
              </a:ext>
            </a:extLst>
          </p:cNvPr>
          <p:cNvCxnSpPr>
            <a:cxnSpLocks/>
            <a:stCxn id="12" idx="7"/>
            <a:endCxn id="9" idx="3"/>
          </p:cNvCxnSpPr>
          <p:nvPr/>
        </p:nvCxnSpPr>
        <p:spPr>
          <a:xfrm flipV="1">
            <a:off x="5977710" y="3043006"/>
            <a:ext cx="641631" cy="476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0922868-45BC-F83D-0CE4-4E94AB9E40FC}"/>
              </a:ext>
            </a:extLst>
          </p:cNvPr>
          <p:cNvSpPr>
            <a:spLocks noChangeAspect="1"/>
          </p:cNvSpPr>
          <p:nvPr/>
        </p:nvSpPr>
        <p:spPr>
          <a:xfrm>
            <a:off x="5516791" y="3440437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E4863D-54B9-56E3-201E-EFDB34F90F12}"/>
              </a:ext>
            </a:extLst>
          </p:cNvPr>
          <p:cNvSpPr>
            <a:spLocks noChangeAspect="1"/>
          </p:cNvSpPr>
          <p:nvPr/>
        </p:nvSpPr>
        <p:spPr>
          <a:xfrm>
            <a:off x="6540260" y="3995259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R2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A3A9D7-244A-54D7-FB74-472A13B8422B}"/>
              </a:ext>
            </a:extLst>
          </p:cNvPr>
          <p:cNvCxnSpPr>
            <a:cxnSpLocks/>
            <a:stCxn id="10" idx="1"/>
            <a:endCxn id="9" idx="5"/>
          </p:cNvCxnSpPr>
          <p:nvPr/>
        </p:nvCxnSpPr>
        <p:spPr>
          <a:xfrm flipH="1" flipV="1">
            <a:off x="7001179" y="3043006"/>
            <a:ext cx="727436" cy="4822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0A0A82-8E56-8721-782C-ABA56A194F07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V="1">
            <a:off x="6810260" y="3122087"/>
            <a:ext cx="0" cy="8731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DA8D7A-2D91-ECCA-6EA9-055F7B243341}"/>
              </a:ext>
            </a:extLst>
          </p:cNvPr>
          <p:cNvCxnSpPr>
            <a:cxnSpLocks/>
          </p:cNvCxnSpPr>
          <p:nvPr/>
        </p:nvCxnSpPr>
        <p:spPr>
          <a:xfrm flipH="1">
            <a:off x="5954162" y="2308248"/>
            <a:ext cx="400454" cy="763808"/>
          </a:xfrm>
          <a:prstGeom prst="straightConnector1">
            <a:avLst/>
          </a:prstGeom>
          <a:ln w="25400">
            <a:solidFill>
              <a:srgbClr val="C0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C2FF8D-5CB7-942E-59A3-81118692270A}"/>
              </a:ext>
            </a:extLst>
          </p:cNvPr>
          <p:cNvCxnSpPr>
            <a:cxnSpLocks/>
          </p:cNvCxnSpPr>
          <p:nvPr/>
        </p:nvCxnSpPr>
        <p:spPr>
          <a:xfrm>
            <a:off x="6732240" y="2212448"/>
            <a:ext cx="0" cy="273930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3EBCDC-2448-42A6-7082-5C066134278B}"/>
              </a:ext>
            </a:extLst>
          </p:cNvPr>
          <p:cNvCxnSpPr>
            <a:cxnSpLocks/>
          </p:cNvCxnSpPr>
          <p:nvPr/>
        </p:nvCxnSpPr>
        <p:spPr>
          <a:xfrm>
            <a:off x="7282481" y="2296320"/>
            <a:ext cx="398386" cy="729112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8EEA10-5BA0-AFC7-2AAC-B884A0D904C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5989658" y="3883365"/>
            <a:ext cx="550602" cy="3818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A546EB-B007-D623-4FC3-44D5CE0A4563}"/>
              </a:ext>
            </a:extLst>
          </p:cNvPr>
          <p:cNvCxnSpPr>
            <a:cxnSpLocks/>
            <a:stCxn id="13" idx="6"/>
            <a:endCxn id="10" idx="3"/>
          </p:cNvCxnSpPr>
          <p:nvPr/>
        </p:nvCxnSpPr>
        <p:spPr>
          <a:xfrm flipV="1">
            <a:off x="7080260" y="3907102"/>
            <a:ext cx="648355" cy="358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CDF48B-4779-2073-A885-6AFEF6F5F313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5918871" y="2026159"/>
            <a:ext cx="700470" cy="1437984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ADFC825-89C1-771C-D200-87B70E22DF35}"/>
              </a:ext>
            </a:extLst>
          </p:cNvPr>
          <p:cNvSpPr txBox="1"/>
          <p:nvPr/>
        </p:nvSpPr>
        <p:spPr>
          <a:xfrm>
            <a:off x="5274916" y="3996811"/>
            <a:ext cx="822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9A46"/>
                </a:solidFill>
              </a:rPr>
              <a:t>10.0.0.0/24</a:t>
            </a:r>
            <a:endParaRPr lang="en-AU" sz="1000" dirty="0">
              <a:solidFill>
                <a:srgbClr val="009A46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BCE0DFF-676A-95FE-E622-2C5D747D2746}"/>
              </a:ext>
            </a:extLst>
          </p:cNvPr>
          <p:cNvCxnSpPr>
            <a:cxnSpLocks/>
            <a:endCxn id="48" idx="5"/>
          </p:cNvCxnSpPr>
          <p:nvPr/>
        </p:nvCxnSpPr>
        <p:spPr>
          <a:xfrm flipH="1" flipV="1">
            <a:off x="7001179" y="2026159"/>
            <a:ext cx="783514" cy="1451880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2D2792B-D9C2-D9E7-7444-452ADB663836}"/>
              </a:ext>
            </a:extLst>
          </p:cNvPr>
          <p:cNvSpPr txBox="1"/>
          <p:nvPr/>
        </p:nvSpPr>
        <p:spPr>
          <a:xfrm>
            <a:off x="7195419" y="4547904"/>
            <a:ext cx="819455" cy="4001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10.0.0.0/24</a:t>
            </a:r>
          </a:p>
          <a:p>
            <a:r>
              <a:rPr lang="en-US" sz="1000" dirty="0"/>
              <a:t>NH: R1</a:t>
            </a:r>
            <a:endParaRPr lang="en-AU" sz="1000" dirty="0"/>
          </a:p>
        </p:txBody>
      </p:sp>
      <p:pic>
        <p:nvPicPr>
          <p:cNvPr id="87" name="Graphic 86" descr="Arrow: Straight with solid fill">
            <a:extLst>
              <a:ext uri="{FF2B5EF4-FFF2-40B4-BE49-F238E27FC236}">
                <a16:creationId xmlns:a16="http://schemas.microsoft.com/office/drawing/2014/main" id="{C8815602-4DD5-E531-1BAB-A96DB0584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136923" flipH="1">
            <a:off x="6929318" y="4394784"/>
            <a:ext cx="301884" cy="461665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90BDC834-C6FD-55F9-C0B0-075C67CB2FFE}"/>
              </a:ext>
            </a:extLst>
          </p:cNvPr>
          <p:cNvSpPr txBox="1"/>
          <p:nvPr/>
        </p:nvSpPr>
        <p:spPr>
          <a:xfrm>
            <a:off x="8100392" y="4007700"/>
            <a:ext cx="819455" cy="4001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10.0.0.0/24</a:t>
            </a:r>
          </a:p>
          <a:p>
            <a:r>
              <a:rPr lang="en-US" sz="1000" dirty="0"/>
              <a:t>NH: R1</a:t>
            </a:r>
            <a:endParaRPr lang="en-AU" sz="1000" dirty="0"/>
          </a:p>
        </p:txBody>
      </p:sp>
      <p:pic>
        <p:nvPicPr>
          <p:cNvPr id="92" name="Graphic 91" descr="Arrow: Straight with solid fill">
            <a:extLst>
              <a:ext uri="{FF2B5EF4-FFF2-40B4-BE49-F238E27FC236}">
                <a16:creationId xmlns:a16="http://schemas.microsoft.com/office/drawing/2014/main" id="{80149384-9A31-6138-39CB-FB0878EF7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136923" flipH="1">
            <a:off x="8169949" y="3670349"/>
            <a:ext cx="301884" cy="461665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87FB996-98E4-7CF3-7620-997A7EBEDDFF}"/>
              </a:ext>
            </a:extLst>
          </p:cNvPr>
          <p:cNvCxnSpPr>
            <a:cxnSpLocks/>
          </p:cNvCxnSpPr>
          <p:nvPr/>
        </p:nvCxnSpPr>
        <p:spPr>
          <a:xfrm>
            <a:off x="6086812" y="3823649"/>
            <a:ext cx="444267" cy="307395"/>
          </a:xfrm>
          <a:prstGeom prst="straightConnector1">
            <a:avLst/>
          </a:prstGeom>
          <a:ln w="25400">
            <a:solidFill>
              <a:srgbClr val="009A46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EAD90C2-000C-2D89-F3EE-153D7991D2C7}"/>
              </a:ext>
            </a:extLst>
          </p:cNvPr>
          <p:cNvSpPr>
            <a:spLocks noChangeAspect="1"/>
          </p:cNvSpPr>
          <p:nvPr/>
        </p:nvSpPr>
        <p:spPr>
          <a:xfrm>
            <a:off x="1476401" y="2582087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RR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8E3F42-931B-2DDF-DA1D-75605421B66E}"/>
              </a:ext>
            </a:extLst>
          </p:cNvPr>
          <p:cNvSpPr>
            <a:spLocks noChangeAspect="1"/>
          </p:cNvSpPr>
          <p:nvPr/>
        </p:nvSpPr>
        <p:spPr>
          <a:xfrm>
            <a:off x="2585675" y="3446183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R3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3EDC87-ACCB-C4EB-823C-B3D665F427B6}"/>
              </a:ext>
            </a:extLst>
          </p:cNvPr>
          <p:cNvCxnSpPr>
            <a:cxnSpLocks/>
            <a:stCxn id="8" idx="7"/>
            <a:endCxn id="5" idx="3"/>
          </p:cNvCxnSpPr>
          <p:nvPr/>
        </p:nvCxnSpPr>
        <p:spPr>
          <a:xfrm flipV="1">
            <a:off x="913851" y="3043006"/>
            <a:ext cx="641631" cy="476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98C3AB5-32CA-F464-1A22-4808C990BC72}"/>
              </a:ext>
            </a:extLst>
          </p:cNvPr>
          <p:cNvSpPr>
            <a:spLocks noChangeAspect="1"/>
          </p:cNvSpPr>
          <p:nvPr/>
        </p:nvSpPr>
        <p:spPr>
          <a:xfrm>
            <a:off x="452932" y="3440437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FB9453-75A6-E1FC-D419-5ED1AEF56B10}"/>
              </a:ext>
            </a:extLst>
          </p:cNvPr>
          <p:cNvSpPr>
            <a:spLocks noChangeAspect="1"/>
          </p:cNvSpPr>
          <p:nvPr/>
        </p:nvSpPr>
        <p:spPr>
          <a:xfrm>
            <a:off x="1476401" y="3995259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R2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CCEED1-6EF2-8151-A446-7CD2DE836CFC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1937320" y="3043006"/>
            <a:ext cx="727436" cy="4822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A8DC9D-E4D5-FB8C-B8B7-F7FDBE6E6FBD}"/>
              </a:ext>
            </a:extLst>
          </p:cNvPr>
          <p:cNvCxnSpPr>
            <a:cxnSpLocks/>
            <a:stCxn id="14" idx="0"/>
            <a:endCxn id="5" idx="4"/>
          </p:cNvCxnSpPr>
          <p:nvPr/>
        </p:nvCxnSpPr>
        <p:spPr>
          <a:xfrm flipV="1">
            <a:off x="1746401" y="3122087"/>
            <a:ext cx="0" cy="8731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75ECD6-F6DA-6640-8378-BB405849461B}"/>
              </a:ext>
            </a:extLst>
          </p:cNvPr>
          <p:cNvCxnSpPr>
            <a:cxnSpLocks/>
          </p:cNvCxnSpPr>
          <p:nvPr/>
        </p:nvCxnSpPr>
        <p:spPr>
          <a:xfrm flipH="1">
            <a:off x="877341" y="3018249"/>
            <a:ext cx="357325" cy="244354"/>
          </a:xfrm>
          <a:prstGeom prst="straightConnector1">
            <a:avLst/>
          </a:prstGeom>
          <a:ln w="25400">
            <a:solidFill>
              <a:srgbClr val="C0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3E0800-296B-2EC6-0C10-6723F43A165E}"/>
              </a:ext>
            </a:extLst>
          </p:cNvPr>
          <p:cNvCxnSpPr/>
          <p:nvPr/>
        </p:nvCxnSpPr>
        <p:spPr>
          <a:xfrm>
            <a:off x="1666366" y="3167943"/>
            <a:ext cx="0" cy="447864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210B24-6623-3469-D355-B6CA1E137C5D}"/>
              </a:ext>
            </a:extLst>
          </p:cNvPr>
          <p:cNvCxnSpPr>
            <a:cxnSpLocks/>
          </p:cNvCxnSpPr>
          <p:nvPr/>
        </p:nvCxnSpPr>
        <p:spPr>
          <a:xfrm>
            <a:off x="1972524" y="3161555"/>
            <a:ext cx="313024" cy="215436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EF2250-FDC9-F839-4FC4-FE9B477D5366}"/>
              </a:ext>
            </a:extLst>
          </p:cNvPr>
          <p:cNvCxnSpPr>
            <a:cxnSpLocks/>
          </p:cNvCxnSpPr>
          <p:nvPr/>
        </p:nvCxnSpPr>
        <p:spPr>
          <a:xfrm flipV="1">
            <a:off x="855012" y="2989088"/>
            <a:ext cx="651262" cy="475055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3A6CE09-1F12-2B54-53B4-A07E2B5619EA}"/>
              </a:ext>
            </a:extLst>
          </p:cNvPr>
          <p:cNvSpPr txBox="1"/>
          <p:nvPr/>
        </p:nvSpPr>
        <p:spPr>
          <a:xfrm>
            <a:off x="324598" y="3996812"/>
            <a:ext cx="822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9A46"/>
                </a:solidFill>
              </a:rPr>
              <a:t>10.0.0.0/24</a:t>
            </a:r>
            <a:endParaRPr lang="en-AU" sz="1000" dirty="0">
              <a:solidFill>
                <a:srgbClr val="009A46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BDE6AF-18DC-186F-8043-BB5DAF0240D9}"/>
              </a:ext>
            </a:extLst>
          </p:cNvPr>
          <p:cNvCxnSpPr>
            <a:cxnSpLocks/>
          </p:cNvCxnSpPr>
          <p:nvPr/>
        </p:nvCxnSpPr>
        <p:spPr>
          <a:xfrm flipV="1">
            <a:off x="1817019" y="3121793"/>
            <a:ext cx="3387" cy="873760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44F8F0-4DFD-F813-1296-282BEC306574}"/>
              </a:ext>
            </a:extLst>
          </p:cNvPr>
          <p:cNvCxnSpPr>
            <a:cxnSpLocks/>
          </p:cNvCxnSpPr>
          <p:nvPr/>
        </p:nvCxnSpPr>
        <p:spPr>
          <a:xfrm flipH="1" flipV="1">
            <a:off x="1993398" y="2995781"/>
            <a:ext cx="727436" cy="482258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D149325-1286-4F8D-DD55-029D00837A2F}"/>
              </a:ext>
            </a:extLst>
          </p:cNvPr>
          <p:cNvSpPr txBox="1"/>
          <p:nvPr/>
        </p:nvSpPr>
        <p:spPr>
          <a:xfrm>
            <a:off x="2131560" y="4547904"/>
            <a:ext cx="819455" cy="4001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10.0.0.0/24</a:t>
            </a:r>
          </a:p>
          <a:p>
            <a:r>
              <a:rPr lang="en-US" sz="1000" dirty="0"/>
              <a:t>NH: R1</a:t>
            </a:r>
            <a:endParaRPr lang="en-AU" sz="1000" dirty="0"/>
          </a:p>
        </p:txBody>
      </p:sp>
      <p:pic>
        <p:nvPicPr>
          <p:cNvPr id="33" name="Graphic 32" descr="Arrow: Straight with solid fill">
            <a:extLst>
              <a:ext uri="{FF2B5EF4-FFF2-40B4-BE49-F238E27FC236}">
                <a16:creationId xmlns:a16="http://schemas.microsoft.com/office/drawing/2014/main" id="{14C14370-F418-4693-18B7-19EDC1940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136923" flipH="1">
            <a:off x="1865459" y="4394784"/>
            <a:ext cx="301884" cy="46166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2643D6F-8A3C-6A3E-2433-C00F3525059E}"/>
              </a:ext>
            </a:extLst>
          </p:cNvPr>
          <p:cNvSpPr txBox="1"/>
          <p:nvPr/>
        </p:nvSpPr>
        <p:spPr>
          <a:xfrm>
            <a:off x="3036533" y="4007700"/>
            <a:ext cx="819455" cy="4001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10.0.0.0/24</a:t>
            </a:r>
          </a:p>
          <a:p>
            <a:r>
              <a:rPr lang="en-US" sz="1000" dirty="0"/>
              <a:t>NH: R1</a:t>
            </a:r>
            <a:endParaRPr lang="en-AU" sz="1000" dirty="0"/>
          </a:p>
        </p:txBody>
      </p:sp>
      <p:pic>
        <p:nvPicPr>
          <p:cNvPr id="36" name="Graphic 35" descr="Arrow: Straight with solid fill">
            <a:extLst>
              <a:ext uri="{FF2B5EF4-FFF2-40B4-BE49-F238E27FC236}">
                <a16:creationId xmlns:a16="http://schemas.microsoft.com/office/drawing/2014/main" id="{46BFE7F6-B8BF-D6D6-2FEC-C8F0F148A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136923" flipH="1">
            <a:off x="3106090" y="3670349"/>
            <a:ext cx="301884" cy="461665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E24DE0E-5854-565C-589F-D3CB8BD8C21D}"/>
              </a:ext>
            </a:extLst>
          </p:cNvPr>
          <p:cNvSpPr/>
          <p:nvPr/>
        </p:nvSpPr>
        <p:spPr>
          <a:xfrm>
            <a:off x="1029600" y="3177344"/>
            <a:ext cx="565989" cy="814304"/>
          </a:xfrm>
          <a:custGeom>
            <a:avLst/>
            <a:gdLst>
              <a:gd name="connsiteX0" fmla="*/ 511200 w 565989"/>
              <a:gd name="connsiteY0" fmla="*/ 814304 h 814304"/>
              <a:gd name="connsiteX1" fmla="*/ 518400 w 565989"/>
              <a:gd name="connsiteY1" fmla="*/ 15104 h 814304"/>
              <a:gd name="connsiteX2" fmla="*/ 0 w 565989"/>
              <a:gd name="connsiteY2" fmla="*/ 367904 h 814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989" h="814304">
                <a:moveTo>
                  <a:pt x="511200" y="814304"/>
                </a:moveTo>
                <a:cubicBezTo>
                  <a:pt x="557400" y="451904"/>
                  <a:pt x="603600" y="89504"/>
                  <a:pt x="518400" y="15104"/>
                </a:cubicBezTo>
                <a:cubicBezTo>
                  <a:pt x="433200" y="-59296"/>
                  <a:pt x="216600" y="154304"/>
                  <a:pt x="0" y="367904"/>
                </a:cubicBez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1BCD9D-C859-0407-A35D-3410C4EB68E2}"/>
              </a:ext>
            </a:extLst>
          </p:cNvPr>
          <p:cNvSpPr txBox="1"/>
          <p:nvPr/>
        </p:nvSpPr>
        <p:spPr>
          <a:xfrm>
            <a:off x="1070991" y="2172889"/>
            <a:ext cx="136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9A46"/>
                </a:solidFill>
              </a:rPr>
              <a:t>RR in traffic path</a:t>
            </a:r>
          </a:p>
          <a:p>
            <a:pPr algn="ctr"/>
            <a:r>
              <a:rPr lang="en-US" sz="1000" b="1" dirty="0">
                <a:solidFill>
                  <a:srgbClr val="009A46"/>
                </a:solidFill>
              </a:rPr>
              <a:t>(Inline RR)</a:t>
            </a:r>
            <a:endParaRPr lang="en-AU" sz="1000" b="1" dirty="0">
              <a:solidFill>
                <a:srgbClr val="009A46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962C309-6BDF-98BE-0DE0-A5E12BCAF55F}"/>
              </a:ext>
            </a:extLst>
          </p:cNvPr>
          <p:cNvSpPr>
            <a:spLocks noChangeAspect="1"/>
          </p:cNvSpPr>
          <p:nvPr/>
        </p:nvSpPr>
        <p:spPr>
          <a:xfrm>
            <a:off x="6540260" y="1565240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RR</a:t>
            </a:r>
            <a:endParaRPr lang="en-AU" sz="1000" b="1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F71A80-906E-914F-2B45-F594002102DD}"/>
              </a:ext>
            </a:extLst>
          </p:cNvPr>
          <p:cNvCxnSpPr>
            <a:cxnSpLocks/>
            <a:stCxn id="9" idx="0"/>
            <a:endCxn id="48" idx="4"/>
          </p:cNvCxnSpPr>
          <p:nvPr/>
        </p:nvCxnSpPr>
        <p:spPr>
          <a:xfrm flipV="1">
            <a:off x="6810260" y="2105240"/>
            <a:ext cx="0" cy="4768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B0EF52C-1D19-B15E-A37F-695D832BC810}"/>
              </a:ext>
            </a:extLst>
          </p:cNvPr>
          <p:cNvCxnSpPr>
            <a:cxnSpLocks/>
          </p:cNvCxnSpPr>
          <p:nvPr/>
        </p:nvCxnSpPr>
        <p:spPr>
          <a:xfrm flipH="1" flipV="1">
            <a:off x="6884265" y="2098896"/>
            <a:ext cx="2535" cy="488752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0543C44-E273-05ED-5666-E473C00659D1}"/>
              </a:ext>
            </a:extLst>
          </p:cNvPr>
          <p:cNvSpPr/>
          <p:nvPr/>
        </p:nvSpPr>
        <p:spPr>
          <a:xfrm>
            <a:off x="6951600" y="2080048"/>
            <a:ext cx="115328" cy="1940400"/>
          </a:xfrm>
          <a:custGeom>
            <a:avLst/>
            <a:gdLst>
              <a:gd name="connsiteX0" fmla="*/ 0 w 115328"/>
              <a:gd name="connsiteY0" fmla="*/ 0 h 1940400"/>
              <a:gd name="connsiteX1" fmla="*/ 115200 w 115328"/>
              <a:gd name="connsiteY1" fmla="*/ 1256400 h 1940400"/>
              <a:gd name="connsiteX2" fmla="*/ 18000 w 115328"/>
              <a:gd name="connsiteY2" fmla="*/ 1940400 h 194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328" h="1940400">
                <a:moveTo>
                  <a:pt x="0" y="0"/>
                </a:moveTo>
                <a:cubicBezTo>
                  <a:pt x="56100" y="466500"/>
                  <a:pt x="112200" y="933000"/>
                  <a:pt x="115200" y="1256400"/>
                </a:cubicBezTo>
                <a:cubicBezTo>
                  <a:pt x="118200" y="1579800"/>
                  <a:pt x="68100" y="1760100"/>
                  <a:pt x="18000" y="1940400"/>
                </a:cubicBezTo>
              </a:path>
            </a:pathLst>
          </a:custGeom>
          <a:noFill/>
          <a:ln w="19050">
            <a:solidFill>
              <a:srgbClr val="009A46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E6B02B8-8A91-F316-5B91-2362B201ECF7}"/>
              </a:ext>
            </a:extLst>
          </p:cNvPr>
          <p:cNvCxnSpPr>
            <a:cxnSpLocks/>
          </p:cNvCxnSpPr>
          <p:nvPr/>
        </p:nvCxnSpPr>
        <p:spPr>
          <a:xfrm>
            <a:off x="7133227" y="2807137"/>
            <a:ext cx="36004" cy="777359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160485A-4171-E03A-2B07-5B085682456B}"/>
              </a:ext>
            </a:extLst>
          </p:cNvPr>
          <p:cNvSpPr txBox="1"/>
          <p:nvPr/>
        </p:nvSpPr>
        <p:spPr>
          <a:xfrm>
            <a:off x="7080777" y="1575132"/>
            <a:ext cx="153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9A46"/>
                </a:solidFill>
              </a:rPr>
              <a:t>RR not in traffic path</a:t>
            </a:r>
          </a:p>
          <a:p>
            <a:pPr algn="ctr"/>
            <a:r>
              <a:rPr lang="en-US" sz="1000" b="1" dirty="0">
                <a:solidFill>
                  <a:srgbClr val="009A46"/>
                </a:solidFill>
              </a:rPr>
              <a:t>(Dedicated RR)</a:t>
            </a:r>
            <a:endParaRPr lang="en-AU" sz="1000" b="1" dirty="0">
              <a:solidFill>
                <a:srgbClr val="009A46"/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5479252-110C-BB5F-1273-EDDB7F3C3296}"/>
              </a:ext>
            </a:extLst>
          </p:cNvPr>
          <p:cNvGrpSpPr/>
          <p:nvPr/>
        </p:nvGrpSpPr>
        <p:grpSpPr>
          <a:xfrm>
            <a:off x="3634410" y="2518729"/>
            <a:ext cx="1630747" cy="707886"/>
            <a:chOff x="6056791" y="1588652"/>
            <a:chExt cx="1630747" cy="70788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653C3AC-DE0E-DF62-4C81-551A48D0C176}"/>
                </a:ext>
              </a:extLst>
            </p:cNvPr>
            <p:cNvGrpSpPr/>
            <p:nvPr/>
          </p:nvGrpSpPr>
          <p:grpSpPr>
            <a:xfrm>
              <a:off x="6056791" y="1588652"/>
              <a:ext cx="1630747" cy="707886"/>
              <a:chOff x="6691463" y="1478594"/>
              <a:chExt cx="1630747" cy="707886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717A861-A1AE-333F-E545-3D8B89DC1538}"/>
                  </a:ext>
                </a:extLst>
              </p:cNvPr>
              <p:cNvSpPr txBox="1"/>
              <p:nvPr/>
            </p:nvSpPr>
            <p:spPr>
              <a:xfrm>
                <a:off x="7364897" y="1478594"/>
                <a:ext cx="9573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1"/>
                    </a:solidFill>
                  </a:rPr>
                  <a:t>Physical Link</a:t>
                </a:r>
              </a:p>
              <a:p>
                <a:r>
                  <a:rPr lang="en-US" sz="1000" dirty="0">
                    <a:solidFill>
                      <a:srgbClr val="009A46"/>
                    </a:solidFill>
                  </a:rPr>
                  <a:t>iBGP Peering</a:t>
                </a:r>
              </a:p>
              <a:p>
                <a:r>
                  <a:rPr lang="en-US" sz="1000" dirty="0">
                    <a:solidFill>
                      <a:srgbClr val="C00000"/>
                    </a:solidFill>
                  </a:rPr>
                  <a:t>Prefix Flow</a:t>
                </a:r>
              </a:p>
              <a:p>
                <a:r>
                  <a:rPr lang="en-US" sz="1000" dirty="0">
                    <a:solidFill>
                      <a:srgbClr val="009A46"/>
                    </a:solidFill>
                  </a:rPr>
                  <a:t>Traffic Flow</a:t>
                </a:r>
                <a:endParaRPr lang="en-AU" sz="1000" dirty="0">
                  <a:solidFill>
                    <a:srgbClr val="009A46"/>
                  </a:solidFill>
                </a:endParaRP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6C6C9BC-F779-659E-D9AD-EFBAB72D32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1463" y="1602040"/>
                <a:ext cx="631207" cy="32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285048A-0558-5DA9-41A0-035A502AE7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4893" y="1752108"/>
                <a:ext cx="617777" cy="0"/>
              </a:xfrm>
              <a:prstGeom prst="line">
                <a:avLst/>
              </a:prstGeom>
              <a:ln w="19050">
                <a:solidFill>
                  <a:srgbClr val="009A4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F07753B-4F7B-1EB2-D4A0-3D9E202EF0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051" y="2026180"/>
              <a:ext cx="615947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0F39966-7080-4838-F6DC-E8FA5B3C4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8450" y="2166798"/>
              <a:ext cx="615947" cy="0"/>
            </a:xfrm>
            <a:prstGeom prst="straightConnector1">
              <a:avLst/>
            </a:prstGeom>
            <a:ln w="25400">
              <a:solidFill>
                <a:srgbClr val="009A46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F942682-5612-437C-FA18-90EC6D46D0A3}"/>
              </a:ext>
            </a:extLst>
          </p:cNvPr>
          <p:cNvSpPr/>
          <p:nvPr/>
        </p:nvSpPr>
        <p:spPr>
          <a:xfrm>
            <a:off x="6015599" y="3985199"/>
            <a:ext cx="1726341" cy="416709"/>
          </a:xfrm>
          <a:custGeom>
            <a:avLst/>
            <a:gdLst>
              <a:gd name="connsiteX0" fmla="*/ 1728000 w 1728000"/>
              <a:gd name="connsiteY0" fmla="*/ 0 h 478818"/>
              <a:gd name="connsiteX1" fmla="*/ 946800 w 1728000"/>
              <a:gd name="connsiteY1" fmla="*/ 478800 h 478818"/>
              <a:gd name="connsiteX2" fmla="*/ 0 w 1728000"/>
              <a:gd name="connsiteY2" fmla="*/ 14400 h 47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8000" h="478818">
                <a:moveTo>
                  <a:pt x="1728000" y="0"/>
                </a:moveTo>
                <a:cubicBezTo>
                  <a:pt x="1481400" y="238200"/>
                  <a:pt x="1234800" y="476400"/>
                  <a:pt x="946800" y="478800"/>
                </a:cubicBezTo>
                <a:cubicBezTo>
                  <a:pt x="658800" y="481200"/>
                  <a:pt x="329400" y="247800"/>
                  <a:pt x="0" y="14400"/>
                </a:cubicBezTo>
              </a:path>
            </a:pathLst>
          </a:custGeom>
          <a:noFill/>
          <a:ln>
            <a:solidFill>
              <a:srgbClr val="009A46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86209DA2-9458-424B-0E79-DD09CD883CAE}"/>
              </a:ext>
            </a:extLst>
          </p:cNvPr>
          <p:cNvSpPr/>
          <p:nvPr/>
        </p:nvSpPr>
        <p:spPr>
          <a:xfrm rot="21387555">
            <a:off x="6129479" y="3094959"/>
            <a:ext cx="1469774" cy="493905"/>
          </a:xfrm>
          <a:custGeom>
            <a:avLst/>
            <a:gdLst>
              <a:gd name="connsiteX0" fmla="*/ 1659600 w 1659600"/>
              <a:gd name="connsiteY0" fmla="*/ 472154 h 472154"/>
              <a:gd name="connsiteX1" fmla="*/ 738000 w 1659600"/>
              <a:gd name="connsiteY1" fmla="*/ 554 h 472154"/>
              <a:gd name="connsiteX2" fmla="*/ 0 w 1659600"/>
              <a:gd name="connsiteY2" fmla="*/ 396554 h 47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9600" h="472154">
                <a:moveTo>
                  <a:pt x="1659600" y="472154"/>
                </a:moveTo>
                <a:cubicBezTo>
                  <a:pt x="1337100" y="242654"/>
                  <a:pt x="1014600" y="13154"/>
                  <a:pt x="738000" y="554"/>
                </a:cubicBezTo>
                <a:cubicBezTo>
                  <a:pt x="461400" y="-12046"/>
                  <a:pt x="230700" y="192254"/>
                  <a:pt x="0" y="396554"/>
                </a:cubicBezTo>
              </a:path>
            </a:pathLst>
          </a:custGeom>
          <a:noFill/>
          <a:ln>
            <a:solidFill>
              <a:srgbClr val="009A46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0CCF558-675B-D972-0067-1F3481F7DE22}"/>
              </a:ext>
            </a:extLst>
          </p:cNvPr>
          <p:cNvCxnSpPr>
            <a:cxnSpLocks/>
          </p:cNvCxnSpPr>
          <p:nvPr/>
        </p:nvCxnSpPr>
        <p:spPr>
          <a:xfrm flipV="1">
            <a:off x="6074752" y="3018135"/>
            <a:ext cx="420259" cy="334403"/>
          </a:xfrm>
          <a:prstGeom prst="straightConnector1">
            <a:avLst/>
          </a:prstGeom>
          <a:ln w="25400">
            <a:solidFill>
              <a:srgbClr val="009A46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A02CBBA-5A39-15BD-2383-B07CAD927007}"/>
              </a:ext>
            </a:extLst>
          </p:cNvPr>
          <p:cNvSpPr txBox="1"/>
          <p:nvPr/>
        </p:nvSpPr>
        <p:spPr>
          <a:xfrm>
            <a:off x="7647125" y="2366063"/>
            <a:ext cx="819455" cy="4001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10.0.0.0/24</a:t>
            </a:r>
          </a:p>
          <a:p>
            <a:r>
              <a:rPr lang="en-US" sz="1000" dirty="0"/>
              <a:t>NH: R1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205994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 Redundancy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79" y="1023577"/>
            <a:ext cx="4743898" cy="3780421"/>
          </a:xfrm>
        </p:spPr>
        <p:txBody>
          <a:bodyPr>
            <a:normAutofit/>
          </a:bodyPr>
          <a:lstStyle/>
          <a:p>
            <a:r>
              <a:rPr lang="en-AU" sz="1800" dirty="0"/>
              <a:t>How many RR do we need in production network?</a:t>
            </a:r>
          </a:p>
          <a:p>
            <a:pPr lvl="1"/>
            <a:r>
              <a:rPr lang="en-AU" sz="1400" dirty="0"/>
              <a:t>At least two</a:t>
            </a:r>
          </a:p>
          <a:p>
            <a:pPr lvl="1"/>
            <a:r>
              <a:rPr lang="en-AU" sz="1400" dirty="0"/>
              <a:t>For redundancy</a:t>
            </a:r>
          </a:p>
          <a:p>
            <a:r>
              <a:rPr lang="en-AU" sz="1800" dirty="0"/>
              <a:t>Each client to be peer with multiple RR</a:t>
            </a:r>
          </a:p>
          <a:p>
            <a:r>
              <a:rPr lang="en-AU" sz="1800" dirty="0"/>
              <a:t>Does it contribute to any loop?</a:t>
            </a:r>
          </a:p>
          <a:p>
            <a:pPr lvl="1"/>
            <a:r>
              <a:rPr lang="en-AU" sz="1400" dirty="0"/>
              <a:t>Answer: It depends</a:t>
            </a:r>
          </a:p>
          <a:p>
            <a:r>
              <a:rPr lang="en-AU" sz="1800" dirty="0"/>
              <a:t>Does RRs need to peered in between?</a:t>
            </a:r>
          </a:p>
          <a:p>
            <a:pPr lvl="1"/>
            <a:r>
              <a:rPr lang="en-AU" sz="1400" dirty="0"/>
              <a:t>Answer: It depends</a:t>
            </a:r>
          </a:p>
          <a:p>
            <a:r>
              <a:rPr lang="en-AU" sz="1800" dirty="0"/>
              <a:t>Let’s discuss it!</a:t>
            </a:r>
          </a:p>
          <a:p>
            <a:endParaRPr lang="en-AU" sz="1800" dirty="0"/>
          </a:p>
          <a:p>
            <a:endParaRPr lang="en-AU" sz="1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E08754B-9ECE-B49D-13CA-0DA942379CE3}"/>
              </a:ext>
            </a:extLst>
          </p:cNvPr>
          <p:cNvSpPr>
            <a:spLocks noChangeAspect="1"/>
          </p:cNvSpPr>
          <p:nvPr/>
        </p:nvSpPr>
        <p:spPr>
          <a:xfrm>
            <a:off x="7118115" y="3349218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R3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4EE00B-EB2D-6BEE-C9C0-B12A9BCD84D7}"/>
              </a:ext>
            </a:extLst>
          </p:cNvPr>
          <p:cNvSpPr>
            <a:spLocks noChangeAspect="1"/>
          </p:cNvSpPr>
          <p:nvPr/>
        </p:nvSpPr>
        <p:spPr>
          <a:xfrm>
            <a:off x="4932040" y="2787774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26EFC6E-A245-9B43-17E6-48D3A80759D9}"/>
              </a:ext>
            </a:extLst>
          </p:cNvPr>
          <p:cNvSpPr>
            <a:spLocks noChangeAspect="1"/>
          </p:cNvSpPr>
          <p:nvPr/>
        </p:nvSpPr>
        <p:spPr>
          <a:xfrm>
            <a:off x="5933500" y="3342109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R2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B15D42-1380-5F8C-6290-CC451C235517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5334120" y="2295238"/>
            <a:ext cx="678461" cy="516242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01B2A97-4F25-F3E7-108A-2C877132B415}"/>
              </a:ext>
            </a:extLst>
          </p:cNvPr>
          <p:cNvCxnSpPr>
            <a:cxnSpLocks/>
            <a:stCxn id="37" idx="0"/>
            <a:endCxn id="4" idx="4"/>
          </p:cNvCxnSpPr>
          <p:nvPr/>
        </p:nvCxnSpPr>
        <p:spPr>
          <a:xfrm flipV="1">
            <a:off x="6203500" y="2374319"/>
            <a:ext cx="0" cy="967790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8009983-0060-7AB2-14A1-B4E840F76D28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311981" y="2356474"/>
            <a:ext cx="885215" cy="1071825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4E0AA2F-A6F9-19D3-1A54-2221F843BFC5}"/>
              </a:ext>
            </a:extLst>
          </p:cNvPr>
          <p:cNvGrpSpPr/>
          <p:nvPr/>
        </p:nvGrpSpPr>
        <p:grpSpPr>
          <a:xfrm>
            <a:off x="5933500" y="1834319"/>
            <a:ext cx="540000" cy="540000"/>
            <a:chOff x="3923928" y="2301750"/>
            <a:chExt cx="540000" cy="54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CC5C54-F295-4450-500E-DEE11B13A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3928" y="2301750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7616ACB-E723-F268-A884-C0FEB05B92EC}"/>
                </a:ext>
              </a:extLst>
            </p:cNvPr>
            <p:cNvSpPr txBox="1"/>
            <p:nvPr/>
          </p:nvSpPr>
          <p:spPr>
            <a:xfrm>
              <a:off x="3958603" y="2428056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RR</a:t>
              </a:r>
              <a:r>
                <a:rPr lang="en-AU" sz="12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E915A4F-24B3-7DB3-D5D5-FF4650D065ED}"/>
              </a:ext>
            </a:extLst>
          </p:cNvPr>
          <p:cNvGrpSpPr/>
          <p:nvPr/>
        </p:nvGrpSpPr>
        <p:grpSpPr>
          <a:xfrm>
            <a:off x="7106133" y="1831026"/>
            <a:ext cx="540000" cy="540000"/>
            <a:chOff x="3923928" y="2301750"/>
            <a:chExt cx="540000" cy="54000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2E29E61-4CD0-E96B-00F0-6C4609F1E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3928" y="2301750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15EF85D-E3A9-4821-A3E2-C520E4DED657}"/>
                </a:ext>
              </a:extLst>
            </p:cNvPr>
            <p:cNvSpPr txBox="1"/>
            <p:nvPr/>
          </p:nvSpPr>
          <p:spPr>
            <a:xfrm>
              <a:off x="3958603" y="2428056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RR</a:t>
              </a:r>
              <a:r>
                <a:rPr lang="en-AU" sz="1200" b="1" dirty="0"/>
                <a:t>2</a:t>
              </a:r>
              <a:endParaRPr lang="en-AU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1515EAB0-F280-CFAA-4134-0D06A58AD62B}"/>
              </a:ext>
            </a:extLst>
          </p:cNvPr>
          <p:cNvSpPr>
            <a:spLocks noChangeAspect="1"/>
          </p:cNvSpPr>
          <p:nvPr/>
        </p:nvSpPr>
        <p:spPr>
          <a:xfrm>
            <a:off x="8133257" y="2787774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R4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21637F3-43CE-8E23-A267-0AB19FF712D5}"/>
              </a:ext>
            </a:extLst>
          </p:cNvPr>
          <p:cNvCxnSpPr>
            <a:cxnSpLocks/>
            <a:stCxn id="22" idx="0"/>
            <a:endCxn id="85" idx="4"/>
          </p:cNvCxnSpPr>
          <p:nvPr/>
        </p:nvCxnSpPr>
        <p:spPr>
          <a:xfrm flipH="1" flipV="1">
            <a:off x="7376133" y="2371026"/>
            <a:ext cx="11982" cy="978192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7BC5139-E52F-D098-492C-2F9F4C87DD1E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7567052" y="2271432"/>
            <a:ext cx="645286" cy="595423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08DBB92-404A-3997-2D5C-F9C2E18B06A9}"/>
              </a:ext>
            </a:extLst>
          </p:cNvPr>
          <p:cNvCxnSpPr>
            <a:cxnSpLocks/>
            <a:endCxn id="85" idx="3"/>
          </p:cNvCxnSpPr>
          <p:nvPr/>
        </p:nvCxnSpPr>
        <p:spPr>
          <a:xfrm flipV="1">
            <a:off x="5423588" y="2291945"/>
            <a:ext cx="1761626" cy="623818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5BB8C9E-2F1B-614B-9544-19C83C8A0D77}"/>
              </a:ext>
            </a:extLst>
          </p:cNvPr>
          <p:cNvCxnSpPr>
            <a:cxnSpLocks/>
            <a:stCxn id="101" idx="2"/>
            <a:endCxn id="4" idx="5"/>
          </p:cNvCxnSpPr>
          <p:nvPr/>
        </p:nvCxnSpPr>
        <p:spPr>
          <a:xfrm flipH="1" flipV="1">
            <a:off x="6394419" y="2295238"/>
            <a:ext cx="1738838" cy="762536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2456527-0A2F-1D75-1AA7-03ACA18F68AC}"/>
              </a:ext>
            </a:extLst>
          </p:cNvPr>
          <p:cNvCxnSpPr>
            <a:cxnSpLocks/>
            <a:stCxn id="37" idx="7"/>
          </p:cNvCxnSpPr>
          <p:nvPr/>
        </p:nvCxnSpPr>
        <p:spPr>
          <a:xfrm flipV="1">
            <a:off x="6394419" y="2349274"/>
            <a:ext cx="871562" cy="1071916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0C00403-C5AC-28D9-E9C1-76B61B5BBFED}"/>
              </a:ext>
            </a:extLst>
          </p:cNvPr>
          <p:cNvCxnSpPr>
            <a:cxnSpLocks/>
            <a:stCxn id="4" idx="6"/>
            <a:endCxn id="85" idx="2"/>
          </p:cNvCxnSpPr>
          <p:nvPr/>
        </p:nvCxnSpPr>
        <p:spPr>
          <a:xfrm flipV="1">
            <a:off x="6473500" y="2101026"/>
            <a:ext cx="632633" cy="3293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91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 Loop Prevention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79" y="1023577"/>
            <a:ext cx="3881546" cy="3780421"/>
          </a:xfrm>
        </p:spPr>
        <p:txBody>
          <a:bodyPr>
            <a:normAutofit/>
          </a:bodyPr>
          <a:lstStyle/>
          <a:p>
            <a:r>
              <a:rPr lang="en-AU" sz="1800" dirty="0"/>
              <a:t>How does RR prevent route loop?</a:t>
            </a:r>
          </a:p>
          <a:p>
            <a:pPr lvl="1"/>
            <a:r>
              <a:rPr lang="en-AU" sz="1400" dirty="0"/>
              <a:t>Originator ID</a:t>
            </a:r>
          </a:p>
          <a:p>
            <a:pPr lvl="2"/>
            <a:r>
              <a:rPr lang="en-A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RR adds </a:t>
            </a:r>
            <a:r>
              <a:rPr lang="en-AU" sz="1200" dirty="0"/>
              <a:t>Originator ID with the prefix received from client</a:t>
            </a:r>
          </a:p>
          <a:p>
            <a:pPr lvl="2"/>
            <a:r>
              <a:rPr lang="en-AU" sz="1200" dirty="0"/>
              <a:t>Originator ID is added </a:t>
            </a:r>
            <a:r>
              <a:rPr lang="en-A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BGP path information</a:t>
            </a:r>
          </a:p>
          <a:p>
            <a:pPr lvl="2"/>
            <a:r>
              <a:rPr lang="en-AU" sz="1200" dirty="0"/>
              <a:t>Originator ID is the </a:t>
            </a:r>
            <a:r>
              <a:rPr lang="en-A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BGP router-id of client</a:t>
            </a:r>
          </a:p>
          <a:p>
            <a:pPr lvl="2"/>
            <a:r>
              <a:rPr lang="en-AU" sz="1200" dirty="0"/>
              <a:t>Router checks the Originator ID of the prefix received from RR</a:t>
            </a:r>
          </a:p>
          <a:p>
            <a:pPr lvl="2"/>
            <a:r>
              <a:rPr lang="en-AU" sz="1200" dirty="0"/>
              <a:t>Router discards prefix </a:t>
            </a:r>
            <a:r>
              <a:rPr lang="en-A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Originator ID matches </a:t>
            </a:r>
            <a:r>
              <a:rPr lang="en-AU" sz="1200" dirty="0"/>
              <a:t>with own BGP router-id</a:t>
            </a:r>
            <a:endParaRPr lang="en-AU" sz="1800" dirty="0"/>
          </a:p>
          <a:p>
            <a:endParaRPr lang="en-AU" sz="1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E08754B-9ECE-B49D-13CA-0DA942379CE3}"/>
              </a:ext>
            </a:extLst>
          </p:cNvPr>
          <p:cNvSpPr>
            <a:spLocks noChangeAspect="1"/>
          </p:cNvSpPr>
          <p:nvPr/>
        </p:nvSpPr>
        <p:spPr>
          <a:xfrm>
            <a:off x="7118115" y="3349218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R3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4EE00B-EB2D-6BEE-C9C0-B12A9BCD84D7}"/>
              </a:ext>
            </a:extLst>
          </p:cNvPr>
          <p:cNvSpPr>
            <a:spLocks noChangeAspect="1"/>
          </p:cNvSpPr>
          <p:nvPr/>
        </p:nvSpPr>
        <p:spPr>
          <a:xfrm>
            <a:off x="4932040" y="2787774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26EFC6E-A245-9B43-17E6-48D3A80759D9}"/>
              </a:ext>
            </a:extLst>
          </p:cNvPr>
          <p:cNvSpPr>
            <a:spLocks noChangeAspect="1"/>
          </p:cNvSpPr>
          <p:nvPr/>
        </p:nvSpPr>
        <p:spPr>
          <a:xfrm>
            <a:off x="5933500" y="3342109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R2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B15D42-1380-5F8C-6290-CC451C235517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5334120" y="2295238"/>
            <a:ext cx="678461" cy="516242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01B2A97-4F25-F3E7-108A-2C877132B415}"/>
              </a:ext>
            </a:extLst>
          </p:cNvPr>
          <p:cNvCxnSpPr>
            <a:cxnSpLocks/>
            <a:stCxn id="37" idx="0"/>
            <a:endCxn id="4" idx="4"/>
          </p:cNvCxnSpPr>
          <p:nvPr/>
        </p:nvCxnSpPr>
        <p:spPr>
          <a:xfrm flipV="1">
            <a:off x="6203500" y="2374319"/>
            <a:ext cx="0" cy="967790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8009983-0060-7AB2-14A1-B4E840F76D28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311981" y="2356474"/>
            <a:ext cx="885215" cy="1071825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4E0AA2F-A6F9-19D3-1A54-2221F843BFC5}"/>
              </a:ext>
            </a:extLst>
          </p:cNvPr>
          <p:cNvGrpSpPr/>
          <p:nvPr/>
        </p:nvGrpSpPr>
        <p:grpSpPr>
          <a:xfrm>
            <a:off x="5933500" y="1834319"/>
            <a:ext cx="540000" cy="540000"/>
            <a:chOff x="3923928" y="2301750"/>
            <a:chExt cx="540000" cy="54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CC5C54-F295-4450-500E-DEE11B13A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3928" y="2301750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7616ACB-E723-F268-A884-C0FEB05B92EC}"/>
                </a:ext>
              </a:extLst>
            </p:cNvPr>
            <p:cNvSpPr txBox="1"/>
            <p:nvPr/>
          </p:nvSpPr>
          <p:spPr>
            <a:xfrm>
              <a:off x="3958603" y="2428056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RR</a:t>
              </a:r>
              <a:r>
                <a:rPr lang="en-AU" sz="12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E915A4F-24B3-7DB3-D5D5-FF4650D065ED}"/>
              </a:ext>
            </a:extLst>
          </p:cNvPr>
          <p:cNvGrpSpPr/>
          <p:nvPr/>
        </p:nvGrpSpPr>
        <p:grpSpPr>
          <a:xfrm>
            <a:off x="7106133" y="1831026"/>
            <a:ext cx="540000" cy="540000"/>
            <a:chOff x="3923928" y="2301750"/>
            <a:chExt cx="540000" cy="54000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2E29E61-4CD0-E96B-00F0-6C4609F1E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3928" y="2301750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15EF85D-E3A9-4821-A3E2-C520E4DED657}"/>
                </a:ext>
              </a:extLst>
            </p:cNvPr>
            <p:cNvSpPr txBox="1"/>
            <p:nvPr/>
          </p:nvSpPr>
          <p:spPr>
            <a:xfrm>
              <a:off x="3958603" y="2428056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RR</a:t>
              </a:r>
              <a:r>
                <a:rPr lang="en-AU" sz="1200" b="1" dirty="0"/>
                <a:t>2</a:t>
              </a:r>
              <a:endParaRPr lang="en-AU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1515EAB0-F280-CFAA-4134-0D06A58AD62B}"/>
              </a:ext>
            </a:extLst>
          </p:cNvPr>
          <p:cNvSpPr>
            <a:spLocks noChangeAspect="1"/>
          </p:cNvSpPr>
          <p:nvPr/>
        </p:nvSpPr>
        <p:spPr>
          <a:xfrm>
            <a:off x="8133257" y="2787774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R4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21637F3-43CE-8E23-A267-0AB19FF712D5}"/>
              </a:ext>
            </a:extLst>
          </p:cNvPr>
          <p:cNvCxnSpPr>
            <a:cxnSpLocks/>
            <a:stCxn id="22" idx="0"/>
            <a:endCxn id="85" idx="4"/>
          </p:cNvCxnSpPr>
          <p:nvPr/>
        </p:nvCxnSpPr>
        <p:spPr>
          <a:xfrm flipH="1" flipV="1">
            <a:off x="7376133" y="2371026"/>
            <a:ext cx="11982" cy="978192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7BC5139-E52F-D098-492C-2F9F4C87DD1E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7567052" y="2271432"/>
            <a:ext cx="645286" cy="595423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08DBB92-404A-3997-2D5C-F9C2E18B06A9}"/>
              </a:ext>
            </a:extLst>
          </p:cNvPr>
          <p:cNvCxnSpPr>
            <a:cxnSpLocks/>
            <a:endCxn id="85" idx="3"/>
          </p:cNvCxnSpPr>
          <p:nvPr/>
        </p:nvCxnSpPr>
        <p:spPr>
          <a:xfrm flipV="1">
            <a:off x="5423588" y="2291945"/>
            <a:ext cx="1761626" cy="623818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5BB8C9E-2F1B-614B-9544-19C83C8A0D77}"/>
              </a:ext>
            </a:extLst>
          </p:cNvPr>
          <p:cNvCxnSpPr>
            <a:cxnSpLocks/>
            <a:stCxn id="101" idx="2"/>
            <a:endCxn id="4" idx="5"/>
          </p:cNvCxnSpPr>
          <p:nvPr/>
        </p:nvCxnSpPr>
        <p:spPr>
          <a:xfrm flipH="1" flipV="1">
            <a:off x="6394419" y="2295238"/>
            <a:ext cx="1738838" cy="762536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2456527-0A2F-1D75-1AA7-03ACA18F68AC}"/>
              </a:ext>
            </a:extLst>
          </p:cNvPr>
          <p:cNvCxnSpPr>
            <a:cxnSpLocks/>
            <a:stCxn id="37" idx="7"/>
          </p:cNvCxnSpPr>
          <p:nvPr/>
        </p:nvCxnSpPr>
        <p:spPr>
          <a:xfrm flipV="1">
            <a:off x="6394419" y="2349274"/>
            <a:ext cx="871562" cy="1071916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1149ED-6C56-CD08-F9AF-C333ED7D7DD3}"/>
              </a:ext>
            </a:extLst>
          </p:cNvPr>
          <p:cNvCxnSpPr>
            <a:cxnSpLocks/>
          </p:cNvCxnSpPr>
          <p:nvPr/>
        </p:nvCxnSpPr>
        <p:spPr>
          <a:xfrm flipV="1">
            <a:off x="6473500" y="2101026"/>
            <a:ext cx="632633" cy="3293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49B0973-34C7-F67A-1529-C85B1856258C}"/>
              </a:ext>
            </a:extLst>
          </p:cNvPr>
          <p:cNvSpPr/>
          <p:nvPr/>
        </p:nvSpPr>
        <p:spPr>
          <a:xfrm>
            <a:off x="5302800" y="2242800"/>
            <a:ext cx="561600" cy="446400"/>
          </a:xfrm>
          <a:custGeom>
            <a:avLst/>
            <a:gdLst>
              <a:gd name="connsiteX0" fmla="*/ 0 w 561600"/>
              <a:gd name="connsiteY0" fmla="*/ 446400 h 446400"/>
              <a:gd name="connsiteX1" fmla="*/ 561600 w 561600"/>
              <a:gd name="connsiteY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600" h="446400">
                <a:moveTo>
                  <a:pt x="0" y="446400"/>
                </a:moveTo>
                <a:lnTo>
                  <a:pt x="561600" y="0"/>
                </a:ln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5A6383-53FA-76DA-CC32-B754BDFC30B8}"/>
              </a:ext>
            </a:extLst>
          </p:cNvPr>
          <p:cNvCxnSpPr>
            <a:cxnSpLocks/>
          </p:cNvCxnSpPr>
          <p:nvPr/>
        </p:nvCxnSpPr>
        <p:spPr>
          <a:xfrm>
            <a:off x="6506366" y="2010994"/>
            <a:ext cx="161712" cy="0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81683D-B1A4-76E1-6A2F-ED2A06A91FBC}"/>
              </a:ext>
            </a:extLst>
          </p:cNvPr>
          <p:cNvCxnSpPr>
            <a:cxnSpLocks/>
          </p:cNvCxnSpPr>
          <p:nvPr/>
        </p:nvCxnSpPr>
        <p:spPr>
          <a:xfrm flipH="1">
            <a:off x="5652120" y="2390400"/>
            <a:ext cx="1454280" cy="541390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DC59DDE-0974-97BA-5D11-99D8C8D4CAD1}"/>
              </a:ext>
            </a:extLst>
          </p:cNvPr>
          <p:cNvSpPr txBox="1"/>
          <p:nvPr/>
        </p:nvSpPr>
        <p:spPr>
          <a:xfrm>
            <a:off x="4322750" y="291378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/>
                </a:solidFill>
              </a:rPr>
              <a:t>Router-id</a:t>
            </a:r>
          </a:p>
          <a:p>
            <a:pPr algn="ctr"/>
            <a:r>
              <a:rPr lang="en-US" sz="800" b="1" dirty="0">
                <a:solidFill>
                  <a:schemeClr val="accent1"/>
                </a:solidFill>
              </a:rPr>
              <a:t>10.1.1.1</a:t>
            </a:r>
            <a:endParaRPr lang="en-AU" sz="8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842D19-4F30-1CA2-B41D-81AB65857A2A}"/>
              </a:ext>
            </a:extLst>
          </p:cNvPr>
          <p:cNvSpPr txBox="1"/>
          <p:nvPr/>
        </p:nvSpPr>
        <p:spPr>
          <a:xfrm>
            <a:off x="4246623" y="3178299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9A46"/>
                </a:solidFill>
              </a:rPr>
              <a:t>Network</a:t>
            </a:r>
          </a:p>
          <a:p>
            <a:pPr algn="ctr"/>
            <a:r>
              <a:rPr lang="en-US" sz="1000" dirty="0">
                <a:solidFill>
                  <a:srgbClr val="009A46"/>
                </a:solidFill>
              </a:rPr>
              <a:t>10.0.0.0/24</a:t>
            </a:r>
            <a:endParaRPr lang="en-AU" sz="1000" dirty="0">
              <a:solidFill>
                <a:srgbClr val="009A4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629C0-4BEA-B8DE-CC6D-A279E124E2C9}"/>
              </a:ext>
            </a:extLst>
          </p:cNvPr>
          <p:cNvSpPr txBox="1"/>
          <p:nvPr/>
        </p:nvSpPr>
        <p:spPr>
          <a:xfrm>
            <a:off x="4488918" y="1830263"/>
            <a:ext cx="1438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9A46"/>
                </a:solidFill>
              </a:rPr>
              <a:t>10.0.0.0/24</a:t>
            </a:r>
          </a:p>
          <a:p>
            <a:pPr algn="ctr"/>
            <a:r>
              <a:rPr lang="en-US" sz="1000" dirty="0">
                <a:solidFill>
                  <a:srgbClr val="009A46"/>
                </a:solidFill>
              </a:rPr>
              <a:t>Originator ID: 10.1.1.1</a:t>
            </a:r>
            <a:endParaRPr lang="en-AU" sz="1000" dirty="0">
              <a:solidFill>
                <a:srgbClr val="009A46"/>
              </a:solidFill>
            </a:endParaRPr>
          </a:p>
        </p:txBody>
      </p:sp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7153F9AC-1037-B9F1-D438-F7AE55631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57887">
            <a:off x="5504876" y="2885011"/>
            <a:ext cx="187489" cy="18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3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91630"/>
            <a:ext cx="8208912" cy="2160240"/>
          </a:xfrm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r>
              <a:rPr lang="en-AU" sz="1400" b="1" dirty="0">
                <a:latin typeface="+mj-lt"/>
                <a:cs typeface="Calibri" panose="020F0502020204030204" pitchFamily="34" charset="0"/>
              </a:rPr>
              <a:t>Pre-requisite:</a:t>
            </a:r>
          </a:p>
          <a:p>
            <a:pPr marL="0" indent="0">
              <a:buNone/>
            </a:pPr>
            <a:r>
              <a:rPr lang="en-AU" sz="1400" b="1" dirty="0">
                <a:latin typeface="+mj-lt"/>
                <a:cs typeface="Calibri" panose="020F0502020204030204" pitchFamily="34" charset="0"/>
              </a:rPr>
              <a:t>Participants are expected to have prior knowledge in IP routing, preferably on OSPF and BGP.</a:t>
            </a:r>
          </a:p>
        </p:txBody>
      </p:sp>
    </p:spTree>
    <p:extLst>
      <p:ext uri="{BB962C8B-B14F-4D97-AF65-F5344CB8AC3E}">
        <p14:creationId xmlns:p14="http://schemas.microsoft.com/office/powerpoint/2010/main" val="304368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 Loop Prevention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79" y="1023577"/>
            <a:ext cx="3759977" cy="3780421"/>
          </a:xfrm>
        </p:spPr>
        <p:txBody>
          <a:bodyPr>
            <a:normAutofit/>
          </a:bodyPr>
          <a:lstStyle/>
          <a:p>
            <a:r>
              <a:rPr lang="en-AU" sz="1800" dirty="0"/>
              <a:t>How does RR prevent route loop?</a:t>
            </a:r>
          </a:p>
          <a:p>
            <a:pPr lvl="1"/>
            <a:r>
              <a:rPr lang="en-AU" sz="1400" dirty="0"/>
              <a:t>Cluster List</a:t>
            </a:r>
          </a:p>
          <a:p>
            <a:pPr lvl="2"/>
            <a:r>
              <a:rPr lang="en-A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RR </a:t>
            </a:r>
            <a:r>
              <a:rPr lang="en-AU" sz="1200" dirty="0"/>
              <a:t>should be configured with a Cluster ID</a:t>
            </a:r>
          </a:p>
          <a:p>
            <a:pPr lvl="2"/>
            <a:r>
              <a:rPr lang="en-AU" sz="1200" dirty="0"/>
              <a:t>Cluster ID can be </a:t>
            </a:r>
            <a:r>
              <a:rPr lang="en-A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manually </a:t>
            </a:r>
            <a:r>
              <a:rPr lang="en-AU" sz="1200" dirty="0"/>
              <a:t>configured or derived from the </a:t>
            </a:r>
            <a:r>
              <a:rPr lang="en-A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BGP router-id of RR itself</a:t>
            </a:r>
          </a:p>
          <a:p>
            <a:pPr lvl="2"/>
            <a:r>
              <a:rPr lang="en-AU" sz="1200" dirty="0"/>
              <a:t>Cluster ID helps to form a </a:t>
            </a:r>
            <a:r>
              <a:rPr lang="en-A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List</a:t>
            </a:r>
            <a:r>
              <a:rPr lang="en-AU" sz="1200" dirty="0"/>
              <a:t> </a:t>
            </a:r>
          </a:p>
          <a:p>
            <a:pPr lvl="2"/>
            <a:r>
              <a:rPr lang="en-AU" sz="1200" dirty="0"/>
              <a:t>Cluster List may contain one or more Cluster ID (depending on how many RRs are in the path)</a:t>
            </a:r>
          </a:p>
          <a:p>
            <a:pPr lvl="2"/>
            <a:r>
              <a:rPr lang="en-AU" sz="1200" dirty="0"/>
              <a:t>Cluster List is added </a:t>
            </a:r>
            <a:r>
              <a:rPr lang="en-A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BGP path information</a:t>
            </a:r>
          </a:p>
          <a:p>
            <a:pPr lvl="2"/>
            <a:r>
              <a:rPr lang="en-AU" sz="1200" dirty="0"/>
              <a:t>Router (RR) discards prefix </a:t>
            </a:r>
            <a:r>
              <a:rPr lang="en-A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it finds its own Cluster ID in the Cluster List</a:t>
            </a:r>
            <a:endParaRPr lang="en-AU" sz="1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E08754B-9ECE-B49D-13CA-0DA942379CE3}"/>
              </a:ext>
            </a:extLst>
          </p:cNvPr>
          <p:cNvSpPr>
            <a:spLocks noChangeAspect="1"/>
          </p:cNvSpPr>
          <p:nvPr/>
        </p:nvSpPr>
        <p:spPr>
          <a:xfrm>
            <a:off x="7118115" y="3349218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R3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4EE00B-EB2D-6BEE-C9C0-B12A9BCD84D7}"/>
              </a:ext>
            </a:extLst>
          </p:cNvPr>
          <p:cNvSpPr>
            <a:spLocks noChangeAspect="1"/>
          </p:cNvSpPr>
          <p:nvPr/>
        </p:nvSpPr>
        <p:spPr>
          <a:xfrm>
            <a:off x="4932040" y="2787774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26EFC6E-A245-9B43-17E6-48D3A80759D9}"/>
              </a:ext>
            </a:extLst>
          </p:cNvPr>
          <p:cNvSpPr>
            <a:spLocks noChangeAspect="1"/>
          </p:cNvSpPr>
          <p:nvPr/>
        </p:nvSpPr>
        <p:spPr>
          <a:xfrm>
            <a:off x="5933500" y="3342109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R2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B15D42-1380-5F8C-6290-CC451C235517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5334120" y="2295238"/>
            <a:ext cx="678461" cy="516242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01B2A97-4F25-F3E7-108A-2C877132B415}"/>
              </a:ext>
            </a:extLst>
          </p:cNvPr>
          <p:cNvCxnSpPr>
            <a:cxnSpLocks/>
            <a:stCxn id="37" idx="0"/>
            <a:endCxn id="4" idx="4"/>
          </p:cNvCxnSpPr>
          <p:nvPr/>
        </p:nvCxnSpPr>
        <p:spPr>
          <a:xfrm flipV="1">
            <a:off x="6203500" y="2374319"/>
            <a:ext cx="0" cy="967790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8009983-0060-7AB2-14A1-B4E840F76D28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311981" y="2356474"/>
            <a:ext cx="885215" cy="1071825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4E0AA2F-A6F9-19D3-1A54-2221F843BFC5}"/>
              </a:ext>
            </a:extLst>
          </p:cNvPr>
          <p:cNvGrpSpPr/>
          <p:nvPr/>
        </p:nvGrpSpPr>
        <p:grpSpPr>
          <a:xfrm>
            <a:off x="5933500" y="1834319"/>
            <a:ext cx="540000" cy="540000"/>
            <a:chOff x="3923928" y="2301750"/>
            <a:chExt cx="540000" cy="54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CC5C54-F295-4450-500E-DEE11B13A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3928" y="2301750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7616ACB-E723-F268-A884-C0FEB05B92EC}"/>
                </a:ext>
              </a:extLst>
            </p:cNvPr>
            <p:cNvSpPr txBox="1"/>
            <p:nvPr/>
          </p:nvSpPr>
          <p:spPr>
            <a:xfrm>
              <a:off x="3958603" y="2428056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RR</a:t>
              </a:r>
              <a:r>
                <a:rPr lang="en-AU" sz="12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E915A4F-24B3-7DB3-D5D5-FF4650D065ED}"/>
              </a:ext>
            </a:extLst>
          </p:cNvPr>
          <p:cNvGrpSpPr/>
          <p:nvPr/>
        </p:nvGrpSpPr>
        <p:grpSpPr>
          <a:xfrm>
            <a:off x="7106133" y="1831026"/>
            <a:ext cx="540000" cy="540000"/>
            <a:chOff x="3923928" y="2301750"/>
            <a:chExt cx="540000" cy="54000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2E29E61-4CD0-E96B-00F0-6C4609F1E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3928" y="2301750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15EF85D-E3A9-4821-A3E2-C520E4DED657}"/>
                </a:ext>
              </a:extLst>
            </p:cNvPr>
            <p:cNvSpPr txBox="1"/>
            <p:nvPr/>
          </p:nvSpPr>
          <p:spPr>
            <a:xfrm>
              <a:off x="3958603" y="2428056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RR</a:t>
              </a:r>
              <a:r>
                <a:rPr lang="en-AU" sz="1200" b="1" dirty="0"/>
                <a:t>2</a:t>
              </a:r>
              <a:endParaRPr lang="en-AU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1515EAB0-F280-CFAA-4134-0D06A58AD62B}"/>
              </a:ext>
            </a:extLst>
          </p:cNvPr>
          <p:cNvSpPr>
            <a:spLocks noChangeAspect="1"/>
          </p:cNvSpPr>
          <p:nvPr/>
        </p:nvSpPr>
        <p:spPr>
          <a:xfrm>
            <a:off x="8133257" y="2787774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R4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21637F3-43CE-8E23-A267-0AB19FF712D5}"/>
              </a:ext>
            </a:extLst>
          </p:cNvPr>
          <p:cNvCxnSpPr>
            <a:cxnSpLocks/>
            <a:stCxn id="22" idx="0"/>
            <a:endCxn id="85" idx="4"/>
          </p:cNvCxnSpPr>
          <p:nvPr/>
        </p:nvCxnSpPr>
        <p:spPr>
          <a:xfrm flipH="1" flipV="1">
            <a:off x="7376133" y="2371026"/>
            <a:ext cx="11982" cy="978192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7BC5139-E52F-D098-492C-2F9F4C87DD1E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7567052" y="2271432"/>
            <a:ext cx="645286" cy="595423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08DBB92-404A-3997-2D5C-F9C2E18B06A9}"/>
              </a:ext>
            </a:extLst>
          </p:cNvPr>
          <p:cNvCxnSpPr>
            <a:cxnSpLocks/>
            <a:endCxn id="85" idx="3"/>
          </p:cNvCxnSpPr>
          <p:nvPr/>
        </p:nvCxnSpPr>
        <p:spPr>
          <a:xfrm flipV="1">
            <a:off x="5423588" y="2291945"/>
            <a:ext cx="1761626" cy="623818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5BB8C9E-2F1B-614B-9544-19C83C8A0D77}"/>
              </a:ext>
            </a:extLst>
          </p:cNvPr>
          <p:cNvCxnSpPr>
            <a:cxnSpLocks/>
            <a:stCxn id="101" idx="2"/>
            <a:endCxn id="4" idx="5"/>
          </p:cNvCxnSpPr>
          <p:nvPr/>
        </p:nvCxnSpPr>
        <p:spPr>
          <a:xfrm flipH="1" flipV="1">
            <a:off x="6394419" y="2295238"/>
            <a:ext cx="1738838" cy="762536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2456527-0A2F-1D75-1AA7-03ACA18F68AC}"/>
              </a:ext>
            </a:extLst>
          </p:cNvPr>
          <p:cNvCxnSpPr>
            <a:cxnSpLocks/>
            <a:stCxn id="37" idx="7"/>
          </p:cNvCxnSpPr>
          <p:nvPr/>
        </p:nvCxnSpPr>
        <p:spPr>
          <a:xfrm flipV="1">
            <a:off x="6394419" y="2349274"/>
            <a:ext cx="871562" cy="1071916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1149ED-6C56-CD08-F9AF-C333ED7D7DD3}"/>
              </a:ext>
            </a:extLst>
          </p:cNvPr>
          <p:cNvCxnSpPr>
            <a:cxnSpLocks/>
          </p:cNvCxnSpPr>
          <p:nvPr/>
        </p:nvCxnSpPr>
        <p:spPr>
          <a:xfrm flipV="1">
            <a:off x="6473500" y="2101026"/>
            <a:ext cx="632633" cy="3293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49B0973-34C7-F67A-1529-C85B1856258C}"/>
              </a:ext>
            </a:extLst>
          </p:cNvPr>
          <p:cNvSpPr/>
          <p:nvPr/>
        </p:nvSpPr>
        <p:spPr>
          <a:xfrm>
            <a:off x="5302800" y="2242800"/>
            <a:ext cx="561600" cy="446400"/>
          </a:xfrm>
          <a:custGeom>
            <a:avLst/>
            <a:gdLst>
              <a:gd name="connsiteX0" fmla="*/ 0 w 561600"/>
              <a:gd name="connsiteY0" fmla="*/ 446400 h 446400"/>
              <a:gd name="connsiteX1" fmla="*/ 561600 w 561600"/>
              <a:gd name="connsiteY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600" h="446400">
                <a:moveTo>
                  <a:pt x="0" y="446400"/>
                </a:moveTo>
                <a:lnTo>
                  <a:pt x="561600" y="0"/>
                </a:ln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C59DDE-0974-97BA-5D11-99D8C8D4CAD1}"/>
              </a:ext>
            </a:extLst>
          </p:cNvPr>
          <p:cNvSpPr txBox="1"/>
          <p:nvPr/>
        </p:nvSpPr>
        <p:spPr>
          <a:xfrm>
            <a:off x="5305995" y="1871396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/>
                </a:solidFill>
              </a:rPr>
              <a:t>Cluster ID</a:t>
            </a:r>
          </a:p>
          <a:p>
            <a:pPr algn="ctr"/>
            <a:r>
              <a:rPr lang="en-US" sz="800" b="1" dirty="0">
                <a:solidFill>
                  <a:schemeClr val="accent1"/>
                </a:solidFill>
              </a:rPr>
              <a:t>10.1.1.10</a:t>
            </a:r>
            <a:endParaRPr lang="en-AU" sz="8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842D19-4F30-1CA2-B41D-81AB65857A2A}"/>
              </a:ext>
            </a:extLst>
          </p:cNvPr>
          <p:cNvSpPr txBox="1"/>
          <p:nvPr/>
        </p:nvSpPr>
        <p:spPr>
          <a:xfrm>
            <a:off x="4246623" y="3178299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9A46"/>
                </a:solidFill>
              </a:rPr>
              <a:t>Network</a:t>
            </a:r>
          </a:p>
          <a:p>
            <a:pPr algn="ctr"/>
            <a:r>
              <a:rPr lang="en-US" sz="1000" dirty="0">
                <a:solidFill>
                  <a:srgbClr val="009A46"/>
                </a:solidFill>
              </a:rPr>
              <a:t>10.0.0.0/24</a:t>
            </a:r>
            <a:endParaRPr lang="en-AU" sz="1000" dirty="0">
              <a:solidFill>
                <a:srgbClr val="009A4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629C0-4BEA-B8DE-CC6D-A279E124E2C9}"/>
              </a:ext>
            </a:extLst>
          </p:cNvPr>
          <p:cNvSpPr txBox="1"/>
          <p:nvPr/>
        </p:nvSpPr>
        <p:spPr>
          <a:xfrm>
            <a:off x="5115035" y="1391497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rgbClr val="009A46"/>
                </a:solidFill>
              </a:rPr>
              <a:t>10.0.0.0/24</a:t>
            </a:r>
          </a:p>
          <a:p>
            <a:pPr algn="r"/>
            <a:r>
              <a:rPr lang="en-US" sz="1000" dirty="0">
                <a:solidFill>
                  <a:srgbClr val="009A46"/>
                </a:solidFill>
              </a:rPr>
              <a:t>Cluster List:</a:t>
            </a:r>
          </a:p>
          <a:p>
            <a:pPr algn="r"/>
            <a:r>
              <a:rPr lang="en-US" sz="1000" dirty="0">
                <a:solidFill>
                  <a:srgbClr val="009A46"/>
                </a:solidFill>
              </a:rPr>
              <a:t>10.1.1.10</a:t>
            </a:r>
            <a:endParaRPr lang="en-AU" sz="1000" dirty="0">
              <a:solidFill>
                <a:srgbClr val="009A4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173ABD-C717-8A97-C188-9DF42CB22083}"/>
              </a:ext>
            </a:extLst>
          </p:cNvPr>
          <p:cNvSpPr txBox="1"/>
          <p:nvPr/>
        </p:nvSpPr>
        <p:spPr>
          <a:xfrm>
            <a:off x="7644256" y="1873958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/>
                </a:solidFill>
              </a:rPr>
              <a:t>Cluster ID</a:t>
            </a:r>
          </a:p>
          <a:p>
            <a:pPr algn="ctr"/>
            <a:r>
              <a:rPr lang="en-US" sz="800" b="1" dirty="0">
                <a:solidFill>
                  <a:schemeClr val="accent1"/>
                </a:solidFill>
              </a:rPr>
              <a:t>10.1.1.20</a:t>
            </a:r>
            <a:endParaRPr lang="en-AU" sz="8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2134AC-82B2-D8CB-8589-4BA5F426C28E}"/>
              </a:ext>
            </a:extLst>
          </p:cNvPr>
          <p:cNvSpPr txBox="1"/>
          <p:nvPr/>
        </p:nvSpPr>
        <p:spPr>
          <a:xfrm>
            <a:off x="7640421" y="1105025"/>
            <a:ext cx="8947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9A46"/>
                </a:solidFill>
              </a:rPr>
              <a:t>10.0.0.0/24</a:t>
            </a:r>
          </a:p>
          <a:p>
            <a:r>
              <a:rPr lang="en-US" sz="1000" dirty="0">
                <a:solidFill>
                  <a:srgbClr val="009A46"/>
                </a:solidFill>
              </a:rPr>
              <a:t>Cluster List: </a:t>
            </a:r>
          </a:p>
          <a:p>
            <a:r>
              <a:rPr lang="en-US" sz="1000" dirty="0">
                <a:solidFill>
                  <a:srgbClr val="009A46"/>
                </a:solidFill>
              </a:rPr>
              <a:t>10.1.1.20,</a:t>
            </a:r>
          </a:p>
          <a:p>
            <a:r>
              <a:rPr lang="en-US" sz="1000" dirty="0">
                <a:solidFill>
                  <a:srgbClr val="009A46"/>
                </a:solidFill>
              </a:rPr>
              <a:t>10.1.1.30,</a:t>
            </a:r>
          </a:p>
          <a:p>
            <a:r>
              <a:rPr lang="en-US" sz="1000" dirty="0">
                <a:solidFill>
                  <a:srgbClr val="009A46"/>
                </a:solidFill>
              </a:rPr>
              <a:t>10.1.1.10</a:t>
            </a:r>
            <a:endParaRPr lang="en-AU" sz="1000" dirty="0">
              <a:solidFill>
                <a:srgbClr val="009A46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9082ED-AE04-3641-BD0D-137BEA94E252}"/>
              </a:ext>
            </a:extLst>
          </p:cNvPr>
          <p:cNvGrpSpPr/>
          <p:nvPr/>
        </p:nvGrpSpPr>
        <p:grpSpPr>
          <a:xfrm>
            <a:off x="6519816" y="925859"/>
            <a:ext cx="540000" cy="540000"/>
            <a:chOff x="3923928" y="2301750"/>
            <a:chExt cx="540000" cy="5400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A49F3DC-9DAC-B5C0-05F0-0FDF23CB92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3928" y="2301750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7924BAB-EDA6-6E88-CF2C-14C7C15A2F60}"/>
                </a:ext>
              </a:extLst>
            </p:cNvPr>
            <p:cNvSpPr txBox="1"/>
            <p:nvPr/>
          </p:nvSpPr>
          <p:spPr>
            <a:xfrm>
              <a:off x="3958603" y="2428056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RR</a:t>
              </a:r>
              <a:r>
                <a:rPr lang="en-AU" sz="1200" b="1" dirty="0"/>
                <a:t>3</a:t>
              </a:r>
              <a:endParaRPr lang="en-AU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F605D6-22FA-1AEF-74CF-629990302BAC}"/>
              </a:ext>
            </a:extLst>
          </p:cNvPr>
          <p:cNvCxnSpPr>
            <a:cxnSpLocks/>
            <a:stCxn id="4" idx="0"/>
            <a:endCxn id="39" idx="3"/>
          </p:cNvCxnSpPr>
          <p:nvPr/>
        </p:nvCxnSpPr>
        <p:spPr>
          <a:xfrm flipV="1">
            <a:off x="6203500" y="1386778"/>
            <a:ext cx="395397" cy="447541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BB5AA24-20BE-5959-8A04-50B0D427B9FE}"/>
              </a:ext>
            </a:extLst>
          </p:cNvPr>
          <p:cNvCxnSpPr>
            <a:cxnSpLocks/>
            <a:stCxn id="39" idx="5"/>
            <a:endCxn id="85" idx="0"/>
          </p:cNvCxnSpPr>
          <p:nvPr/>
        </p:nvCxnSpPr>
        <p:spPr>
          <a:xfrm>
            <a:off x="6980735" y="1386778"/>
            <a:ext cx="395398" cy="444248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DBFD2B-1232-0DB4-7AED-5B3D8529B4F2}"/>
              </a:ext>
            </a:extLst>
          </p:cNvPr>
          <p:cNvCxnSpPr>
            <a:cxnSpLocks/>
          </p:cNvCxnSpPr>
          <p:nvPr/>
        </p:nvCxnSpPr>
        <p:spPr>
          <a:xfrm flipV="1">
            <a:off x="6141737" y="1605816"/>
            <a:ext cx="120493" cy="141027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DAE5CA-1DE2-D3AA-9C4B-CDF3B344A367}"/>
              </a:ext>
            </a:extLst>
          </p:cNvPr>
          <p:cNvCxnSpPr>
            <a:cxnSpLocks/>
          </p:cNvCxnSpPr>
          <p:nvPr/>
        </p:nvCxnSpPr>
        <p:spPr>
          <a:xfrm>
            <a:off x="7074493" y="1358505"/>
            <a:ext cx="111107" cy="124695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F9A4207-D7E8-9ED9-F972-5F040BE856D5}"/>
              </a:ext>
            </a:extLst>
          </p:cNvPr>
          <p:cNvCxnSpPr>
            <a:cxnSpLocks/>
          </p:cNvCxnSpPr>
          <p:nvPr/>
        </p:nvCxnSpPr>
        <p:spPr>
          <a:xfrm flipH="1">
            <a:off x="6691291" y="1986990"/>
            <a:ext cx="352143" cy="1527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Close with solid fill">
            <a:extLst>
              <a:ext uri="{FF2B5EF4-FFF2-40B4-BE49-F238E27FC236}">
                <a16:creationId xmlns:a16="http://schemas.microsoft.com/office/drawing/2014/main" id="{33BFFBF7-0FE7-1279-283F-720C4559D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8175" y="1895226"/>
            <a:ext cx="187489" cy="18748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A54F0F6-8588-7F00-3507-E0118193D334}"/>
              </a:ext>
            </a:extLst>
          </p:cNvPr>
          <p:cNvSpPr txBox="1"/>
          <p:nvPr/>
        </p:nvSpPr>
        <p:spPr>
          <a:xfrm>
            <a:off x="6987739" y="859311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/>
                </a:solidFill>
              </a:rPr>
              <a:t>Cluster ID</a:t>
            </a:r>
          </a:p>
          <a:p>
            <a:pPr algn="ctr"/>
            <a:r>
              <a:rPr lang="en-US" sz="800" b="1" dirty="0">
                <a:solidFill>
                  <a:schemeClr val="accent1"/>
                </a:solidFill>
              </a:rPr>
              <a:t>10.1.1.30</a:t>
            </a:r>
            <a:endParaRPr lang="en-AU" sz="800" b="1" dirty="0">
              <a:solidFill>
                <a:schemeClr val="accent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0BBC50-E832-B519-8EB9-A9D59E502A85}"/>
              </a:ext>
            </a:extLst>
          </p:cNvPr>
          <p:cNvSpPr txBox="1"/>
          <p:nvPr/>
        </p:nvSpPr>
        <p:spPr>
          <a:xfrm>
            <a:off x="6967138" y="238092"/>
            <a:ext cx="894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9A46"/>
                </a:solidFill>
              </a:rPr>
              <a:t>10.0.0.0/24</a:t>
            </a:r>
          </a:p>
          <a:p>
            <a:r>
              <a:rPr lang="en-US" sz="1000" dirty="0">
                <a:solidFill>
                  <a:srgbClr val="009A46"/>
                </a:solidFill>
              </a:rPr>
              <a:t>Cluster List: </a:t>
            </a:r>
          </a:p>
          <a:p>
            <a:r>
              <a:rPr lang="en-US" sz="1000" dirty="0">
                <a:solidFill>
                  <a:srgbClr val="009A46"/>
                </a:solidFill>
              </a:rPr>
              <a:t>10.1.1.30,</a:t>
            </a:r>
          </a:p>
          <a:p>
            <a:r>
              <a:rPr lang="en-US" sz="1000" dirty="0">
                <a:solidFill>
                  <a:srgbClr val="009A46"/>
                </a:solidFill>
              </a:rPr>
              <a:t>10.1.1.10</a:t>
            </a:r>
            <a:endParaRPr lang="en-AU" sz="1000" dirty="0">
              <a:solidFill>
                <a:srgbClr val="009A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394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 Loop Prevention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79" y="1023577"/>
            <a:ext cx="8342585" cy="3780421"/>
          </a:xfrm>
        </p:spPr>
        <p:txBody>
          <a:bodyPr>
            <a:normAutofit/>
          </a:bodyPr>
          <a:lstStyle/>
          <a:p>
            <a:r>
              <a:rPr lang="en-AU" sz="1800" dirty="0"/>
              <a:t>Should we configure same or different Cluster ID on all RRs?</a:t>
            </a:r>
          </a:p>
          <a:p>
            <a:pPr lvl="1"/>
            <a:r>
              <a:rPr lang="en-AU" sz="1400" dirty="0"/>
              <a:t>It depends on requirements</a:t>
            </a:r>
          </a:p>
          <a:p>
            <a:pPr lvl="2"/>
            <a:r>
              <a:rPr lang="en-AU" sz="1000" dirty="0"/>
              <a:t>Are RRs for only </a:t>
            </a:r>
            <a:r>
              <a:rPr lang="en-AU" sz="1000" b="1" dirty="0"/>
              <a:t>redundancy</a:t>
            </a:r>
            <a:r>
              <a:rPr lang="en-AU" sz="1000" dirty="0"/>
              <a:t>? Then </a:t>
            </a:r>
            <a:r>
              <a:rPr lang="en-AU" sz="1000" b="1" dirty="0"/>
              <a:t>same Cluster ID </a:t>
            </a:r>
            <a:r>
              <a:rPr lang="en-AU" sz="1000" dirty="0"/>
              <a:t>can be configured</a:t>
            </a:r>
          </a:p>
          <a:p>
            <a:pPr lvl="2"/>
            <a:r>
              <a:rPr lang="en-AU" sz="1000" dirty="0"/>
              <a:t>Are RRs for </a:t>
            </a:r>
            <a:r>
              <a:rPr lang="en-AU" sz="1000" b="1" dirty="0"/>
              <a:t>load sharing</a:t>
            </a:r>
            <a:r>
              <a:rPr lang="en-AU" sz="1000" dirty="0"/>
              <a:t>? Then </a:t>
            </a:r>
            <a:r>
              <a:rPr lang="en-AU" sz="1000" b="1" dirty="0"/>
              <a:t>different Cluster ID </a:t>
            </a:r>
            <a:r>
              <a:rPr lang="en-AU" sz="1000" dirty="0"/>
              <a:t>should be configured</a:t>
            </a:r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B447C7-8210-B1E6-183D-8F90E69AF740}"/>
              </a:ext>
            </a:extLst>
          </p:cNvPr>
          <p:cNvSpPr>
            <a:spLocks noChangeAspect="1"/>
          </p:cNvSpPr>
          <p:nvPr/>
        </p:nvSpPr>
        <p:spPr>
          <a:xfrm>
            <a:off x="5036535" y="4163035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R3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DF3F60-D460-F196-A6F3-444E5DC11F3C}"/>
              </a:ext>
            </a:extLst>
          </p:cNvPr>
          <p:cNvSpPr>
            <a:spLocks noChangeAspect="1"/>
          </p:cNvSpPr>
          <p:nvPr/>
        </p:nvSpPr>
        <p:spPr>
          <a:xfrm>
            <a:off x="2850460" y="3601591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EE5DDC-58EB-A12B-4602-333242191965}"/>
              </a:ext>
            </a:extLst>
          </p:cNvPr>
          <p:cNvSpPr>
            <a:spLocks noChangeAspect="1"/>
          </p:cNvSpPr>
          <p:nvPr/>
        </p:nvSpPr>
        <p:spPr>
          <a:xfrm>
            <a:off x="3851920" y="4155926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R2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F7359E-3146-4749-B446-1DAEC6649A93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3252540" y="3109055"/>
            <a:ext cx="678461" cy="516242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D03AD9-1CF9-0EC0-232B-2CB4E1F4D444}"/>
              </a:ext>
            </a:extLst>
          </p:cNvPr>
          <p:cNvCxnSpPr>
            <a:cxnSpLocks/>
            <a:stCxn id="9" idx="0"/>
            <a:endCxn id="14" idx="4"/>
          </p:cNvCxnSpPr>
          <p:nvPr/>
        </p:nvCxnSpPr>
        <p:spPr>
          <a:xfrm flipV="1">
            <a:off x="4121920" y="3188136"/>
            <a:ext cx="0" cy="967790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083D8F-4DEA-2627-BB49-D0F99BB0C0A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230401" y="3170291"/>
            <a:ext cx="885215" cy="1071825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47017-28FE-22AA-A804-3BF7A4157212}"/>
              </a:ext>
            </a:extLst>
          </p:cNvPr>
          <p:cNvGrpSpPr/>
          <p:nvPr/>
        </p:nvGrpSpPr>
        <p:grpSpPr>
          <a:xfrm>
            <a:off x="3851920" y="2648136"/>
            <a:ext cx="540000" cy="540000"/>
            <a:chOff x="3923928" y="2301750"/>
            <a:chExt cx="540000" cy="54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DB88333-57F6-C42C-3D65-509B31DD39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3928" y="2301750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155EF8-2274-8A9A-DFDC-258B6EA04EFA}"/>
                </a:ext>
              </a:extLst>
            </p:cNvPr>
            <p:cNvSpPr txBox="1"/>
            <p:nvPr/>
          </p:nvSpPr>
          <p:spPr>
            <a:xfrm>
              <a:off x="3958603" y="2428056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RR</a:t>
              </a:r>
              <a:r>
                <a:rPr lang="en-AU" sz="12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150718-7BB5-17CE-9D77-00042A1C1886}"/>
              </a:ext>
            </a:extLst>
          </p:cNvPr>
          <p:cNvGrpSpPr/>
          <p:nvPr/>
        </p:nvGrpSpPr>
        <p:grpSpPr>
          <a:xfrm>
            <a:off x="5024553" y="2644843"/>
            <a:ext cx="540000" cy="540000"/>
            <a:chOff x="3923928" y="2301750"/>
            <a:chExt cx="540000" cy="54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075737-0CB9-1E28-4EC2-66509D414C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3928" y="2301750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F75C77-F4C5-49AA-26BD-9848702C7877}"/>
                </a:ext>
              </a:extLst>
            </p:cNvPr>
            <p:cNvSpPr txBox="1"/>
            <p:nvPr/>
          </p:nvSpPr>
          <p:spPr>
            <a:xfrm>
              <a:off x="3958603" y="2428056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RR</a:t>
              </a:r>
              <a:r>
                <a:rPr lang="en-AU" sz="1200" b="1" dirty="0"/>
                <a:t>2</a:t>
              </a:r>
              <a:endParaRPr lang="en-AU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D720AD5C-45E8-54CA-A556-36C155273DFC}"/>
              </a:ext>
            </a:extLst>
          </p:cNvPr>
          <p:cNvSpPr>
            <a:spLocks noChangeAspect="1"/>
          </p:cNvSpPr>
          <p:nvPr/>
        </p:nvSpPr>
        <p:spPr>
          <a:xfrm>
            <a:off x="6051677" y="3601591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R4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FF4109-0210-984A-D0B9-E33710864DFE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H="1" flipV="1">
            <a:off x="5294553" y="3184843"/>
            <a:ext cx="11982" cy="978192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EF86F3-D23A-33B5-C650-3AD68AB8135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485472" y="3085249"/>
            <a:ext cx="645286" cy="595423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D395EB-033F-95FE-FE30-D7DD2AFBEAD6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342008" y="3105762"/>
            <a:ext cx="1761626" cy="623818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6DA8E2-1091-D4D6-E2A4-6805001FD36D}"/>
              </a:ext>
            </a:extLst>
          </p:cNvPr>
          <p:cNvCxnSpPr>
            <a:cxnSpLocks/>
            <a:stCxn id="19" idx="2"/>
            <a:endCxn id="14" idx="5"/>
          </p:cNvCxnSpPr>
          <p:nvPr/>
        </p:nvCxnSpPr>
        <p:spPr>
          <a:xfrm flipH="1" flipV="1">
            <a:off x="4312839" y="3109055"/>
            <a:ext cx="1738838" cy="762536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F0D77C-3E9F-1F0A-17D8-7A09BAFDFCCA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4312839" y="3163091"/>
            <a:ext cx="871562" cy="1071916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F27415-13A1-D82E-C53B-3EAFC01BCFF3}"/>
              </a:ext>
            </a:extLst>
          </p:cNvPr>
          <p:cNvCxnSpPr>
            <a:cxnSpLocks/>
          </p:cNvCxnSpPr>
          <p:nvPr/>
        </p:nvCxnSpPr>
        <p:spPr>
          <a:xfrm flipV="1">
            <a:off x="4391920" y="2914843"/>
            <a:ext cx="632633" cy="3293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C1580D1-2654-FD7B-300E-19802EC01101}"/>
              </a:ext>
            </a:extLst>
          </p:cNvPr>
          <p:cNvSpPr/>
          <p:nvPr/>
        </p:nvSpPr>
        <p:spPr>
          <a:xfrm>
            <a:off x="3221220" y="3056617"/>
            <a:ext cx="561600" cy="446400"/>
          </a:xfrm>
          <a:custGeom>
            <a:avLst/>
            <a:gdLst>
              <a:gd name="connsiteX0" fmla="*/ 0 w 561600"/>
              <a:gd name="connsiteY0" fmla="*/ 446400 h 446400"/>
              <a:gd name="connsiteX1" fmla="*/ 561600 w 561600"/>
              <a:gd name="connsiteY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600" h="446400">
                <a:moveTo>
                  <a:pt x="0" y="446400"/>
                </a:moveTo>
                <a:lnTo>
                  <a:pt x="561600" y="0"/>
                </a:ln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1EA5A9-B456-F4E4-ED5F-DC812002FA0F}"/>
              </a:ext>
            </a:extLst>
          </p:cNvPr>
          <p:cNvCxnSpPr>
            <a:cxnSpLocks/>
          </p:cNvCxnSpPr>
          <p:nvPr/>
        </p:nvCxnSpPr>
        <p:spPr>
          <a:xfrm>
            <a:off x="4424786" y="2824811"/>
            <a:ext cx="161712" cy="0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860B8A3-D26B-9550-973D-68513057E030}"/>
              </a:ext>
            </a:extLst>
          </p:cNvPr>
          <p:cNvSpPr txBox="1"/>
          <p:nvPr/>
        </p:nvSpPr>
        <p:spPr>
          <a:xfrm>
            <a:off x="3167059" y="2698733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/>
                </a:solidFill>
              </a:rPr>
              <a:t>Cluster ID</a:t>
            </a:r>
          </a:p>
          <a:p>
            <a:pPr algn="ctr"/>
            <a:r>
              <a:rPr lang="en-US" sz="800" b="1" dirty="0">
                <a:solidFill>
                  <a:schemeClr val="accent1"/>
                </a:solidFill>
              </a:rPr>
              <a:t>10.1.1.10</a:t>
            </a:r>
            <a:endParaRPr lang="en-AU" sz="800" b="1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0545BA-F4ED-6573-F164-8DE91E04CE0C}"/>
              </a:ext>
            </a:extLst>
          </p:cNvPr>
          <p:cNvSpPr txBox="1"/>
          <p:nvPr/>
        </p:nvSpPr>
        <p:spPr>
          <a:xfrm>
            <a:off x="5575293" y="2692108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/>
                </a:solidFill>
              </a:rPr>
              <a:t>Cluster ID</a:t>
            </a:r>
          </a:p>
          <a:p>
            <a:pPr algn="ctr"/>
            <a:r>
              <a:rPr lang="en-US" sz="800" b="1" dirty="0">
                <a:solidFill>
                  <a:schemeClr val="accent1"/>
                </a:solidFill>
              </a:rPr>
              <a:t>10.1.1.10</a:t>
            </a:r>
            <a:endParaRPr lang="en-AU" sz="800" b="1" dirty="0">
              <a:solidFill>
                <a:schemeClr val="accen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95A4167-D9E1-6066-2096-2B095650C038}"/>
              </a:ext>
            </a:extLst>
          </p:cNvPr>
          <p:cNvSpPr/>
          <p:nvPr/>
        </p:nvSpPr>
        <p:spPr>
          <a:xfrm>
            <a:off x="2699792" y="2571750"/>
            <a:ext cx="4032448" cy="2232248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D74A4A-A201-8002-4458-5A1A83A6E41D}"/>
              </a:ext>
            </a:extLst>
          </p:cNvPr>
          <p:cNvSpPr txBox="1"/>
          <p:nvPr/>
        </p:nvSpPr>
        <p:spPr>
          <a:xfrm>
            <a:off x="4005960" y="2338879"/>
            <a:ext cx="1404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/>
                </a:solidFill>
              </a:rPr>
              <a:t>Two RRs in same cluster</a:t>
            </a:r>
            <a:endParaRPr lang="en-AU" sz="800" b="1" dirty="0">
              <a:solidFill>
                <a:schemeClr val="accent1"/>
              </a:solidFill>
            </a:endParaRPr>
          </a:p>
        </p:txBody>
      </p:sp>
      <p:pic>
        <p:nvPicPr>
          <p:cNvPr id="53" name="Graphic 52" descr="Close with solid fill">
            <a:extLst>
              <a:ext uri="{FF2B5EF4-FFF2-40B4-BE49-F238E27FC236}">
                <a16:creationId xmlns:a16="http://schemas.microsoft.com/office/drawing/2014/main" id="{9B2FC167-7C17-D1BE-EF71-E2159453B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3048" y="2699895"/>
            <a:ext cx="187489" cy="187489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C55F489-CE80-7E47-DE5F-BA0CB459D159}"/>
              </a:ext>
            </a:extLst>
          </p:cNvPr>
          <p:cNvCxnSpPr>
            <a:cxnSpLocks/>
          </p:cNvCxnSpPr>
          <p:nvPr/>
        </p:nvCxnSpPr>
        <p:spPr>
          <a:xfrm>
            <a:off x="4034760" y="3213491"/>
            <a:ext cx="0" cy="212669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7399AD2-84D9-9273-3E7C-6B71C4F86923}"/>
              </a:ext>
            </a:extLst>
          </p:cNvPr>
          <p:cNvCxnSpPr>
            <a:cxnSpLocks/>
          </p:cNvCxnSpPr>
          <p:nvPr/>
        </p:nvCxnSpPr>
        <p:spPr>
          <a:xfrm>
            <a:off x="4174472" y="3213491"/>
            <a:ext cx="111857" cy="154754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184E39F-7FDD-0865-7237-1C8689453F0D}"/>
              </a:ext>
            </a:extLst>
          </p:cNvPr>
          <p:cNvCxnSpPr>
            <a:cxnSpLocks/>
          </p:cNvCxnSpPr>
          <p:nvPr/>
        </p:nvCxnSpPr>
        <p:spPr>
          <a:xfrm>
            <a:off x="4316774" y="3188826"/>
            <a:ext cx="150291" cy="75696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7D4C152-2600-E1E6-FA15-9462A2A6D62D}"/>
              </a:ext>
            </a:extLst>
          </p:cNvPr>
          <p:cNvSpPr txBox="1"/>
          <p:nvPr/>
        </p:nvSpPr>
        <p:spPr>
          <a:xfrm>
            <a:off x="602194" y="2963577"/>
            <a:ext cx="2024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accent1"/>
                </a:solidFill>
              </a:rPr>
              <a:t>For RR Redundancy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b="1" dirty="0">
                <a:solidFill>
                  <a:srgbClr val="C00000"/>
                </a:solidFill>
              </a:rPr>
              <a:t>Caution: Route might get lost if R1 and R2 loss peering with RR1 and RR2 respectively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b="1" dirty="0">
                <a:solidFill>
                  <a:srgbClr val="C00000"/>
                </a:solidFill>
              </a:rPr>
              <a:t>Physical links and IGP path should be designed carefully </a:t>
            </a:r>
          </a:p>
        </p:txBody>
      </p:sp>
    </p:spTree>
    <p:extLst>
      <p:ext uri="{BB962C8B-B14F-4D97-AF65-F5344CB8AC3E}">
        <p14:creationId xmlns:p14="http://schemas.microsoft.com/office/powerpoint/2010/main" val="1555680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 Loop Prevention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79" y="1023577"/>
            <a:ext cx="8342585" cy="3780421"/>
          </a:xfrm>
        </p:spPr>
        <p:txBody>
          <a:bodyPr>
            <a:normAutofit/>
          </a:bodyPr>
          <a:lstStyle/>
          <a:p>
            <a:r>
              <a:rPr lang="en-AU" sz="1800" dirty="0"/>
              <a:t>Should we configure same or different Cluster ID on all RRs?</a:t>
            </a:r>
          </a:p>
          <a:p>
            <a:pPr lvl="1"/>
            <a:r>
              <a:rPr lang="en-AU" sz="1400" dirty="0"/>
              <a:t>It depends on requirements</a:t>
            </a:r>
          </a:p>
          <a:p>
            <a:pPr lvl="2"/>
            <a:r>
              <a:rPr lang="en-AU" sz="1000" dirty="0"/>
              <a:t>Are RRs for only </a:t>
            </a:r>
            <a:r>
              <a:rPr lang="en-AU" sz="1000" b="1" dirty="0"/>
              <a:t>redundancy</a:t>
            </a:r>
            <a:r>
              <a:rPr lang="en-AU" sz="1000" dirty="0"/>
              <a:t>? Then </a:t>
            </a:r>
            <a:r>
              <a:rPr lang="en-AU" sz="1000" b="1" dirty="0"/>
              <a:t>same Cluster ID </a:t>
            </a:r>
            <a:r>
              <a:rPr lang="en-AU" sz="1000" dirty="0"/>
              <a:t>can be configured</a:t>
            </a:r>
          </a:p>
          <a:p>
            <a:pPr lvl="2"/>
            <a:r>
              <a:rPr lang="en-AU" sz="1000" dirty="0"/>
              <a:t>Are RRs for </a:t>
            </a:r>
            <a:r>
              <a:rPr lang="en-AU" sz="1000" b="1" dirty="0"/>
              <a:t>load sharing</a:t>
            </a:r>
            <a:r>
              <a:rPr lang="en-AU" sz="1000" dirty="0"/>
              <a:t>? Then </a:t>
            </a:r>
            <a:r>
              <a:rPr lang="en-AU" sz="1000" b="1" dirty="0"/>
              <a:t>different Cluster ID </a:t>
            </a:r>
            <a:r>
              <a:rPr lang="en-AU" sz="1000" dirty="0"/>
              <a:t>should be configured</a:t>
            </a:r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B447C7-8210-B1E6-183D-8F90E69AF740}"/>
              </a:ext>
            </a:extLst>
          </p:cNvPr>
          <p:cNvSpPr>
            <a:spLocks noChangeAspect="1"/>
          </p:cNvSpPr>
          <p:nvPr/>
        </p:nvSpPr>
        <p:spPr>
          <a:xfrm>
            <a:off x="5036535" y="4163035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R3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DF3F60-D460-F196-A6F3-444E5DC11F3C}"/>
              </a:ext>
            </a:extLst>
          </p:cNvPr>
          <p:cNvSpPr>
            <a:spLocks noChangeAspect="1"/>
          </p:cNvSpPr>
          <p:nvPr/>
        </p:nvSpPr>
        <p:spPr>
          <a:xfrm>
            <a:off x="2850460" y="3601591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EE5DDC-58EB-A12B-4602-333242191965}"/>
              </a:ext>
            </a:extLst>
          </p:cNvPr>
          <p:cNvSpPr>
            <a:spLocks noChangeAspect="1"/>
          </p:cNvSpPr>
          <p:nvPr/>
        </p:nvSpPr>
        <p:spPr>
          <a:xfrm>
            <a:off x="3851920" y="4155926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R2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F7359E-3146-4749-B446-1DAEC6649A93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3252540" y="3109055"/>
            <a:ext cx="678461" cy="516242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083D8F-4DEA-2627-BB49-D0F99BB0C0A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230401" y="3170291"/>
            <a:ext cx="885215" cy="1071825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47017-28FE-22AA-A804-3BF7A4157212}"/>
              </a:ext>
            </a:extLst>
          </p:cNvPr>
          <p:cNvGrpSpPr/>
          <p:nvPr/>
        </p:nvGrpSpPr>
        <p:grpSpPr>
          <a:xfrm>
            <a:off x="3851920" y="2648136"/>
            <a:ext cx="540000" cy="540000"/>
            <a:chOff x="3923928" y="2301750"/>
            <a:chExt cx="540000" cy="54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DB88333-57F6-C42C-3D65-509B31DD39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3928" y="2301750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155EF8-2274-8A9A-DFDC-258B6EA04EFA}"/>
                </a:ext>
              </a:extLst>
            </p:cNvPr>
            <p:cNvSpPr txBox="1"/>
            <p:nvPr/>
          </p:nvSpPr>
          <p:spPr>
            <a:xfrm>
              <a:off x="3958603" y="2428056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RR</a:t>
              </a:r>
              <a:r>
                <a:rPr lang="en-AU" sz="12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150718-7BB5-17CE-9D77-00042A1C1886}"/>
              </a:ext>
            </a:extLst>
          </p:cNvPr>
          <p:cNvGrpSpPr/>
          <p:nvPr/>
        </p:nvGrpSpPr>
        <p:grpSpPr>
          <a:xfrm>
            <a:off x="5024553" y="2644843"/>
            <a:ext cx="540000" cy="540000"/>
            <a:chOff x="3923928" y="2301750"/>
            <a:chExt cx="540000" cy="54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075737-0CB9-1E28-4EC2-66509D414C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3928" y="2301750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F75C77-F4C5-49AA-26BD-9848702C7877}"/>
                </a:ext>
              </a:extLst>
            </p:cNvPr>
            <p:cNvSpPr txBox="1"/>
            <p:nvPr/>
          </p:nvSpPr>
          <p:spPr>
            <a:xfrm>
              <a:off x="3958603" y="2428056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RR</a:t>
              </a:r>
              <a:r>
                <a:rPr lang="en-AU" sz="1200" b="1" dirty="0"/>
                <a:t>2</a:t>
              </a:r>
              <a:endParaRPr lang="en-AU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D720AD5C-45E8-54CA-A556-36C155273DFC}"/>
              </a:ext>
            </a:extLst>
          </p:cNvPr>
          <p:cNvSpPr>
            <a:spLocks noChangeAspect="1"/>
          </p:cNvSpPr>
          <p:nvPr/>
        </p:nvSpPr>
        <p:spPr>
          <a:xfrm>
            <a:off x="6051677" y="3601591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R4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FF4109-0210-984A-D0B9-E33710864DFE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H="1" flipV="1">
            <a:off x="5294553" y="3184843"/>
            <a:ext cx="11982" cy="978192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EF86F3-D23A-33B5-C650-3AD68AB8135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485472" y="3085249"/>
            <a:ext cx="645286" cy="595423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6DA8E2-1091-D4D6-E2A4-6805001FD36D}"/>
              </a:ext>
            </a:extLst>
          </p:cNvPr>
          <p:cNvCxnSpPr>
            <a:cxnSpLocks/>
            <a:stCxn id="19" idx="2"/>
            <a:endCxn id="14" idx="5"/>
          </p:cNvCxnSpPr>
          <p:nvPr/>
        </p:nvCxnSpPr>
        <p:spPr>
          <a:xfrm flipH="1" flipV="1">
            <a:off x="4312839" y="3109055"/>
            <a:ext cx="1738838" cy="762536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F0D77C-3E9F-1F0A-17D8-7A09BAFDFCCA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4312839" y="3163091"/>
            <a:ext cx="871562" cy="1071916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F27415-13A1-D82E-C53B-3EAFC01BCFF3}"/>
              </a:ext>
            </a:extLst>
          </p:cNvPr>
          <p:cNvCxnSpPr>
            <a:cxnSpLocks/>
          </p:cNvCxnSpPr>
          <p:nvPr/>
        </p:nvCxnSpPr>
        <p:spPr>
          <a:xfrm flipV="1">
            <a:off x="4391920" y="2914843"/>
            <a:ext cx="632633" cy="3293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C1580D1-2654-FD7B-300E-19802EC01101}"/>
              </a:ext>
            </a:extLst>
          </p:cNvPr>
          <p:cNvSpPr/>
          <p:nvPr/>
        </p:nvSpPr>
        <p:spPr>
          <a:xfrm>
            <a:off x="3221220" y="3056617"/>
            <a:ext cx="561600" cy="446400"/>
          </a:xfrm>
          <a:custGeom>
            <a:avLst/>
            <a:gdLst>
              <a:gd name="connsiteX0" fmla="*/ 0 w 561600"/>
              <a:gd name="connsiteY0" fmla="*/ 446400 h 446400"/>
              <a:gd name="connsiteX1" fmla="*/ 561600 w 561600"/>
              <a:gd name="connsiteY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600" h="446400">
                <a:moveTo>
                  <a:pt x="0" y="446400"/>
                </a:moveTo>
                <a:lnTo>
                  <a:pt x="561600" y="0"/>
                </a:ln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1EA5A9-B456-F4E4-ED5F-DC812002FA0F}"/>
              </a:ext>
            </a:extLst>
          </p:cNvPr>
          <p:cNvCxnSpPr>
            <a:cxnSpLocks/>
          </p:cNvCxnSpPr>
          <p:nvPr/>
        </p:nvCxnSpPr>
        <p:spPr>
          <a:xfrm>
            <a:off x="4424786" y="2824811"/>
            <a:ext cx="161712" cy="0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860B8A3-D26B-9550-973D-68513057E030}"/>
              </a:ext>
            </a:extLst>
          </p:cNvPr>
          <p:cNvSpPr txBox="1"/>
          <p:nvPr/>
        </p:nvSpPr>
        <p:spPr>
          <a:xfrm>
            <a:off x="3167059" y="2698733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/>
                </a:solidFill>
              </a:rPr>
              <a:t>Cluster ID</a:t>
            </a:r>
          </a:p>
          <a:p>
            <a:pPr algn="ctr"/>
            <a:r>
              <a:rPr lang="en-US" sz="800" b="1" dirty="0">
                <a:solidFill>
                  <a:schemeClr val="accent1"/>
                </a:solidFill>
              </a:rPr>
              <a:t>10.1.1.10</a:t>
            </a:r>
            <a:endParaRPr lang="en-AU" sz="800" b="1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0545BA-F4ED-6573-F164-8DE91E04CE0C}"/>
              </a:ext>
            </a:extLst>
          </p:cNvPr>
          <p:cNvSpPr txBox="1"/>
          <p:nvPr/>
        </p:nvSpPr>
        <p:spPr>
          <a:xfrm>
            <a:off x="5575293" y="2692108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/>
                </a:solidFill>
              </a:rPr>
              <a:t>Cluster ID</a:t>
            </a:r>
          </a:p>
          <a:p>
            <a:pPr algn="ctr"/>
            <a:r>
              <a:rPr lang="en-US" sz="800" b="1" dirty="0">
                <a:solidFill>
                  <a:schemeClr val="accent1"/>
                </a:solidFill>
              </a:rPr>
              <a:t>10.1.1.10</a:t>
            </a:r>
            <a:endParaRPr lang="en-AU" sz="800" b="1" dirty="0">
              <a:solidFill>
                <a:schemeClr val="accen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95A4167-D9E1-6066-2096-2B095650C038}"/>
              </a:ext>
            </a:extLst>
          </p:cNvPr>
          <p:cNvSpPr/>
          <p:nvPr/>
        </p:nvSpPr>
        <p:spPr>
          <a:xfrm>
            <a:off x="2699792" y="2571750"/>
            <a:ext cx="4032448" cy="2232248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D74A4A-A201-8002-4458-5A1A83A6E41D}"/>
              </a:ext>
            </a:extLst>
          </p:cNvPr>
          <p:cNvSpPr txBox="1"/>
          <p:nvPr/>
        </p:nvSpPr>
        <p:spPr>
          <a:xfrm>
            <a:off x="4005960" y="2338879"/>
            <a:ext cx="1404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/>
                </a:solidFill>
              </a:rPr>
              <a:t>Two RRs in same cluster</a:t>
            </a:r>
            <a:endParaRPr lang="en-AU" sz="800" b="1" dirty="0">
              <a:solidFill>
                <a:schemeClr val="accent1"/>
              </a:solidFill>
            </a:endParaRPr>
          </a:p>
        </p:txBody>
      </p:sp>
      <p:pic>
        <p:nvPicPr>
          <p:cNvPr id="53" name="Graphic 52" descr="Close with solid fill">
            <a:extLst>
              <a:ext uri="{FF2B5EF4-FFF2-40B4-BE49-F238E27FC236}">
                <a16:creationId xmlns:a16="http://schemas.microsoft.com/office/drawing/2014/main" id="{9B2FC167-7C17-D1BE-EF71-E2159453B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3048" y="2699895"/>
            <a:ext cx="187489" cy="187489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7399AD2-84D9-9273-3E7C-6B71C4F86923}"/>
              </a:ext>
            </a:extLst>
          </p:cNvPr>
          <p:cNvCxnSpPr>
            <a:cxnSpLocks/>
          </p:cNvCxnSpPr>
          <p:nvPr/>
        </p:nvCxnSpPr>
        <p:spPr>
          <a:xfrm>
            <a:off x="4174472" y="3213491"/>
            <a:ext cx="111857" cy="154754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184E39F-7FDD-0865-7237-1C8689453F0D}"/>
              </a:ext>
            </a:extLst>
          </p:cNvPr>
          <p:cNvCxnSpPr>
            <a:cxnSpLocks/>
          </p:cNvCxnSpPr>
          <p:nvPr/>
        </p:nvCxnSpPr>
        <p:spPr>
          <a:xfrm>
            <a:off x="4316774" y="3188826"/>
            <a:ext cx="150291" cy="75696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27B9179-94ED-1004-2D5D-F88569161CEC}"/>
              </a:ext>
            </a:extLst>
          </p:cNvPr>
          <p:cNvSpPr txBox="1"/>
          <p:nvPr/>
        </p:nvSpPr>
        <p:spPr>
          <a:xfrm>
            <a:off x="602194" y="2963577"/>
            <a:ext cx="2024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accent1"/>
                </a:solidFill>
              </a:rPr>
              <a:t>For RR Redundancy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b="1" dirty="0">
                <a:solidFill>
                  <a:srgbClr val="C00000"/>
                </a:solidFill>
              </a:rPr>
              <a:t>Caution: Route might get lost if R1 and R2 loss peering with RR1 and RR2 respectively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b="1" dirty="0">
                <a:solidFill>
                  <a:srgbClr val="C00000"/>
                </a:solidFill>
              </a:rPr>
              <a:t>Physical links and IGP path should be designed carefully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22AC64-ED48-CA6D-146E-8E7855B4854A}"/>
              </a:ext>
            </a:extLst>
          </p:cNvPr>
          <p:cNvSpPr txBox="1"/>
          <p:nvPr/>
        </p:nvSpPr>
        <p:spPr>
          <a:xfrm>
            <a:off x="2673239" y="4619697"/>
            <a:ext cx="290936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000" b="1" dirty="0">
                <a:solidFill>
                  <a:srgbClr val="C00000"/>
                </a:solidFill>
              </a:rPr>
              <a:t>R2 can’t have R1’s route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2496911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 Loop Prevention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79" y="1023577"/>
            <a:ext cx="8403508" cy="3780421"/>
          </a:xfrm>
        </p:spPr>
        <p:txBody>
          <a:bodyPr>
            <a:normAutofit/>
          </a:bodyPr>
          <a:lstStyle/>
          <a:p>
            <a:r>
              <a:rPr lang="en-AU" sz="1800" dirty="0"/>
              <a:t>Should we configure same or different Cluster ID on all RRs?</a:t>
            </a:r>
          </a:p>
          <a:p>
            <a:pPr lvl="1"/>
            <a:r>
              <a:rPr lang="en-AU" sz="1400" dirty="0"/>
              <a:t>It depends on requirements</a:t>
            </a:r>
          </a:p>
          <a:p>
            <a:pPr lvl="2"/>
            <a:r>
              <a:rPr lang="en-AU" sz="1000" dirty="0"/>
              <a:t>Are RRs for only </a:t>
            </a:r>
            <a:r>
              <a:rPr lang="en-AU" sz="1000" b="1" dirty="0"/>
              <a:t>redundancy</a:t>
            </a:r>
            <a:r>
              <a:rPr lang="en-AU" sz="1000" dirty="0"/>
              <a:t>? Then </a:t>
            </a:r>
            <a:r>
              <a:rPr lang="en-AU" sz="1000" b="1" dirty="0"/>
              <a:t>same Cluster ID </a:t>
            </a:r>
            <a:r>
              <a:rPr lang="en-AU" sz="1000" dirty="0"/>
              <a:t>can be configured</a:t>
            </a:r>
          </a:p>
          <a:p>
            <a:pPr lvl="2"/>
            <a:r>
              <a:rPr lang="en-AU" sz="1000" dirty="0"/>
              <a:t>Are RRs for </a:t>
            </a:r>
            <a:r>
              <a:rPr lang="en-AU" sz="1000" b="1" dirty="0"/>
              <a:t>load sharing</a:t>
            </a:r>
            <a:r>
              <a:rPr lang="en-AU" sz="1000" dirty="0"/>
              <a:t>? Then </a:t>
            </a:r>
            <a:r>
              <a:rPr lang="en-AU" sz="1000" b="1" dirty="0"/>
              <a:t>different Cluster ID </a:t>
            </a:r>
            <a:r>
              <a:rPr lang="en-AU" sz="1000" dirty="0"/>
              <a:t>should be configured</a:t>
            </a:r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B447C7-8210-B1E6-183D-8F90E69AF740}"/>
              </a:ext>
            </a:extLst>
          </p:cNvPr>
          <p:cNvSpPr>
            <a:spLocks noChangeAspect="1"/>
          </p:cNvSpPr>
          <p:nvPr/>
        </p:nvSpPr>
        <p:spPr>
          <a:xfrm>
            <a:off x="2804287" y="4199039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R3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DF3F60-D460-F196-A6F3-444E5DC11F3C}"/>
              </a:ext>
            </a:extLst>
          </p:cNvPr>
          <p:cNvSpPr>
            <a:spLocks noChangeAspect="1"/>
          </p:cNvSpPr>
          <p:nvPr/>
        </p:nvSpPr>
        <p:spPr>
          <a:xfrm>
            <a:off x="618212" y="3637595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EE5DDC-58EB-A12B-4602-333242191965}"/>
              </a:ext>
            </a:extLst>
          </p:cNvPr>
          <p:cNvSpPr>
            <a:spLocks noChangeAspect="1"/>
          </p:cNvSpPr>
          <p:nvPr/>
        </p:nvSpPr>
        <p:spPr>
          <a:xfrm>
            <a:off x="1619672" y="4191930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R2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F7359E-3146-4749-B446-1DAEC6649A93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1020292" y="3145059"/>
            <a:ext cx="678461" cy="516242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D03AD9-1CF9-0EC0-232B-2CB4E1F4D444}"/>
              </a:ext>
            </a:extLst>
          </p:cNvPr>
          <p:cNvCxnSpPr>
            <a:cxnSpLocks/>
            <a:stCxn id="9" idx="0"/>
            <a:endCxn id="14" idx="4"/>
          </p:cNvCxnSpPr>
          <p:nvPr/>
        </p:nvCxnSpPr>
        <p:spPr>
          <a:xfrm flipV="1">
            <a:off x="1889672" y="3224140"/>
            <a:ext cx="0" cy="967790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47017-28FE-22AA-A804-3BF7A4157212}"/>
              </a:ext>
            </a:extLst>
          </p:cNvPr>
          <p:cNvGrpSpPr/>
          <p:nvPr/>
        </p:nvGrpSpPr>
        <p:grpSpPr>
          <a:xfrm>
            <a:off x="1619672" y="2684140"/>
            <a:ext cx="540000" cy="540000"/>
            <a:chOff x="3923928" y="2301750"/>
            <a:chExt cx="540000" cy="54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DB88333-57F6-C42C-3D65-509B31DD39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3928" y="2301750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155EF8-2274-8A9A-DFDC-258B6EA04EFA}"/>
                </a:ext>
              </a:extLst>
            </p:cNvPr>
            <p:cNvSpPr txBox="1"/>
            <p:nvPr/>
          </p:nvSpPr>
          <p:spPr>
            <a:xfrm>
              <a:off x="3958603" y="2428056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RR</a:t>
              </a:r>
              <a:r>
                <a:rPr lang="en-AU" sz="12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150718-7BB5-17CE-9D77-00042A1C1886}"/>
              </a:ext>
            </a:extLst>
          </p:cNvPr>
          <p:cNvGrpSpPr/>
          <p:nvPr/>
        </p:nvGrpSpPr>
        <p:grpSpPr>
          <a:xfrm>
            <a:off x="2792305" y="2680847"/>
            <a:ext cx="540000" cy="540000"/>
            <a:chOff x="3923928" y="2301750"/>
            <a:chExt cx="540000" cy="54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075737-0CB9-1E28-4EC2-66509D414C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3928" y="2301750"/>
              <a:ext cx="540000" cy="540000"/>
            </a:xfrm>
            <a:prstGeom prst="ellips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F75C77-F4C5-49AA-26BD-9848702C7877}"/>
                </a:ext>
              </a:extLst>
            </p:cNvPr>
            <p:cNvSpPr txBox="1"/>
            <p:nvPr/>
          </p:nvSpPr>
          <p:spPr>
            <a:xfrm>
              <a:off x="3958603" y="2428056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RR</a:t>
              </a:r>
              <a:r>
                <a:rPr lang="en-AU" sz="1200" b="1" dirty="0"/>
                <a:t>2</a:t>
              </a:r>
              <a:endParaRPr lang="en-AU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D720AD5C-45E8-54CA-A556-36C155273DFC}"/>
              </a:ext>
            </a:extLst>
          </p:cNvPr>
          <p:cNvSpPr>
            <a:spLocks noChangeAspect="1"/>
          </p:cNvSpPr>
          <p:nvPr/>
        </p:nvSpPr>
        <p:spPr>
          <a:xfrm>
            <a:off x="3819429" y="3637595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R4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FF4109-0210-984A-D0B9-E33710864DFE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H="1" flipV="1">
            <a:off x="3062305" y="3220847"/>
            <a:ext cx="11982" cy="978192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EF86F3-D23A-33B5-C650-3AD68AB8135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253224" y="3121253"/>
            <a:ext cx="645286" cy="595423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F27415-13A1-D82E-C53B-3EAFC01BCFF3}"/>
              </a:ext>
            </a:extLst>
          </p:cNvPr>
          <p:cNvCxnSpPr>
            <a:cxnSpLocks/>
          </p:cNvCxnSpPr>
          <p:nvPr/>
        </p:nvCxnSpPr>
        <p:spPr>
          <a:xfrm flipV="1">
            <a:off x="2159672" y="2950847"/>
            <a:ext cx="632633" cy="3293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C1580D1-2654-FD7B-300E-19802EC01101}"/>
              </a:ext>
            </a:extLst>
          </p:cNvPr>
          <p:cNvSpPr/>
          <p:nvPr/>
        </p:nvSpPr>
        <p:spPr>
          <a:xfrm>
            <a:off x="988972" y="3092621"/>
            <a:ext cx="561600" cy="446400"/>
          </a:xfrm>
          <a:custGeom>
            <a:avLst/>
            <a:gdLst>
              <a:gd name="connsiteX0" fmla="*/ 0 w 561600"/>
              <a:gd name="connsiteY0" fmla="*/ 446400 h 446400"/>
              <a:gd name="connsiteX1" fmla="*/ 561600 w 561600"/>
              <a:gd name="connsiteY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600" h="446400">
                <a:moveTo>
                  <a:pt x="0" y="446400"/>
                </a:moveTo>
                <a:lnTo>
                  <a:pt x="561600" y="0"/>
                </a:ln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1EA5A9-B456-F4E4-ED5F-DC812002FA0F}"/>
              </a:ext>
            </a:extLst>
          </p:cNvPr>
          <p:cNvCxnSpPr>
            <a:cxnSpLocks/>
          </p:cNvCxnSpPr>
          <p:nvPr/>
        </p:nvCxnSpPr>
        <p:spPr>
          <a:xfrm>
            <a:off x="2192538" y="2860815"/>
            <a:ext cx="161712" cy="0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860B8A3-D26B-9550-973D-68513057E030}"/>
              </a:ext>
            </a:extLst>
          </p:cNvPr>
          <p:cNvSpPr txBox="1"/>
          <p:nvPr/>
        </p:nvSpPr>
        <p:spPr>
          <a:xfrm>
            <a:off x="934811" y="2734737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/>
                </a:solidFill>
              </a:rPr>
              <a:t>Cluster ID</a:t>
            </a:r>
          </a:p>
          <a:p>
            <a:pPr algn="ctr"/>
            <a:r>
              <a:rPr lang="en-US" sz="800" b="1" dirty="0">
                <a:solidFill>
                  <a:schemeClr val="accent1"/>
                </a:solidFill>
              </a:rPr>
              <a:t>10.1.1.10</a:t>
            </a:r>
            <a:endParaRPr lang="en-AU" sz="800" b="1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0545BA-F4ED-6573-F164-8DE91E04CE0C}"/>
              </a:ext>
            </a:extLst>
          </p:cNvPr>
          <p:cNvSpPr txBox="1"/>
          <p:nvPr/>
        </p:nvSpPr>
        <p:spPr>
          <a:xfrm>
            <a:off x="3343045" y="2728112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Cluster ID</a:t>
            </a:r>
          </a:p>
          <a:p>
            <a:pPr algn="ctr"/>
            <a:r>
              <a:rPr lang="en-US" sz="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10.1.1.20</a:t>
            </a:r>
            <a:endParaRPr lang="en-AU" sz="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95A4167-D9E1-6066-2096-2B095650C038}"/>
              </a:ext>
            </a:extLst>
          </p:cNvPr>
          <p:cNvSpPr/>
          <p:nvPr/>
        </p:nvSpPr>
        <p:spPr>
          <a:xfrm>
            <a:off x="467544" y="2607754"/>
            <a:ext cx="4032448" cy="2232248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D74A4A-A201-8002-4458-5A1A83A6E41D}"/>
              </a:ext>
            </a:extLst>
          </p:cNvPr>
          <p:cNvSpPr txBox="1"/>
          <p:nvPr/>
        </p:nvSpPr>
        <p:spPr>
          <a:xfrm>
            <a:off x="1598183" y="2374883"/>
            <a:ext cx="17556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/>
                </a:solidFill>
              </a:rPr>
              <a:t>Two RRs in two different cluster</a:t>
            </a:r>
            <a:endParaRPr lang="en-AU" sz="800" b="1" dirty="0">
              <a:solidFill>
                <a:schemeClr val="accent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C55F489-CE80-7E47-DE5F-BA0CB459D159}"/>
              </a:ext>
            </a:extLst>
          </p:cNvPr>
          <p:cNvCxnSpPr>
            <a:cxnSpLocks/>
          </p:cNvCxnSpPr>
          <p:nvPr/>
        </p:nvCxnSpPr>
        <p:spPr>
          <a:xfrm>
            <a:off x="2987824" y="3249495"/>
            <a:ext cx="0" cy="212669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7399AD2-84D9-9273-3E7C-6B71C4F86923}"/>
              </a:ext>
            </a:extLst>
          </p:cNvPr>
          <p:cNvCxnSpPr>
            <a:cxnSpLocks/>
          </p:cNvCxnSpPr>
          <p:nvPr/>
        </p:nvCxnSpPr>
        <p:spPr>
          <a:xfrm>
            <a:off x="3241982" y="3213716"/>
            <a:ext cx="133045" cy="154181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D737C065-7D7C-6FC0-DE99-E9AB08EC5EB7}"/>
              </a:ext>
            </a:extLst>
          </p:cNvPr>
          <p:cNvSpPr>
            <a:spLocks noChangeAspect="1"/>
          </p:cNvSpPr>
          <p:nvPr/>
        </p:nvSpPr>
        <p:spPr>
          <a:xfrm>
            <a:off x="7113682" y="4199039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R3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A52D8B5-0E8D-7D32-ABBD-1E43D2100D4A}"/>
              </a:ext>
            </a:extLst>
          </p:cNvPr>
          <p:cNvSpPr>
            <a:spLocks noChangeAspect="1"/>
          </p:cNvSpPr>
          <p:nvPr/>
        </p:nvSpPr>
        <p:spPr>
          <a:xfrm>
            <a:off x="4927607" y="3637595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EDDE908-7BB8-9E9B-FB84-BCF59930D54F}"/>
              </a:ext>
            </a:extLst>
          </p:cNvPr>
          <p:cNvSpPr>
            <a:spLocks noChangeAspect="1"/>
          </p:cNvSpPr>
          <p:nvPr/>
        </p:nvSpPr>
        <p:spPr>
          <a:xfrm>
            <a:off x="5929067" y="4191930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R2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9EC5104-4932-711A-7AD8-81CCBA9C27AE}"/>
              </a:ext>
            </a:extLst>
          </p:cNvPr>
          <p:cNvCxnSpPr>
            <a:cxnSpLocks/>
            <a:endCxn id="75" idx="3"/>
          </p:cNvCxnSpPr>
          <p:nvPr/>
        </p:nvCxnSpPr>
        <p:spPr>
          <a:xfrm flipV="1">
            <a:off x="5329687" y="3145059"/>
            <a:ext cx="678461" cy="516242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E8B7FBC-2F3A-CFDA-3AE8-B60C45A6C8C4}"/>
              </a:ext>
            </a:extLst>
          </p:cNvPr>
          <p:cNvCxnSpPr>
            <a:cxnSpLocks/>
            <a:stCxn id="70" idx="0"/>
            <a:endCxn id="75" idx="4"/>
          </p:cNvCxnSpPr>
          <p:nvPr/>
        </p:nvCxnSpPr>
        <p:spPr>
          <a:xfrm flipV="1">
            <a:off x="6199067" y="3224140"/>
            <a:ext cx="0" cy="967790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635470B-5768-02A3-A25A-2ED1889E3E99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6307548" y="3206295"/>
            <a:ext cx="885215" cy="1071825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1B83F43-2221-210C-6D4D-4A4F7711DDB5}"/>
              </a:ext>
            </a:extLst>
          </p:cNvPr>
          <p:cNvGrpSpPr/>
          <p:nvPr/>
        </p:nvGrpSpPr>
        <p:grpSpPr>
          <a:xfrm>
            <a:off x="5929067" y="2684140"/>
            <a:ext cx="540000" cy="540000"/>
            <a:chOff x="3923928" y="2301750"/>
            <a:chExt cx="540000" cy="54000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379383D-D2B4-1DFF-DBA7-D080EC59D3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3928" y="2301750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D1114E7-B6D9-D31F-DBA8-B4E5DE523F24}"/>
                </a:ext>
              </a:extLst>
            </p:cNvPr>
            <p:cNvSpPr txBox="1"/>
            <p:nvPr/>
          </p:nvSpPr>
          <p:spPr>
            <a:xfrm>
              <a:off x="3958603" y="2428056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RR</a:t>
              </a:r>
              <a:r>
                <a:rPr lang="en-AU" sz="12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854FB6C-0605-255D-26D0-6F969B05A07C}"/>
              </a:ext>
            </a:extLst>
          </p:cNvPr>
          <p:cNvGrpSpPr/>
          <p:nvPr/>
        </p:nvGrpSpPr>
        <p:grpSpPr>
          <a:xfrm>
            <a:off x="7101700" y="2680847"/>
            <a:ext cx="540000" cy="540000"/>
            <a:chOff x="3923928" y="2301750"/>
            <a:chExt cx="540000" cy="54000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2884E8F-B1E9-F937-6E90-848D45C1D1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3928" y="2301750"/>
              <a:ext cx="540000" cy="540000"/>
            </a:xfrm>
            <a:prstGeom prst="ellips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02614DB-6BF4-D656-976F-7D758463F3A5}"/>
                </a:ext>
              </a:extLst>
            </p:cNvPr>
            <p:cNvSpPr txBox="1"/>
            <p:nvPr/>
          </p:nvSpPr>
          <p:spPr>
            <a:xfrm>
              <a:off x="3958603" y="2428056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RR</a:t>
              </a:r>
              <a:r>
                <a:rPr lang="en-AU" sz="1200" b="1" dirty="0"/>
                <a:t>2</a:t>
              </a:r>
              <a:endParaRPr lang="en-AU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9748E600-30CC-9339-A1E6-D1F62F5C70A0}"/>
              </a:ext>
            </a:extLst>
          </p:cNvPr>
          <p:cNvSpPr>
            <a:spLocks noChangeAspect="1"/>
          </p:cNvSpPr>
          <p:nvPr/>
        </p:nvSpPr>
        <p:spPr>
          <a:xfrm>
            <a:off x="8128824" y="3637595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R4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623D470-C85F-345F-6B3B-D7307A602307}"/>
              </a:ext>
            </a:extLst>
          </p:cNvPr>
          <p:cNvCxnSpPr>
            <a:cxnSpLocks/>
            <a:stCxn id="68" idx="0"/>
            <a:endCxn id="78" idx="4"/>
          </p:cNvCxnSpPr>
          <p:nvPr/>
        </p:nvCxnSpPr>
        <p:spPr>
          <a:xfrm flipH="1" flipV="1">
            <a:off x="7371700" y="3220847"/>
            <a:ext cx="11982" cy="978192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65BE3FB-4E37-9D71-F86C-5D34F2F4CCC3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7562619" y="3121253"/>
            <a:ext cx="645286" cy="595423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E78B5B1-ED68-FDFC-E2B2-1DFECD0B7742}"/>
              </a:ext>
            </a:extLst>
          </p:cNvPr>
          <p:cNvCxnSpPr>
            <a:cxnSpLocks/>
            <a:endCxn id="78" idx="3"/>
          </p:cNvCxnSpPr>
          <p:nvPr/>
        </p:nvCxnSpPr>
        <p:spPr>
          <a:xfrm flipV="1">
            <a:off x="5419155" y="3141766"/>
            <a:ext cx="1761626" cy="623818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05D1B15-E1B3-AB8B-1C3F-8EA68DFD22B9}"/>
              </a:ext>
            </a:extLst>
          </p:cNvPr>
          <p:cNvCxnSpPr>
            <a:cxnSpLocks/>
            <a:stCxn id="80" idx="2"/>
            <a:endCxn id="75" idx="5"/>
          </p:cNvCxnSpPr>
          <p:nvPr/>
        </p:nvCxnSpPr>
        <p:spPr>
          <a:xfrm flipH="1" flipV="1">
            <a:off x="6389986" y="3145059"/>
            <a:ext cx="1738838" cy="762536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637A587-CF08-2442-196C-10183250AD33}"/>
              </a:ext>
            </a:extLst>
          </p:cNvPr>
          <p:cNvCxnSpPr>
            <a:cxnSpLocks/>
            <a:stCxn id="70" idx="7"/>
          </p:cNvCxnSpPr>
          <p:nvPr/>
        </p:nvCxnSpPr>
        <p:spPr>
          <a:xfrm flipV="1">
            <a:off x="6389986" y="3199095"/>
            <a:ext cx="871562" cy="1071916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88CA65D-7821-7FD8-4CEF-0E0DAD88F42A}"/>
              </a:ext>
            </a:extLst>
          </p:cNvPr>
          <p:cNvCxnSpPr>
            <a:cxnSpLocks/>
          </p:cNvCxnSpPr>
          <p:nvPr/>
        </p:nvCxnSpPr>
        <p:spPr>
          <a:xfrm flipV="1">
            <a:off x="6469067" y="2950847"/>
            <a:ext cx="632633" cy="3293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DC719438-2921-4348-82C5-988341F8DC45}"/>
              </a:ext>
            </a:extLst>
          </p:cNvPr>
          <p:cNvSpPr/>
          <p:nvPr/>
        </p:nvSpPr>
        <p:spPr>
          <a:xfrm>
            <a:off x="5298367" y="3092621"/>
            <a:ext cx="561600" cy="446400"/>
          </a:xfrm>
          <a:custGeom>
            <a:avLst/>
            <a:gdLst>
              <a:gd name="connsiteX0" fmla="*/ 0 w 561600"/>
              <a:gd name="connsiteY0" fmla="*/ 446400 h 446400"/>
              <a:gd name="connsiteX1" fmla="*/ 561600 w 561600"/>
              <a:gd name="connsiteY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600" h="446400">
                <a:moveTo>
                  <a:pt x="0" y="446400"/>
                </a:moveTo>
                <a:lnTo>
                  <a:pt x="561600" y="0"/>
                </a:ln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2C17779-76FD-2554-E1AB-E8D32EC521EB}"/>
              </a:ext>
            </a:extLst>
          </p:cNvPr>
          <p:cNvCxnSpPr>
            <a:cxnSpLocks/>
          </p:cNvCxnSpPr>
          <p:nvPr/>
        </p:nvCxnSpPr>
        <p:spPr>
          <a:xfrm>
            <a:off x="6501933" y="2860815"/>
            <a:ext cx="161712" cy="0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326AD05-2CBB-127C-E99E-681D9131BB6A}"/>
              </a:ext>
            </a:extLst>
          </p:cNvPr>
          <p:cNvSpPr txBox="1"/>
          <p:nvPr/>
        </p:nvSpPr>
        <p:spPr>
          <a:xfrm>
            <a:off x="5244206" y="2734737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/>
                </a:solidFill>
              </a:rPr>
              <a:t>Cluster ID</a:t>
            </a:r>
          </a:p>
          <a:p>
            <a:pPr algn="ctr"/>
            <a:r>
              <a:rPr lang="en-US" sz="800" b="1" dirty="0">
                <a:solidFill>
                  <a:schemeClr val="accent1"/>
                </a:solidFill>
              </a:rPr>
              <a:t>10.1.1.10</a:t>
            </a:r>
            <a:endParaRPr lang="en-AU" sz="800" b="1" dirty="0">
              <a:solidFill>
                <a:schemeClr val="accent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60CFA81-BBDD-AA3B-BC7C-FBAA5BAEEF3A}"/>
              </a:ext>
            </a:extLst>
          </p:cNvPr>
          <p:cNvSpPr txBox="1"/>
          <p:nvPr/>
        </p:nvSpPr>
        <p:spPr>
          <a:xfrm>
            <a:off x="7652440" y="2728112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Cluster ID</a:t>
            </a:r>
          </a:p>
          <a:p>
            <a:pPr algn="ctr"/>
            <a:r>
              <a:rPr lang="en-US" sz="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10.1.1.20</a:t>
            </a:r>
            <a:endParaRPr lang="en-AU" sz="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6E55F54-76E6-8FE3-1976-680DE726DBD8}"/>
              </a:ext>
            </a:extLst>
          </p:cNvPr>
          <p:cNvSpPr/>
          <p:nvPr/>
        </p:nvSpPr>
        <p:spPr>
          <a:xfrm>
            <a:off x="4776939" y="2607754"/>
            <a:ext cx="4032448" cy="2232248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C0E54EC-E0C4-9C36-C409-0EB63C11422A}"/>
              </a:ext>
            </a:extLst>
          </p:cNvPr>
          <p:cNvSpPr txBox="1"/>
          <p:nvPr/>
        </p:nvSpPr>
        <p:spPr>
          <a:xfrm>
            <a:off x="5907580" y="2374883"/>
            <a:ext cx="1755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/>
                </a:solidFill>
              </a:rPr>
              <a:t>Two RRs in two different cluster</a:t>
            </a:r>
            <a:endParaRPr lang="en-AU" sz="800" b="1" dirty="0">
              <a:solidFill>
                <a:schemeClr val="accent1"/>
              </a:solidFill>
            </a:endParaRPr>
          </a:p>
          <a:p>
            <a:pPr algn="ctr"/>
            <a:endParaRPr lang="en-AU" sz="800" b="1" dirty="0">
              <a:solidFill>
                <a:schemeClr val="accent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99F330E-881F-4F15-F656-2A6AA70BFFA8}"/>
              </a:ext>
            </a:extLst>
          </p:cNvPr>
          <p:cNvCxnSpPr>
            <a:cxnSpLocks/>
          </p:cNvCxnSpPr>
          <p:nvPr/>
        </p:nvCxnSpPr>
        <p:spPr>
          <a:xfrm>
            <a:off x="6111907" y="3249495"/>
            <a:ext cx="0" cy="212669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B89C9E2-B1D3-69D4-A23A-000D7ECB46D0}"/>
              </a:ext>
            </a:extLst>
          </p:cNvPr>
          <p:cNvCxnSpPr>
            <a:cxnSpLocks/>
          </p:cNvCxnSpPr>
          <p:nvPr/>
        </p:nvCxnSpPr>
        <p:spPr>
          <a:xfrm>
            <a:off x="6251619" y="3249495"/>
            <a:ext cx="111857" cy="154754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92EE785-F7D8-528F-D04D-23AF949ADBDE}"/>
              </a:ext>
            </a:extLst>
          </p:cNvPr>
          <p:cNvCxnSpPr>
            <a:cxnSpLocks/>
          </p:cNvCxnSpPr>
          <p:nvPr/>
        </p:nvCxnSpPr>
        <p:spPr>
          <a:xfrm>
            <a:off x="6393921" y="3224830"/>
            <a:ext cx="150291" cy="75696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C25083-3F66-6EA4-EFCC-0EFFE7B5BE83}"/>
              </a:ext>
            </a:extLst>
          </p:cNvPr>
          <p:cNvCxnSpPr>
            <a:cxnSpLocks/>
          </p:cNvCxnSpPr>
          <p:nvPr/>
        </p:nvCxnSpPr>
        <p:spPr>
          <a:xfrm>
            <a:off x="7301243" y="3275573"/>
            <a:ext cx="0" cy="212669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C8D2E4-2CB4-10F1-1941-AE165B2C4CB3}"/>
              </a:ext>
            </a:extLst>
          </p:cNvPr>
          <p:cNvCxnSpPr>
            <a:cxnSpLocks/>
          </p:cNvCxnSpPr>
          <p:nvPr/>
        </p:nvCxnSpPr>
        <p:spPr>
          <a:xfrm>
            <a:off x="7555401" y="3239794"/>
            <a:ext cx="133045" cy="154181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95AE0A-45C9-147A-E7CA-881969AF213C}"/>
              </a:ext>
            </a:extLst>
          </p:cNvPr>
          <p:cNvCxnSpPr>
            <a:cxnSpLocks/>
          </p:cNvCxnSpPr>
          <p:nvPr/>
        </p:nvCxnSpPr>
        <p:spPr>
          <a:xfrm>
            <a:off x="1803296" y="3257962"/>
            <a:ext cx="0" cy="212669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396DDA-2D03-1930-81E3-DA2EA5854D11}"/>
              </a:ext>
            </a:extLst>
          </p:cNvPr>
          <p:cNvCxnSpPr>
            <a:cxnSpLocks/>
          </p:cNvCxnSpPr>
          <p:nvPr/>
        </p:nvCxnSpPr>
        <p:spPr>
          <a:xfrm flipH="1">
            <a:off x="6878213" y="3099600"/>
            <a:ext cx="195787" cy="67187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4BA724-63A5-E0D7-2973-BA0446CB0626}"/>
              </a:ext>
            </a:extLst>
          </p:cNvPr>
          <p:cNvCxnSpPr>
            <a:cxnSpLocks/>
          </p:cNvCxnSpPr>
          <p:nvPr/>
        </p:nvCxnSpPr>
        <p:spPr>
          <a:xfrm flipH="1">
            <a:off x="7010753" y="3225679"/>
            <a:ext cx="142405" cy="131652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AC8F611-60F2-46EF-B40C-D566341D984E}"/>
              </a:ext>
            </a:extLst>
          </p:cNvPr>
          <p:cNvSpPr txBox="1"/>
          <p:nvPr/>
        </p:nvSpPr>
        <p:spPr>
          <a:xfrm>
            <a:off x="1864284" y="2143602"/>
            <a:ext cx="12234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RR Load Sharing</a:t>
            </a:r>
            <a:endParaRPr lang="en-AU" sz="10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29B2A7-D21A-027C-D9C8-6751273575E3}"/>
              </a:ext>
            </a:extLst>
          </p:cNvPr>
          <p:cNvSpPr txBox="1"/>
          <p:nvPr/>
        </p:nvSpPr>
        <p:spPr>
          <a:xfrm>
            <a:off x="5640678" y="2149921"/>
            <a:ext cx="22894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RR Load Sharing and Redundancy</a:t>
            </a:r>
            <a:endParaRPr lang="en-AU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758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 Loop Prevention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79" y="1023577"/>
            <a:ext cx="8403508" cy="3780421"/>
          </a:xfrm>
        </p:spPr>
        <p:txBody>
          <a:bodyPr>
            <a:normAutofit/>
          </a:bodyPr>
          <a:lstStyle/>
          <a:p>
            <a:r>
              <a:rPr lang="en-AU" sz="1800" dirty="0"/>
              <a:t>Should we configure same or different Cluster ID on all RRs?</a:t>
            </a:r>
          </a:p>
          <a:p>
            <a:pPr lvl="1"/>
            <a:r>
              <a:rPr lang="en-AU" sz="1400" dirty="0"/>
              <a:t>It depends on requirements</a:t>
            </a:r>
          </a:p>
          <a:p>
            <a:pPr lvl="2"/>
            <a:r>
              <a:rPr lang="en-AU" sz="1000" dirty="0"/>
              <a:t>Are RRs for only </a:t>
            </a:r>
            <a:r>
              <a:rPr lang="en-AU" sz="1000" b="1" dirty="0"/>
              <a:t>redundancy</a:t>
            </a:r>
            <a:r>
              <a:rPr lang="en-AU" sz="1000" dirty="0"/>
              <a:t>? Then </a:t>
            </a:r>
            <a:r>
              <a:rPr lang="en-AU" sz="1000" b="1" dirty="0"/>
              <a:t>same Cluster ID </a:t>
            </a:r>
            <a:r>
              <a:rPr lang="en-AU" sz="1000" dirty="0"/>
              <a:t>can be configured</a:t>
            </a:r>
          </a:p>
          <a:p>
            <a:pPr lvl="2"/>
            <a:r>
              <a:rPr lang="en-AU" sz="1000" dirty="0"/>
              <a:t>Are RRs for </a:t>
            </a:r>
            <a:r>
              <a:rPr lang="en-AU" sz="1000" b="1" dirty="0"/>
              <a:t>load sharing</a:t>
            </a:r>
            <a:r>
              <a:rPr lang="en-AU" sz="1000" dirty="0"/>
              <a:t>? Then </a:t>
            </a:r>
            <a:r>
              <a:rPr lang="en-AU" sz="1000" b="1" dirty="0"/>
              <a:t>different Cluster ID </a:t>
            </a:r>
            <a:r>
              <a:rPr lang="en-AU" sz="1000" dirty="0"/>
              <a:t>should be configured</a:t>
            </a:r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737C065-7D7C-6FC0-DE99-E9AB08EC5EB7}"/>
              </a:ext>
            </a:extLst>
          </p:cNvPr>
          <p:cNvSpPr>
            <a:spLocks noChangeAspect="1"/>
          </p:cNvSpPr>
          <p:nvPr/>
        </p:nvSpPr>
        <p:spPr>
          <a:xfrm>
            <a:off x="7113682" y="4199039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R3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A52D8B5-0E8D-7D32-ABBD-1E43D2100D4A}"/>
              </a:ext>
            </a:extLst>
          </p:cNvPr>
          <p:cNvSpPr>
            <a:spLocks noChangeAspect="1"/>
          </p:cNvSpPr>
          <p:nvPr/>
        </p:nvSpPr>
        <p:spPr>
          <a:xfrm>
            <a:off x="4927607" y="3637595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EDDE908-7BB8-9E9B-FB84-BCF59930D54F}"/>
              </a:ext>
            </a:extLst>
          </p:cNvPr>
          <p:cNvSpPr>
            <a:spLocks noChangeAspect="1"/>
          </p:cNvSpPr>
          <p:nvPr/>
        </p:nvSpPr>
        <p:spPr>
          <a:xfrm>
            <a:off x="5929067" y="4191930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R2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9EC5104-4932-711A-7AD8-81CCBA9C27AE}"/>
              </a:ext>
            </a:extLst>
          </p:cNvPr>
          <p:cNvCxnSpPr>
            <a:cxnSpLocks/>
            <a:endCxn id="75" idx="3"/>
          </p:cNvCxnSpPr>
          <p:nvPr/>
        </p:nvCxnSpPr>
        <p:spPr>
          <a:xfrm flipV="1">
            <a:off x="5329687" y="3145059"/>
            <a:ext cx="678461" cy="516242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E8B7FBC-2F3A-CFDA-3AE8-B60C45A6C8C4}"/>
              </a:ext>
            </a:extLst>
          </p:cNvPr>
          <p:cNvCxnSpPr>
            <a:cxnSpLocks/>
            <a:stCxn id="70" idx="0"/>
            <a:endCxn id="75" idx="4"/>
          </p:cNvCxnSpPr>
          <p:nvPr/>
        </p:nvCxnSpPr>
        <p:spPr>
          <a:xfrm flipV="1">
            <a:off x="6199067" y="3224140"/>
            <a:ext cx="0" cy="967790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635470B-5768-02A3-A25A-2ED1889E3E99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6307548" y="3206295"/>
            <a:ext cx="885215" cy="1071825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1B83F43-2221-210C-6D4D-4A4F7711DDB5}"/>
              </a:ext>
            </a:extLst>
          </p:cNvPr>
          <p:cNvGrpSpPr/>
          <p:nvPr/>
        </p:nvGrpSpPr>
        <p:grpSpPr>
          <a:xfrm>
            <a:off x="5929067" y="2684140"/>
            <a:ext cx="540000" cy="540000"/>
            <a:chOff x="3923928" y="2301750"/>
            <a:chExt cx="540000" cy="54000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379383D-D2B4-1DFF-DBA7-D080EC59D3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3928" y="2301750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D1114E7-B6D9-D31F-DBA8-B4E5DE523F24}"/>
                </a:ext>
              </a:extLst>
            </p:cNvPr>
            <p:cNvSpPr txBox="1"/>
            <p:nvPr/>
          </p:nvSpPr>
          <p:spPr>
            <a:xfrm>
              <a:off x="3958603" y="2428056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RR</a:t>
              </a:r>
              <a:r>
                <a:rPr lang="en-AU" sz="12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854FB6C-0605-255D-26D0-6F969B05A07C}"/>
              </a:ext>
            </a:extLst>
          </p:cNvPr>
          <p:cNvGrpSpPr/>
          <p:nvPr/>
        </p:nvGrpSpPr>
        <p:grpSpPr>
          <a:xfrm>
            <a:off x="7101700" y="2680847"/>
            <a:ext cx="540000" cy="540000"/>
            <a:chOff x="3923928" y="2301750"/>
            <a:chExt cx="540000" cy="54000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2884E8F-B1E9-F937-6E90-848D45C1D1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3928" y="2301750"/>
              <a:ext cx="540000" cy="540000"/>
            </a:xfrm>
            <a:prstGeom prst="ellips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02614DB-6BF4-D656-976F-7D758463F3A5}"/>
                </a:ext>
              </a:extLst>
            </p:cNvPr>
            <p:cNvSpPr txBox="1"/>
            <p:nvPr/>
          </p:nvSpPr>
          <p:spPr>
            <a:xfrm>
              <a:off x="3958603" y="2428056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RR</a:t>
              </a:r>
              <a:r>
                <a:rPr lang="en-AU" sz="1200" b="1" dirty="0"/>
                <a:t>2</a:t>
              </a:r>
              <a:endParaRPr lang="en-AU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9748E600-30CC-9339-A1E6-D1F62F5C70A0}"/>
              </a:ext>
            </a:extLst>
          </p:cNvPr>
          <p:cNvSpPr>
            <a:spLocks noChangeAspect="1"/>
          </p:cNvSpPr>
          <p:nvPr/>
        </p:nvSpPr>
        <p:spPr>
          <a:xfrm>
            <a:off x="8128824" y="3637595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R4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623D470-C85F-345F-6B3B-D7307A602307}"/>
              </a:ext>
            </a:extLst>
          </p:cNvPr>
          <p:cNvCxnSpPr>
            <a:cxnSpLocks/>
            <a:stCxn id="68" idx="0"/>
            <a:endCxn id="78" idx="4"/>
          </p:cNvCxnSpPr>
          <p:nvPr/>
        </p:nvCxnSpPr>
        <p:spPr>
          <a:xfrm flipH="1" flipV="1">
            <a:off x="7371700" y="3220847"/>
            <a:ext cx="11982" cy="978192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65BE3FB-4E37-9D71-F86C-5D34F2F4CCC3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7562619" y="3121253"/>
            <a:ext cx="645286" cy="595423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E78B5B1-ED68-FDFC-E2B2-1DFECD0B7742}"/>
              </a:ext>
            </a:extLst>
          </p:cNvPr>
          <p:cNvCxnSpPr>
            <a:cxnSpLocks/>
            <a:endCxn id="78" idx="3"/>
          </p:cNvCxnSpPr>
          <p:nvPr/>
        </p:nvCxnSpPr>
        <p:spPr>
          <a:xfrm flipV="1">
            <a:off x="5419155" y="3141766"/>
            <a:ext cx="1761626" cy="623818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05D1B15-E1B3-AB8B-1C3F-8EA68DFD22B9}"/>
              </a:ext>
            </a:extLst>
          </p:cNvPr>
          <p:cNvCxnSpPr>
            <a:cxnSpLocks/>
            <a:stCxn id="80" idx="2"/>
            <a:endCxn id="75" idx="5"/>
          </p:cNvCxnSpPr>
          <p:nvPr/>
        </p:nvCxnSpPr>
        <p:spPr>
          <a:xfrm flipH="1" flipV="1">
            <a:off x="6389986" y="3145059"/>
            <a:ext cx="1738838" cy="762536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637A587-CF08-2442-196C-10183250AD33}"/>
              </a:ext>
            </a:extLst>
          </p:cNvPr>
          <p:cNvCxnSpPr>
            <a:cxnSpLocks/>
            <a:stCxn id="70" idx="7"/>
          </p:cNvCxnSpPr>
          <p:nvPr/>
        </p:nvCxnSpPr>
        <p:spPr>
          <a:xfrm flipV="1">
            <a:off x="6389986" y="3199095"/>
            <a:ext cx="871562" cy="1071916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88CA65D-7821-7FD8-4CEF-0E0DAD88F42A}"/>
              </a:ext>
            </a:extLst>
          </p:cNvPr>
          <p:cNvCxnSpPr>
            <a:cxnSpLocks/>
          </p:cNvCxnSpPr>
          <p:nvPr/>
        </p:nvCxnSpPr>
        <p:spPr>
          <a:xfrm flipV="1">
            <a:off x="6469067" y="2950847"/>
            <a:ext cx="632633" cy="3293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DC719438-2921-4348-82C5-988341F8DC45}"/>
              </a:ext>
            </a:extLst>
          </p:cNvPr>
          <p:cNvSpPr/>
          <p:nvPr/>
        </p:nvSpPr>
        <p:spPr>
          <a:xfrm>
            <a:off x="5298367" y="3092621"/>
            <a:ext cx="561600" cy="446400"/>
          </a:xfrm>
          <a:custGeom>
            <a:avLst/>
            <a:gdLst>
              <a:gd name="connsiteX0" fmla="*/ 0 w 561600"/>
              <a:gd name="connsiteY0" fmla="*/ 446400 h 446400"/>
              <a:gd name="connsiteX1" fmla="*/ 561600 w 561600"/>
              <a:gd name="connsiteY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600" h="446400">
                <a:moveTo>
                  <a:pt x="0" y="446400"/>
                </a:moveTo>
                <a:lnTo>
                  <a:pt x="561600" y="0"/>
                </a:ln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2C17779-76FD-2554-E1AB-E8D32EC521EB}"/>
              </a:ext>
            </a:extLst>
          </p:cNvPr>
          <p:cNvCxnSpPr>
            <a:cxnSpLocks/>
          </p:cNvCxnSpPr>
          <p:nvPr/>
        </p:nvCxnSpPr>
        <p:spPr>
          <a:xfrm>
            <a:off x="6501933" y="2860815"/>
            <a:ext cx="161712" cy="0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326AD05-2CBB-127C-E99E-681D9131BB6A}"/>
              </a:ext>
            </a:extLst>
          </p:cNvPr>
          <p:cNvSpPr txBox="1"/>
          <p:nvPr/>
        </p:nvSpPr>
        <p:spPr>
          <a:xfrm>
            <a:off x="5244206" y="2734737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/>
                </a:solidFill>
              </a:rPr>
              <a:t>Cluster ID</a:t>
            </a:r>
          </a:p>
          <a:p>
            <a:pPr algn="ctr"/>
            <a:r>
              <a:rPr lang="en-US" sz="800" b="1" dirty="0">
                <a:solidFill>
                  <a:schemeClr val="accent1"/>
                </a:solidFill>
              </a:rPr>
              <a:t>10.1.1.10</a:t>
            </a:r>
            <a:endParaRPr lang="en-AU" sz="800" b="1" dirty="0">
              <a:solidFill>
                <a:schemeClr val="accent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60CFA81-BBDD-AA3B-BC7C-FBAA5BAEEF3A}"/>
              </a:ext>
            </a:extLst>
          </p:cNvPr>
          <p:cNvSpPr txBox="1"/>
          <p:nvPr/>
        </p:nvSpPr>
        <p:spPr>
          <a:xfrm>
            <a:off x="7652440" y="2728112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Cluster ID</a:t>
            </a:r>
          </a:p>
          <a:p>
            <a:pPr algn="ctr"/>
            <a:r>
              <a:rPr lang="en-US" sz="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10.1.1.20</a:t>
            </a:r>
            <a:endParaRPr lang="en-AU" sz="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6E55F54-76E6-8FE3-1976-680DE726DBD8}"/>
              </a:ext>
            </a:extLst>
          </p:cNvPr>
          <p:cNvSpPr/>
          <p:nvPr/>
        </p:nvSpPr>
        <p:spPr>
          <a:xfrm>
            <a:off x="4776939" y="2607754"/>
            <a:ext cx="4032448" cy="2232248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C0E54EC-E0C4-9C36-C409-0EB63C11422A}"/>
              </a:ext>
            </a:extLst>
          </p:cNvPr>
          <p:cNvSpPr txBox="1"/>
          <p:nvPr/>
        </p:nvSpPr>
        <p:spPr>
          <a:xfrm>
            <a:off x="5907580" y="2374883"/>
            <a:ext cx="1755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/>
                </a:solidFill>
              </a:rPr>
              <a:t>Two RRs in two different cluster</a:t>
            </a:r>
            <a:endParaRPr lang="en-AU" sz="800" b="1" dirty="0">
              <a:solidFill>
                <a:schemeClr val="accent1"/>
              </a:solidFill>
            </a:endParaRPr>
          </a:p>
          <a:p>
            <a:pPr algn="ctr"/>
            <a:endParaRPr lang="en-AU" sz="800" b="1" dirty="0">
              <a:solidFill>
                <a:schemeClr val="accent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99F330E-881F-4F15-F656-2A6AA70BFFA8}"/>
              </a:ext>
            </a:extLst>
          </p:cNvPr>
          <p:cNvCxnSpPr>
            <a:cxnSpLocks/>
          </p:cNvCxnSpPr>
          <p:nvPr/>
        </p:nvCxnSpPr>
        <p:spPr>
          <a:xfrm>
            <a:off x="6111907" y="3249495"/>
            <a:ext cx="0" cy="212669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B89C9E2-B1D3-69D4-A23A-000D7ECB46D0}"/>
              </a:ext>
            </a:extLst>
          </p:cNvPr>
          <p:cNvCxnSpPr>
            <a:cxnSpLocks/>
          </p:cNvCxnSpPr>
          <p:nvPr/>
        </p:nvCxnSpPr>
        <p:spPr>
          <a:xfrm>
            <a:off x="6251619" y="3249495"/>
            <a:ext cx="111857" cy="154754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92EE785-F7D8-528F-D04D-23AF949ADBDE}"/>
              </a:ext>
            </a:extLst>
          </p:cNvPr>
          <p:cNvCxnSpPr>
            <a:cxnSpLocks/>
          </p:cNvCxnSpPr>
          <p:nvPr/>
        </p:nvCxnSpPr>
        <p:spPr>
          <a:xfrm>
            <a:off x="6393921" y="3224830"/>
            <a:ext cx="150291" cy="75696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C25083-3F66-6EA4-EFCC-0EFFE7B5BE83}"/>
              </a:ext>
            </a:extLst>
          </p:cNvPr>
          <p:cNvCxnSpPr>
            <a:cxnSpLocks/>
          </p:cNvCxnSpPr>
          <p:nvPr/>
        </p:nvCxnSpPr>
        <p:spPr>
          <a:xfrm>
            <a:off x="7301243" y="3275573"/>
            <a:ext cx="0" cy="212669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C8D2E4-2CB4-10F1-1941-AE165B2C4CB3}"/>
              </a:ext>
            </a:extLst>
          </p:cNvPr>
          <p:cNvCxnSpPr>
            <a:cxnSpLocks/>
          </p:cNvCxnSpPr>
          <p:nvPr/>
        </p:nvCxnSpPr>
        <p:spPr>
          <a:xfrm>
            <a:off x="7555401" y="3239794"/>
            <a:ext cx="133045" cy="154181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396DDA-2D03-1930-81E3-DA2EA5854D11}"/>
              </a:ext>
            </a:extLst>
          </p:cNvPr>
          <p:cNvCxnSpPr>
            <a:cxnSpLocks/>
          </p:cNvCxnSpPr>
          <p:nvPr/>
        </p:nvCxnSpPr>
        <p:spPr>
          <a:xfrm flipH="1">
            <a:off x="6878213" y="3099600"/>
            <a:ext cx="195787" cy="67187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4BA724-63A5-E0D7-2973-BA0446CB0626}"/>
              </a:ext>
            </a:extLst>
          </p:cNvPr>
          <p:cNvCxnSpPr>
            <a:cxnSpLocks/>
          </p:cNvCxnSpPr>
          <p:nvPr/>
        </p:nvCxnSpPr>
        <p:spPr>
          <a:xfrm flipH="1">
            <a:off x="7010753" y="3225679"/>
            <a:ext cx="142405" cy="131652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29B2A7-D21A-027C-D9C8-6751273575E3}"/>
              </a:ext>
            </a:extLst>
          </p:cNvPr>
          <p:cNvSpPr txBox="1"/>
          <p:nvPr/>
        </p:nvSpPr>
        <p:spPr>
          <a:xfrm>
            <a:off x="5640678" y="2149921"/>
            <a:ext cx="22894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RR Load Sharing and Redundancy</a:t>
            </a:r>
            <a:endParaRPr lang="en-AU" sz="1000" b="1" dirty="0">
              <a:solidFill>
                <a:schemeClr val="accent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AEFA9D-3882-6EA3-774D-FEB796D4F5E1}"/>
              </a:ext>
            </a:extLst>
          </p:cNvPr>
          <p:cNvSpPr txBox="1">
            <a:spLocks/>
          </p:cNvSpPr>
          <p:nvPr/>
        </p:nvSpPr>
        <p:spPr>
          <a:xfrm>
            <a:off x="405879" y="2250246"/>
            <a:ext cx="4230497" cy="264486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1463" indent="-271463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269875" algn="l" defTabSz="914400" rtl="0" eaLnBrk="1" latinLnBrk="0" hangingPunct="1">
              <a:spcBef>
                <a:spcPts val="4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3525" algn="l" defTabSz="914400" rtl="0" eaLnBrk="1" latinLnBrk="0" hangingPunct="1">
              <a:spcBef>
                <a:spcPts val="4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From which RR, R2 should receive R1’s route?</a:t>
            </a:r>
          </a:p>
          <a:p>
            <a:pPr lvl="1"/>
            <a:r>
              <a:rPr lang="en-US" sz="1400" dirty="0"/>
              <a:t>Answer: RR1</a:t>
            </a:r>
          </a:p>
          <a:p>
            <a:pPr lvl="1"/>
            <a:r>
              <a:rPr lang="en-US" sz="1400" dirty="0"/>
              <a:t>Hints: Lowest BGP neighbor router-id</a:t>
            </a:r>
            <a:endParaRPr lang="en-AU" sz="14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446513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 Loop Prevention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79" y="1023577"/>
            <a:ext cx="8403508" cy="3780421"/>
          </a:xfrm>
        </p:spPr>
        <p:txBody>
          <a:bodyPr>
            <a:normAutofit/>
          </a:bodyPr>
          <a:lstStyle/>
          <a:p>
            <a:r>
              <a:rPr lang="en-AU" sz="1800" dirty="0"/>
              <a:t>Should we configure same or different Cluster ID on all RRs?</a:t>
            </a:r>
          </a:p>
          <a:p>
            <a:pPr lvl="1"/>
            <a:r>
              <a:rPr lang="en-AU" sz="1400" dirty="0"/>
              <a:t>It depends on requirements</a:t>
            </a:r>
          </a:p>
          <a:p>
            <a:pPr lvl="2"/>
            <a:r>
              <a:rPr lang="en-AU" sz="1000" dirty="0"/>
              <a:t>Are RRs for only </a:t>
            </a:r>
            <a:r>
              <a:rPr lang="en-AU" sz="1000" b="1" dirty="0"/>
              <a:t>redundancy</a:t>
            </a:r>
            <a:r>
              <a:rPr lang="en-AU" sz="1000" dirty="0"/>
              <a:t>? Then </a:t>
            </a:r>
            <a:r>
              <a:rPr lang="en-AU" sz="1000" b="1" dirty="0"/>
              <a:t>same Cluster ID </a:t>
            </a:r>
            <a:r>
              <a:rPr lang="en-AU" sz="1000" dirty="0"/>
              <a:t>can be configured</a:t>
            </a:r>
          </a:p>
          <a:p>
            <a:pPr lvl="2"/>
            <a:r>
              <a:rPr lang="en-AU" sz="1000" dirty="0"/>
              <a:t>Are RRs for </a:t>
            </a:r>
            <a:r>
              <a:rPr lang="en-AU" sz="1000" b="1" dirty="0"/>
              <a:t>load sharing</a:t>
            </a:r>
            <a:r>
              <a:rPr lang="en-AU" sz="1000" dirty="0"/>
              <a:t>? Then </a:t>
            </a:r>
            <a:r>
              <a:rPr lang="en-AU" sz="1000" b="1" dirty="0"/>
              <a:t>different Cluster ID </a:t>
            </a:r>
            <a:r>
              <a:rPr lang="en-AU" sz="1000" dirty="0"/>
              <a:t>should be configured</a:t>
            </a:r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737C065-7D7C-6FC0-DE99-E9AB08EC5EB7}"/>
              </a:ext>
            </a:extLst>
          </p:cNvPr>
          <p:cNvSpPr>
            <a:spLocks noChangeAspect="1"/>
          </p:cNvSpPr>
          <p:nvPr/>
        </p:nvSpPr>
        <p:spPr>
          <a:xfrm>
            <a:off x="7113682" y="4199039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R3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A52D8B5-0E8D-7D32-ABBD-1E43D2100D4A}"/>
              </a:ext>
            </a:extLst>
          </p:cNvPr>
          <p:cNvSpPr>
            <a:spLocks noChangeAspect="1"/>
          </p:cNvSpPr>
          <p:nvPr/>
        </p:nvSpPr>
        <p:spPr>
          <a:xfrm>
            <a:off x="4927607" y="3637595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EDDE908-7BB8-9E9B-FB84-BCF59930D54F}"/>
              </a:ext>
            </a:extLst>
          </p:cNvPr>
          <p:cNvSpPr>
            <a:spLocks noChangeAspect="1"/>
          </p:cNvSpPr>
          <p:nvPr/>
        </p:nvSpPr>
        <p:spPr>
          <a:xfrm>
            <a:off x="5929067" y="4191930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R2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9EC5104-4932-711A-7AD8-81CCBA9C27AE}"/>
              </a:ext>
            </a:extLst>
          </p:cNvPr>
          <p:cNvCxnSpPr>
            <a:cxnSpLocks/>
            <a:endCxn id="75" idx="3"/>
          </p:cNvCxnSpPr>
          <p:nvPr/>
        </p:nvCxnSpPr>
        <p:spPr>
          <a:xfrm flipV="1">
            <a:off x="5329687" y="3145059"/>
            <a:ext cx="678461" cy="516242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E8B7FBC-2F3A-CFDA-3AE8-B60C45A6C8C4}"/>
              </a:ext>
            </a:extLst>
          </p:cNvPr>
          <p:cNvCxnSpPr>
            <a:cxnSpLocks/>
            <a:stCxn id="70" idx="0"/>
            <a:endCxn id="75" idx="4"/>
          </p:cNvCxnSpPr>
          <p:nvPr/>
        </p:nvCxnSpPr>
        <p:spPr>
          <a:xfrm flipV="1">
            <a:off x="6199067" y="3224140"/>
            <a:ext cx="0" cy="967790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635470B-5768-02A3-A25A-2ED1889E3E99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6307548" y="3206295"/>
            <a:ext cx="885215" cy="1071825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1B83F43-2221-210C-6D4D-4A4F7711DDB5}"/>
              </a:ext>
            </a:extLst>
          </p:cNvPr>
          <p:cNvGrpSpPr/>
          <p:nvPr/>
        </p:nvGrpSpPr>
        <p:grpSpPr>
          <a:xfrm>
            <a:off x="5929067" y="2684140"/>
            <a:ext cx="540000" cy="540000"/>
            <a:chOff x="3923928" y="2301750"/>
            <a:chExt cx="540000" cy="54000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379383D-D2B4-1DFF-DBA7-D080EC59D3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3928" y="2301750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D1114E7-B6D9-D31F-DBA8-B4E5DE523F24}"/>
                </a:ext>
              </a:extLst>
            </p:cNvPr>
            <p:cNvSpPr txBox="1"/>
            <p:nvPr/>
          </p:nvSpPr>
          <p:spPr>
            <a:xfrm>
              <a:off x="3958603" y="2428056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RR</a:t>
              </a:r>
              <a:r>
                <a:rPr lang="en-AU" sz="12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854FB6C-0605-255D-26D0-6F969B05A07C}"/>
              </a:ext>
            </a:extLst>
          </p:cNvPr>
          <p:cNvGrpSpPr/>
          <p:nvPr/>
        </p:nvGrpSpPr>
        <p:grpSpPr>
          <a:xfrm>
            <a:off x="7101700" y="2680847"/>
            <a:ext cx="540000" cy="540000"/>
            <a:chOff x="3923928" y="2301750"/>
            <a:chExt cx="540000" cy="54000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2884E8F-B1E9-F937-6E90-848D45C1D1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3928" y="2301750"/>
              <a:ext cx="540000" cy="540000"/>
            </a:xfrm>
            <a:prstGeom prst="ellips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02614DB-6BF4-D656-976F-7D758463F3A5}"/>
                </a:ext>
              </a:extLst>
            </p:cNvPr>
            <p:cNvSpPr txBox="1"/>
            <p:nvPr/>
          </p:nvSpPr>
          <p:spPr>
            <a:xfrm>
              <a:off x="3958603" y="2428056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RR</a:t>
              </a:r>
              <a:r>
                <a:rPr lang="en-AU" sz="1200" b="1" dirty="0"/>
                <a:t>2</a:t>
              </a:r>
              <a:endParaRPr lang="en-AU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9748E600-30CC-9339-A1E6-D1F62F5C70A0}"/>
              </a:ext>
            </a:extLst>
          </p:cNvPr>
          <p:cNvSpPr>
            <a:spLocks noChangeAspect="1"/>
          </p:cNvSpPr>
          <p:nvPr/>
        </p:nvSpPr>
        <p:spPr>
          <a:xfrm>
            <a:off x="8128824" y="3637595"/>
            <a:ext cx="540000" cy="54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R4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623D470-C85F-345F-6B3B-D7307A602307}"/>
              </a:ext>
            </a:extLst>
          </p:cNvPr>
          <p:cNvCxnSpPr>
            <a:cxnSpLocks/>
            <a:stCxn id="68" idx="0"/>
            <a:endCxn id="78" idx="4"/>
          </p:cNvCxnSpPr>
          <p:nvPr/>
        </p:nvCxnSpPr>
        <p:spPr>
          <a:xfrm flipH="1" flipV="1">
            <a:off x="7371700" y="3220847"/>
            <a:ext cx="11982" cy="978192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65BE3FB-4E37-9D71-F86C-5D34F2F4CCC3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7562619" y="3121253"/>
            <a:ext cx="645286" cy="595423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05D1B15-E1B3-AB8B-1C3F-8EA68DFD22B9}"/>
              </a:ext>
            </a:extLst>
          </p:cNvPr>
          <p:cNvCxnSpPr>
            <a:cxnSpLocks/>
            <a:stCxn id="80" idx="2"/>
            <a:endCxn id="75" idx="5"/>
          </p:cNvCxnSpPr>
          <p:nvPr/>
        </p:nvCxnSpPr>
        <p:spPr>
          <a:xfrm flipH="1" flipV="1">
            <a:off x="6389986" y="3145059"/>
            <a:ext cx="1738838" cy="762536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637A587-CF08-2442-196C-10183250AD33}"/>
              </a:ext>
            </a:extLst>
          </p:cNvPr>
          <p:cNvCxnSpPr>
            <a:cxnSpLocks/>
            <a:stCxn id="70" idx="7"/>
          </p:cNvCxnSpPr>
          <p:nvPr/>
        </p:nvCxnSpPr>
        <p:spPr>
          <a:xfrm flipV="1">
            <a:off x="6389986" y="3199095"/>
            <a:ext cx="871562" cy="1071916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88CA65D-7821-7FD8-4CEF-0E0DAD88F42A}"/>
              </a:ext>
            </a:extLst>
          </p:cNvPr>
          <p:cNvCxnSpPr>
            <a:cxnSpLocks/>
          </p:cNvCxnSpPr>
          <p:nvPr/>
        </p:nvCxnSpPr>
        <p:spPr>
          <a:xfrm flipV="1">
            <a:off x="6469067" y="2950847"/>
            <a:ext cx="632633" cy="3293"/>
          </a:xfrm>
          <a:prstGeom prst="line">
            <a:avLst/>
          </a:prstGeom>
          <a:ln w="19050">
            <a:solidFill>
              <a:srgbClr val="009A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DC719438-2921-4348-82C5-988341F8DC45}"/>
              </a:ext>
            </a:extLst>
          </p:cNvPr>
          <p:cNvSpPr/>
          <p:nvPr/>
        </p:nvSpPr>
        <p:spPr>
          <a:xfrm>
            <a:off x="5298367" y="3092621"/>
            <a:ext cx="561600" cy="446400"/>
          </a:xfrm>
          <a:custGeom>
            <a:avLst/>
            <a:gdLst>
              <a:gd name="connsiteX0" fmla="*/ 0 w 561600"/>
              <a:gd name="connsiteY0" fmla="*/ 446400 h 446400"/>
              <a:gd name="connsiteX1" fmla="*/ 561600 w 561600"/>
              <a:gd name="connsiteY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600" h="446400">
                <a:moveTo>
                  <a:pt x="0" y="446400"/>
                </a:moveTo>
                <a:lnTo>
                  <a:pt x="561600" y="0"/>
                </a:lnTo>
              </a:path>
            </a:pathLst>
          </a:custGeom>
          <a:noFill/>
          <a:ln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2C17779-76FD-2554-E1AB-E8D32EC521EB}"/>
              </a:ext>
            </a:extLst>
          </p:cNvPr>
          <p:cNvCxnSpPr>
            <a:cxnSpLocks/>
          </p:cNvCxnSpPr>
          <p:nvPr/>
        </p:nvCxnSpPr>
        <p:spPr>
          <a:xfrm>
            <a:off x="6501933" y="2860815"/>
            <a:ext cx="161712" cy="0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326AD05-2CBB-127C-E99E-681D9131BB6A}"/>
              </a:ext>
            </a:extLst>
          </p:cNvPr>
          <p:cNvSpPr txBox="1"/>
          <p:nvPr/>
        </p:nvSpPr>
        <p:spPr>
          <a:xfrm>
            <a:off x="5244206" y="2734737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/>
                </a:solidFill>
              </a:rPr>
              <a:t>Cluster ID</a:t>
            </a:r>
          </a:p>
          <a:p>
            <a:pPr algn="ctr"/>
            <a:r>
              <a:rPr lang="en-US" sz="800" b="1" dirty="0">
                <a:solidFill>
                  <a:schemeClr val="accent1"/>
                </a:solidFill>
              </a:rPr>
              <a:t>10.1.1.10</a:t>
            </a:r>
            <a:endParaRPr lang="en-AU" sz="800" b="1" dirty="0">
              <a:solidFill>
                <a:schemeClr val="accent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60CFA81-BBDD-AA3B-BC7C-FBAA5BAEEF3A}"/>
              </a:ext>
            </a:extLst>
          </p:cNvPr>
          <p:cNvSpPr txBox="1"/>
          <p:nvPr/>
        </p:nvSpPr>
        <p:spPr>
          <a:xfrm>
            <a:off x="7652440" y="2728112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Cluster ID</a:t>
            </a:r>
          </a:p>
          <a:p>
            <a:pPr algn="ctr"/>
            <a:r>
              <a:rPr lang="en-US" sz="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10.1.1.20</a:t>
            </a:r>
            <a:endParaRPr lang="en-AU" sz="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6E55F54-76E6-8FE3-1976-680DE726DBD8}"/>
              </a:ext>
            </a:extLst>
          </p:cNvPr>
          <p:cNvSpPr/>
          <p:nvPr/>
        </p:nvSpPr>
        <p:spPr>
          <a:xfrm>
            <a:off x="4776939" y="2607754"/>
            <a:ext cx="4032448" cy="2232248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C0E54EC-E0C4-9C36-C409-0EB63C11422A}"/>
              </a:ext>
            </a:extLst>
          </p:cNvPr>
          <p:cNvSpPr txBox="1"/>
          <p:nvPr/>
        </p:nvSpPr>
        <p:spPr>
          <a:xfrm>
            <a:off x="5907580" y="2374883"/>
            <a:ext cx="1755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1"/>
                </a:solidFill>
              </a:rPr>
              <a:t>Two RRs in two different cluster</a:t>
            </a:r>
            <a:endParaRPr lang="en-AU" sz="800" b="1" dirty="0">
              <a:solidFill>
                <a:schemeClr val="accent1"/>
              </a:solidFill>
            </a:endParaRPr>
          </a:p>
          <a:p>
            <a:pPr algn="ctr"/>
            <a:endParaRPr lang="en-AU" sz="800" b="1" dirty="0">
              <a:solidFill>
                <a:schemeClr val="accent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99F330E-881F-4F15-F656-2A6AA70BFFA8}"/>
              </a:ext>
            </a:extLst>
          </p:cNvPr>
          <p:cNvCxnSpPr>
            <a:cxnSpLocks/>
          </p:cNvCxnSpPr>
          <p:nvPr/>
        </p:nvCxnSpPr>
        <p:spPr>
          <a:xfrm>
            <a:off x="6111907" y="3249495"/>
            <a:ext cx="0" cy="212669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B89C9E2-B1D3-69D4-A23A-000D7ECB46D0}"/>
              </a:ext>
            </a:extLst>
          </p:cNvPr>
          <p:cNvCxnSpPr>
            <a:cxnSpLocks/>
          </p:cNvCxnSpPr>
          <p:nvPr/>
        </p:nvCxnSpPr>
        <p:spPr>
          <a:xfrm>
            <a:off x="6251619" y="3249495"/>
            <a:ext cx="111857" cy="154754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92EE785-F7D8-528F-D04D-23AF949ADBDE}"/>
              </a:ext>
            </a:extLst>
          </p:cNvPr>
          <p:cNvCxnSpPr>
            <a:cxnSpLocks/>
          </p:cNvCxnSpPr>
          <p:nvPr/>
        </p:nvCxnSpPr>
        <p:spPr>
          <a:xfrm>
            <a:off x="6393921" y="3224830"/>
            <a:ext cx="150291" cy="75696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C25083-3F66-6EA4-EFCC-0EFFE7B5BE83}"/>
              </a:ext>
            </a:extLst>
          </p:cNvPr>
          <p:cNvCxnSpPr>
            <a:cxnSpLocks/>
          </p:cNvCxnSpPr>
          <p:nvPr/>
        </p:nvCxnSpPr>
        <p:spPr>
          <a:xfrm>
            <a:off x="7301243" y="3275573"/>
            <a:ext cx="0" cy="212669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C8D2E4-2CB4-10F1-1941-AE165B2C4CB3}"/>
              </a:ext>
            </a:extLst>
          </p:cNvPr>
          <p:cNvCxnSpPr>
            <a:cxnSpLocks/>
          </p:cNvCxnSpPr>
          <p:nvPr/>
        </p:nvCxnSpPr>
        <p:spPr>
          <a:xfrm>
            <a:off x="7555401" y="3239794"/>
            <a:ext cx="133045" cy="154181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4BA724-63A5-E0D7-2973-BA0446CB0626}"/>
              </a:ext>
            </a:extLst>
          </p:cNvPr>
          <p:cNvCxnSpPr>
            <a:cxnSpLocks/>
          </p:cNvCxnSpPr>
          <p:nvPr/>
        </p:nvCxnSpPr>
        <p:spPr>
          <a:xfrm flipH="1">
            <a:off x="7010753" y="3225679"/>
            <a:ext cx="142405" cy="131652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29B2A7-D21A-027C-D9C8-6751273575E3}"/>
              </a:ext>
            </a:extLst>
          </p:cNvPr>
          <p:cNvSpPr txBox="1"/>
          <p:nvPr/>
        </p:nvSpPr>
        <p:spPr>
          <a:xfrm>
            <a:off x="5640678" y="2149921"/>
            <a:ext cx="22894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</a:rPr>
              <a:t>RR Load Sharing and Redundancy</a:t>
            </a:r>
            <a:endParaRPr lang="en-AU" sz="1000" b="1" dirty="0">
              <a:solidFill>
                <a:schemeClr val="accent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AEFA9D-3882-6EA3-774D-FEB796D4F5E1}"/>
              </a:ext>
            </a:extLst>
          </p:cNvPr>
          <p:cNvSpPr txBox="1">
            <a:spLocks/>
          </p:cNvSpPr>
          <p:nvPr/>
        </p:nvSpPr>
        <p:spPr>
          <a:xfrm>
            <a:off x="405879" y="2250246"/>
            <a:ext cx="4230497" cy="264486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1463" indent="-271463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269875" algn="l" defTabSz="914400" rtl="0" eaLnBrk="1" latinLnBrk="0" hangingPunct="1">
              <a:spcBef>
                <a:spcPts val="4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3525" algn="l" defTabSz="914400" rtl="0" eaLnBrk="1" latinLnBrk="0" hangingPunct="1">
              <a:spcBef>
                <a:spcPts val="4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From which RR, R2 should receive R1’s route?</a:t>
            </a:r>
          </a:p>
          <a:p>
            <a:pPr lvl="1"/>
            <a:r>
              <a:rPr lang="en-US" sz="1400" dirty="0"/>
              <a:t>Answer: RR1</a:t>
            </a:r>
          </a:p>
          <a:p>
            <a:pPr lvl="1"/>
            <a:r>
              <a:rPr lang="en-US" sz="1400" dirty="0"/>
              <a:t>Hints: Shortest Cluster List</a:t>
            </a:r>
          </a:p>
          <a:p>
            <a:pPr lvl="1"/>
            <a:r>
              <a:rPr lang="en-US" sz="1400" dirty="0"/>
              <a:t>Cluster List from RR1: 10.1.1.10</a:t>
            </a:r>
          </a:p>
          <a:p>
            <a:pPr lvl="1"/>
            <a:r>
              <a:rPr lang="en-US" sz="1400" dirty="0"/>
              <a:t>Cluster List from RR2: 10.1.1.10, 10.1.1.20</a:t>
            </a:r>
          </a:p>
          <a:p>
            <a:pPr lvl="1"/>
            <a:endParaRPr lang="en-AU" sz="14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107820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RR Design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79" y="1023577"/>
            <a:ext cx="8403508" cy="3780421"/>
          </a:xfrm>
        </p:spPr>
        <p:txBody>
          <a:bodyPr>
            <a:normAutofit/>
          </a:bodyPr>
          <a:lstStyle/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356558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067694"/>
            <a:ext cx="8352928" cy="85725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67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31C-FF22-B21B-933D-8056D56E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2CE-EC11-3D69-EEEC-CABA22FD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000" dirty="0"/>
              <a:t>BGP Route Reflector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5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Recap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BGP is a path-vector routing protocol</a:t>
            </a:r>
          </a:p>
          <a:p>
            <a:pPr lvl="1"/>
            <a:r>
              <a:rPr lang="en-AU" sz="1600" dirty="0"/>
              <a:t>Intended for internet routing</a:t>
            </a: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06C0EAEB-0658-AAE2-73DD-2EAE7AF76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788" y="1779662"/>
            <a:ext cx="3816424" cy="287291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CA938D-30D3-EEE9-64E9-A577325A75BE}"/>
              </a:ext>
            </a:extLst>
          </p:cNvPr>
          <p:cNvSpPr/>
          <p:nvPr/>
        </p:nvSpPr>
        <p:spPr>
          <a:xfrm>
            <a:off x="5292080" y="4155926"/>
            <a:ext cx="936104" cy="4966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95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Recap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BGP has two variations</a:t>
            </a:r>
          </a:p>
          <a:p>
            <a:pPr lvl="1"/>
            <a:r>
              <a:rPr lang="en-AU" sz="1600" dirty="0"/>
              <a:t>eBGP</a:t>
            </a:r>
          </a:p>
          <a:p>
            <a:pPr lvl="2"/>
            <a:r>
              <a:rPr lang="en-AU" sz="1200" dirty="0"/>
              <a:t>To peer with BGP speakers reside in different AS</a:t>
            </a:r>
          </a:p>
          <a:p>
            <a:pPr lvl="1"/>
            <a:r>
              <a:rPr lang="en-AU" sz="1600" dirty="0"/>
              <a:t>iBGP</a:t>
            </a:r>
          </a:p>
          <a:p>
            <a:pPr lvl="2"/>
            <a:r>
              <a:rPr lang="en-AU" sz="1200" dirty="0"/>
              <a:t>To peer with BGP speakers reside in same AS</a:t>
            </a:r>
            <a:endParaRPr lang="en-AU" sz="16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A753CB-3E74-1E4F-802D-1B4F535FD11C}"/>
              </a:ext>
            </a:extLst>
          </p:cNvPr>
          <p:cNvGrpSpPr/>
          <p:nvPr/>
        </p:nvGrpSpPr>
        <p:grpSpPr>
          <a:xfrm>
            <a:off x="5004048" y="1254303"/>
            <a:ext cx="3600400" cy="3318968"/>
            <a:chOff x="2682658" y="1413022"/>
            <a:chExt cx="3600400" cy="331896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AE01017-6D1B-3430-D951-D81BD67232C6}"/>
                </a:ext>
              </a:extLst>
            </p:cNvPr>
            <p:cNvSpPr/>
            <p:nvPr/>
          </p:nvSpPr>
          <p:spPr>
            <a:xfrm>
              <a:off x="2682658" y="2499742"/>
              <a:ext cx="3600400" cy="2232248"/>
            </a:xfrm>
            <a:prstGeom prst="roundRect">
              <a:avLst/>
            </a:prstGeom>
            <a:solidFill>
              <a:srgbClr val="D9E9FF"/>
            </a:solidFill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9718CAD-3113-114B-0B3F-9FA3615CF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8870" y="2637158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BR</a:t>
              </a:r>
              <a:endParaRPr lang="en-AU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461A0B-2263-1414-B4EE-F2A79BE252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8144" y="3501254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R3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C89158C-0E55-5D89-1A18-D81C49BBF6FE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V="1">
              <a:off x="3622217" y="3098077"/>
              <a:ext cx="675734" cy="46876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5BA3A68-13CD-8CB2-F06E-43C712268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401" y="3495508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R1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8CA344-5D9B-510E-C649-8DE79430E3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8870" y="4050330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R2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EA86F62-CFB2-F587-8848-E5C361DEF522}"/>
                </a:ext>
              </a:extLst>
            </p:cNvPr>
            <p:cNvGrpSpPr/>
            <p:nvPr/>
          </p:nvGrpSpPr>
          <p:grpSpPr>
            <a:xfrm>
              <a:off x="4132435" y="1413022"/>
              <a:ext cx="748924" cy="459685"/>
              <a:chOff x="4132435" y="1567821"/>
              <a:chExt cx="748924" cy="459685"/>
            </a:xfrm>
          </p:grpSpPr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7B5578C-DBAE-8A05-2150-BC648A1093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36445" y="1567821"/>
                <a:ext cx="704850" cy="459685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3CAAE9-F2EB-5FB0-4F65-AA6F8F73F5EC}"/>
                  </a:ext>
                </a:extLst>
              </p:cNvPr>
              <p:cNvSpPr txBox="1"/>
              <p:nvPr/>
            </p:nvSpPr>
            <p:spPr>
              <a:xfrm>
                <a:off x="4132435" y="1659162"/>
                <a:ext cx="748924" cy="277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Internet</a:t>
                </a:r>
                <a:endParaRPr lang="en-AU" sz="1200" b="1" dirty="0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11256C2-317F-0B82-28B5-9C0FFE8096DD}"/>
                </a:ext>
              </a:extLst>
            </p:cNvPr>
            <p:cNvCxnSpPr>
              <a:cxnSpLocks/>
              <a:stCxn id="17" idx="2"/>
              <a:endCxn id="8" idx="0"/>
            </p:cNvCxnSpPr>
            <p:nvPr/>
          </p:nvCxnSpPr>
          <p:spPr>
            <a:xfrm>
              <a:off x="4488870" y="1872707"/>
              <a:ext cx="0" cy="7644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E4D9C87-C84B-C898-65B4-EDA8B998A4CE}"/>
                </a:ext>
              </a:extLst>
            </p:cNvPr>
            <p:cNvCxnSpPr>
              <a:cxnSpLocks/>
              <a:stCxn id="9" idx="1"/>
              <a:endCxn id="8" idx="5"/>
            </p:cNvCxnSpPr>
            <p:nvPr/>
          </p:nvCxnSpPr>
          <p:spPr>
            <a:xfrm flipH="1" flipV="1">
              <a:off x="4679789" y="3098077"/>
              <a:ext cx="727436" cy="4822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CB2B4C-E618-D145-1A23-AC25A38E3E99}"/>
                </a:ext>
              </a:extLst>
            </p:cNvPr>
            <p:cNvCxnSpPr>
              <a:cxnSpLocks/>
              <a:stCxn id="16" idx="0"/>
              <a:endCxn id="8" idx="4"/>
            </p:cNvCxnSpPr>
            <p:nvPr/>
          </p:nvCxnSpPr>
          <p:spPr>
            <a:xfrm flipV="1">
              <a:off x="4488870" y="3177158"/>
              <a:ext cx="0" cy="8731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426D29-643A-C192-438D-2330042AC84D}"/>
                </a:ext>
              </a:extLst>
            </p:cNvPr>
            <p:cNvSpPr txBox="1"/>
            <p:nvPr/>
          </p:nvSpPr>
          <p:spPr>
            <a:xfrm>
              <a:off x="4522260" y="2109246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9A46"/>
                  </a:solidFill>
                </a:rPr>
                <a:t>eBGP</a:t>
              </a:r>
              <a:endParaRPr lang="en-AU" sz="1200" dirty="0">
                <a:solidFill>
                  <a:srgbClr val="009A46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088C0B-4766-F49C-65F7-214E5017889A}"/>
                </a:ext>
              </a:extLst>
            </p:cNvPr>
            <p:cNvSpPr txBox="1"/>
            <p:nvPr/>
          </p:nvSpPr>
          <p:spPr>
            <a:xfrm>
              <a:off x="3484212" y="3110626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9A46"/>
                  </a:solidFill>
                </a:rPr>
                <a:t>iBGP</a:t>
              </a:r>
              <a:endParaRPr lang="en-AU" sz="1200" dirty="0">
                <a:solidFill>
                  <a:srgbClr val="009A46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0CD2EC5-AB78-8EBC-86AE-5C3CFA19AB4F}"/>
                </a:ext>
              </a:extLst>
            </p:cNvPr>
            <p:cNvSpPr txBox="1"/>
            <p:nvPr/>
          </p:nvSpPr>
          <p:spPr>
            <a:xfrm>
              <a:off x="4463998" y="3538333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9A46"/>
                  </a:solidFill>
                </a:rPr>
                <a:t>iBGP</a:t>
              </a:r>
              <a:endParaRPr lang="en-AU" sz="1200" dirty="0">
                <a:solidFill>
                  <a:srgbClr val="009A46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A05B91-0FE5-4792-84AF-0F3FEE99E057}"/>
                </a:ext>
              </a:extLst>
            </p:cNvPr>
            <p:cNvSpPr txBox="1"/>
            <p:nvPr/>
          </p:nvSpPr>
          <p:spPr>
            <a:xfrm>
              <a:off x="5051420" y="3108170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9A46"/>
                  </a:solidFill>
                </a:rPr>
                <a:t>iBGP</a:t>
              </a:r>
              <a:endParaRPr lang="en-AU" sz="1200" dirty="0">
                <a:solidFill>
                  <a:srgbClr val="009A4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60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Recap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Why iBGP if IGP still exists?</a:t>
            </a:r>
          </a:p>
          <a:p>
            <a:pPr lvl="1"/>
            <a:r>
              <a:rPr lang="en-AU" sz="1600" dirty="0"/>
              <a:t>(</a:t>
            </a:r>
            <a:r>
              <a:rPr lang="en-AU" sz="1600" dirty="0" err="1"/>
              <a:t>i</a:t>
            </a:r>
            <a:r>
              <a:rPr lang="en-AU" sz="1600" dirty="0"/>
              <a:t>)BGP is to deal with large number of internet prefix</a:t>
            </a:r>
            <a:endParaRPr lang="en-AU" sz="2000" dirty="0"/>
          </a:p>
          <a:p>
            <a:r>
              <a:rPr lang="en-AU" sz="2000" dirty="0"/>
              <a:t>Then why IGP if iBGP is there?</a:t>
            </a:r>
          </a:p>
          <a:p>
            <a:pPr lvl="1"/>
            <a:r>
              <a:rPr lang="en-AU" sz="1600" dirty="0"/>
              <a:t>For quick next-hop resolution</a:t>
            </a:r>
          </a:p>
          <a:p>
            <a:pPr lvl="1"/>
            <a:r>
              <a:rPr lang="en-AU" sz="1600" dirty="0"/>
              <a:t>Stabilizes iBGP sessions</a:t>
            </a: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A753CB-3E74-1E4F-802D-1B4F535FD11C}"/>
              </a:ext>
            </a:extLst>
          </p:cNvPr>
          <p:cNvGrpSpPr/>
          <p:nvPr/>
        </p:nvGrpSpPr>
        <p:grpSpPr>
          <a:xfrm>
            <a:off x="5004048" y="1254303"/>
            <a:ext cx="3600400" cy="3318968"/>
            <a:chOff x="2682658" y="1413022"/>
            <a:chExt cx="3600400" cy="331896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AE01017-6D1B-3430-D951-D81BD67232C6}"/>
                </a:ext>
              </a:extLst>
            </p:cNvPr>
            <p:cNvSpPr/>
            <p:nvPr/>
          </p:nvSpPr>
          <p:spPr>
            <a:xfrm>
              <a:off x="2682658" y="2499742"/>
              <a:ext cx="3600400" cy="2232248"/>
            </a:xfrm>
            <a:prstGeom prst="roundRect">
              <a:avLst/>
            </a:prstGeom>
            <a:solidFill>
              <a:srgbClr val="D9E9FF"/>
            </a:solidFill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9718CAD-3113-114B-0B3F-9FA3615CF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8870" y="2637158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BR</a:t>
              </a:r>
              <a:endParaRPr lang="en-AU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461A0B-2263-1414-B4EE-F2A79BE252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8144" y="3501254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R3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C89158C-0E55-5D89-1A18-D81C49BBF6FE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V="1">
              <a:off x="3622217" y="3098077"/>
              <a:ext cx="675734" cy="46876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5BA3A68-13CD-8CB2-F06E-43C712268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401" y="3495508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R1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8CA344-5D9B-510E-C649-8DE79430E3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8870" y="4050330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R2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EA86F62-CFB2-F587-8848-E5C361DEF522}"/>
                </a:ext>
              </a:extLst>
            </p:cNvPr>
            <p:cNvGrpSpPr/>
            <p:nvPr/>
          </p:nvGrpSpPr>
          <p:grpSpPr>
            <a:xfrm>
              <a:off x="4132435" y="1413022"/>
              <a:ext cx="748924" cy="459685"/>
              <a:chOff x="4132435" y="1567821"/>
              <a:chExt cx="748924" cy="459685"/>
            </a:xfrm>
          </p:grpSpPr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7B5578C-DBAE-8A05-2150-BC648A1093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36445" y="1567821"/>
                <a:ext cx="704850" cy="459685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3CAAE9-F2EB-5FB0-4F65-AA6F8F73F5EC}"/>
                  </a:ext>
                </a:extLst>
              </p:cNvPr>
              <p:cNvSpPr txBox="1"/>
              <p:nvPr/>
            </p:nvSpPr>
            <p:spPr>
              <a:xfrm>
                <a:off x="4132435" y="1659162"/>
                <a:ext cx="748924" cy="277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Internet</a:t>
                </a:r>
                <a:endParaRPr lang="en-AU" sz="1200" b="1" dirty="0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11256C2-317F-0B82-28B5-9C0FFE8096DD}"/>
                </a:ext>
              </a:extLst>
            </p:cNvPr>
            <p:cNvCxnSpPr>
              <a:cxnSpLocks/>
              <a:stCxn id="17" idx="2"/>
              <a:endCxn id="8" idx="0"/>
            </p:cNvCxnSpPr>
            <p:nvPr/>
          </p:nvCxnSpPr>
          <p:spPr>
            <a:xfrm>
              <a:off x="4488870" y="1872707"/>
              <a:ext cx="0" cy="7644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E4D9C87-C84B-C898-65B4-EDA8B998A4CE}"/>
                </a:ext>
              </a:extLst>
            </p:cNvPr>
            <p:cNvCxnSpPr>
              <a:cxnSpLocks/>
              <a:stCxn id="9" idx="1"/>
              <a:endCxn id="8" idx="5"/>
            </p:cNvCxnSpPr>
            <p:nvPr/>
          </p:nvCxnSpPr>
          <p:spPr>
            <a:xfrm flipH="1" flipV="1">
              <a:off x="4679789" y="3098077"/>
              <a:ext cx="727436" cy="4822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CB2B4C-E618-D145-1A23-AC25A38E3E99}"/>
                </a:ext>
              </a:extLst>
            </p:cNvPr>
            <p:cNvCxnSpPr>
              <a:cxnSpLocks/>
              <a:stCxn id="16" idx="0"/>
              <a:endCxn id="8" idx="4"/>
            </p:cNvCxnSpPr>
            <p:nvPr/>
          </p:nvCxnSpPr>
          <p:spPr>
            <a:xfrm flipV="1">
              <a:off x="4488870" y="3177158"/>
              <a:ext cx="0" cy="8731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426D29-643A-C192-438D-2330042AC84D}"/>
                </a:ext>
              </a:extLst>
            </p:cNvPr>
            <p:cNvSpPr txBox="1"/>
            <p:nvPr/>
          </p:nvSpPr>
          <p:spPr>
            <a:xfrm>
              <a:off x="4522260" y="2109246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9A46"/>
                  </a:solidFill>
                </a:rPr>
                <a:t>eBGP</a:t>
              </a:r>
              <a:endParaRPr lang="en-AU" sz="1200" dirty="0">
                <a:solidFill>
                  <a:srgbClr val="009A46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088C0B-4766-F49C-65F7-214E5017889A}"/>
                </a:ext>
              </a:extLst>
            </p:cNvPr>
            <p:cNvSpPr txBox="1"/>
            <p:nvPr/>
          </p:nvSpPr>
          <p:spPr>
            <a:xfrm>
              <a:off x="3484212" y="3110626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9A46"/>
                  </a:solidFill>
                </a:rPr>
                <a:t>iBGP</a:t>
              </a:r>
              <a:endParaRPr lang="en-AU" sz="1200" dirty="0">
                <a:solidFill>
                  <a:srgbClr val="009A46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0CD2EC5-AB78-8EBC-86AE-5C3CFA19AB4F}"/>
                </a:ext>
              </a:extLst>
            </p:cNvPr>
            <p:cNvSpPr txBox="1"/>
            <p:nvPr/>
          </p:nvSpPr>
          <p:spPr>
            <a:xfrm>
              <a:off x="4463998" y="3538333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9A46"/>
                  </a:solidFill>
                </a:rPr>
                <a:t>iBGP</a:t>
              </a:r>
              <a:endParaRPr lang="en-AU" sz="1200" dirty="0">
                <a:solidFill>
                  <a:srgbClr val="009A46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A05B91-0FE5-4792-84AF-0F3FEE99E057}"/>
                </a:ext>
              </a:extLst>
            </p:cNvPr>
            <p:cNvSpPr txBox="1"/>
            <p:nvPr/>
          </p:nvSpPr>
          <p:spPr>
            <a:xfrm>
              <a:off x="5051420" y="3108170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9A46"/>
                  </a:solidFill>
                </a:rPr>
                <a:t>iBGP</a:t>
              </a:r>
              <a:endParaRPr lang="en-AU" sz="1200" dirty="0">
                <a:solidFill>
                  <a:srgbClr val="009A46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81B7790-6052-61FD-8E87-178D305CC8D2}"/>
                </a:ext>
              </a:extLst>
            </p:cNvPr>
            <p:cNvSpPr txBox="1"/>
            <p:nvPr/>
          </p:nvSpPr>
          <p:spPr>
            <a:xfrm>
              <a:off x="3782237" y="3336745"/>
              <a:ext cx="6046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OSPF</a:t>
              </a:r>
              <a:endParaRPr lang="en-AU" sz="1200" dirty="0">
                <a:solidFill>
                  <a:srgbClr val="C00000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E9CB296-1C25-D893-CC55-6FE5768F8368}"/>
                </a:ext>
              </a:extLst>
            </p:cNvPr>
            <p:cNvCxnSpPr>
              <a:cxnSpLocks/>
              <a:stCxn id="13" idx="5"/>
              <a:endCxn id="16" idx="2"/>
            </p:cNvCxnSpPr>
            <p:nvPr/>
          </p:nvCxnSpPr>
          <p:spPr>
            <a:xfrm>
              <a:off x="3656320" y="3956427"/>
              <a:ext cx="562550" cy="36390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Graphic 47" descr="Close with solid fill">
            <a:extLst>
              <a:ext uri="{FF2B5EF4-FFF2-40B4-BE49-F238E27FC236}">
                <a16:creationId xmlns:a16="http://schemas.microsoft.com/office/drawing/2014/main" id="{98E2FA5B-DEE8-6BA2-802D-FF41E183BF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085908">
            <a:off x="6276934" y="2921784"/>
            <a:ext cx="313184" cy="313184"/>
          </a:xfrm>
          <a:prstGeom prst="rect">
            <a:avLst/>
          </a:pr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20E99B4-A159-EC9A-6C4B-5279D8F6E045}"/>
              </a:ext>
            </a:extLst>
          </p:cNvPr>
          <p:cNvSpPr/>
          <p:nvPr/>
        </p:nvSpPr>
        <p:spPr>
          <a:xfrm>
            <a:off x="6022800" y="2995200"/>
            <a:ext cx="756546" cy="1038461"/>
          </a:xfrm>
          <a:custGeom>
            <a:avLst/>
            <a:gdLst>
              <a:gd name="connsiteX0" fmla="*/ 687600 w 756546"/>
              <a:gd name="connsiteY0" fmla="*/ 0 h 1038461"/>
              <a:gd name="connsiteX1" fmla="*/ 691200 w 756546"/>
              <a:gd name="connsiteY1" fmla="*/ 1000800 h 1038461"/>
              <a:gd name="connsiteX2" fmla="*/ 0 w 756546"/>
              <a:gd name="connsiteY2" fmla="*/ 730800 h 103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6546" h="1038461">
                <a:moveTo>
                  <a:pt x="687600" y="0"/>
                </a:moveTo>
                <a:cubicBezTo>
                  <a:pt x="746700" y="439500"/>
                  <a:pt x="805800" y="879000"/>
                  <a:pt x="691200" y="1000800"/>
                </a:cubicBezTo>
                <a:cubicBezTo>
                  <a:pt x="576600" y="1122600"/>
                  <a:pt x="288300" y="926700"/>
                  <a:pt x="0" y="73080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110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Recap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80" y="1023577"/>
            <a:ext cx="4407250" cy="3780421"/>
          </a:xfrm>
        </p:spPr>
        <p:txBody>
          <a:bodyPr>
            <a:normAutofit/>
          </a:bodyPr>
          <a:lstStyle/>
          <a:p>
            <a:r>
              <a:rPr lang="en-AU" sz="1800" b="1" dirty="0"/>
              <a:t>A BGP speaker receives prefixes from eBGP peer and sends it to iBGP peer</a:t>
            </a:r>
          </a:p>
          <a:p>
            <a:r>
              <a:rPr lang="en-AU" sz="1800" i="1" dirty="0"/>
              <a:t>A BGP speaker receives prefixes from iBGP peer and sends it to eBGP peer but doesn’t send it to other iBGP peer</a:t>
            </a: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A753CB-3E74-1E4F-802D-1B4F535FD11C}"/>
              </a:ext>
            </a:extLst>
          </p:cNvPr>
          <p:cNvGrpSpPr/>
          <p:nvPr/>
        </p:nvGrpSpPr>
        <p:grpSpPr>
          <a:xfrm>
            <a:off x="5004048" y="1254303"/>
            <a:ext cx="3600400" cy="3318968"/>
            <a:chOff x="2682658" y="1413022"/>
            <a:chExt cx="3600400" cy="331896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AE01017-6D1B-3430-D951-D81BD67232C6}"/>
                </a:ext>
              </a:extLst>
            </p:cNvPr>
            <p:cNvSpPr/>
            <p:nvPr/>
          </p:nvSpPr>
          <p:spPr>
            <a:xfrm>
              <a:off x="2682658" y="2499742"/>
              <a:ext cx="3600400" cy="2232248"/>
            </a:xfrm>
            <a:prstGeom prst="roundRect">
              <a:avLst/>
            </a:prstGeom>
            <a:solidFill>
              <a:srgbClr val="D9E9FF"/>
            </a:solidFill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9718CAD-3113-114B-0B3F-9FA3615CF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8870" y="2637158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BR</a:t>
              </a:r>
              <a:endParaRPr lang="en-AU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461A0B-2263-1414-B4EE-F2A79BE252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8144" y="3501254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R3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C89158C-0E55-5D89-1A18-D81C49BBF6FE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V="1">
              <a:off x="3622217" y="3098077"/>
              <a:ext cx="675734" cy="46876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5BA3A68-13CD-8CB2-F06E-43C712268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401" y="3495508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R1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8CA344-5D9B-510E-C649-8DE79430E3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8870" y="4050330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R2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EA86F62-CFB2-F587-8848-E5C361DEF522}"/>
                </a:ext>
              </a:extLst>
            </p:cNvPr>
            <p:cNvGrpSpPr/>
            <p:nvPr/>
          </p:nvGrpSpPr>
          <p:grpSpPr>
            <a:xfrm>
              <a:off x="4132435" y="1413022"/>
              <a:ext cx="748924" cy="459685"/>
              <a:chOff x="4132435" y="1567821"/>
              <a:chExt cx="748924" cy="459685"/>
            </a:xfrm>
          </p:grpSpPr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7B5578C-DBAE-8A05-2150-BC648A1093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36445" y="1567821"/>
                <a:ext cx="704850" cy="459685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3CAAE9-F2EB-5FB0-4F65-AA6F8F73F5EC}"/>
                  </a:ext>
                </a:extLst>
              </p:cNvPr>
              <p:cNvSpPr txBox="1"/>
              <p:nvPr/>
            </p:nvSpPr>
            <p:spPr>
              <a:xfrm>
                <a:off x="4132435" y="1659162"/>
                <a:ext cx="748924" cy="277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Internet</a:t>
                </a:r>
                <a:endParaRPr lang="en-AU" sz="1200" b="1" dirty="0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11256C2-317F-0B82-28B5-9C0FFE8096DD}"/>
                </a:ext>
              </a:extLst>
            </p:cNvPr>
            <p:cNvCxnSpPr>
              <a:cxnSpLocks/>
              <a:stCxn id="17" idx="2"/>
              <a:endCxn id="8" idx="0"/>
            </p:cNvCxnSpPr>
            <p:nvPr/>
          </p:nvCxnSpPr>
          <p:spPr>
            <a:xfrm>
              <a:off x="4488870" y="1872707"/>
              <a:ext cx="0" cy="7644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E4D9C87-C84B-C898-65B4-EDA8B998A4CE}"/>
                </a:ext>
              </a:extLst>
            </p:cNvPr>
            <p:cNvCxnSpPr>
              <a:cxnSpLocks/>
              <a:stCxn id="9" idx="1"/>
              <a:endCxn id="8" idx="5"/>
            </p:cNvCxnSpPr>
            <p:nvPr/>
          </p:nvCxnSpPr>
          <p:spPr>
            <a:xfrm flipH="1" flipV="1">
              <a:off x="4679789" y="3098077"/>
              <a:ext cx="727436" cy="4822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CB2B4C-E618-D145-1A23-AC25A38E3E99}"/>
                </a:ext>
              </a:extLst>
            </p:cNvPr>
            <p:cNvCxnSpPr>
              <a:cxnSpLocks/>
              <a:stCxn id="16" idx="0"/>
              <a:endCxn id="8" idx="4"/>
            </p:cNvCxnSpPr>
            <p:nvPr/>
          </p:nvCxnSpPr>
          <p:spPr>
            <a:xfrm flipV="1">
              <a:off x="4488870" y="3177158"/>
              <a:ext cx="0" cy="8731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426D29-643A-C192-438D-2330042AC84D}"/>
                </a:ext>
              </a:extLst>
            </p:cNvPr>
            <p:cNvSpPr txBox="1"/>
            <p:nvPr/>
          </p:nvSpPr>
          <p:spPr>
            <a:xfrm>
              <a:off x="4522260" y="2109246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9A46"/>
                  </a:solidFill>
                </a:rPr>
                <a:t>eBGP</a:t>
              </a:r>
              <a:endParaRPr lang="en-AU" sz="1200" dirty="0">
                <a:solidFill>
                  <a:srgbClr val="009A46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088C0B-4766-F49C-65F7-214E5017889A}"/>
                </a:ext>
              </a:extLst>
            </p:cNvPr>
            <p:cNvSpPr txBox="1"/>
            <p:nvPr/>
          </p:nvSpPr>
          <p:spPr>
            <a:xfrm>
              <a:off x="3484212" y="3110626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9A46"/>
                  </a:solidFill>
                </a:rPr>
                <a:t>iBGP</a:t>
              </a:r>
              <a:endParaRPr lang="en-AU" sz="1200" dirty="0">
                <a:solidFill>
                  <a:srgbClr val="009A46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0CD2EC5-AB78-8EBC-86AE-5C3CFA19AB4F}"/>
                </a:ext>
              </a:extLst>
            </p:cNvPr>
            <p:cNvSpPr txBox="1"/>
            <p:nvPr/>
          </p:nvSpPr>
          <p:spPr>
            <a:xfrm>
              <a:off x="4463998" y="3538333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9A46"/>
                  </a:solidFill>
                </a:rPr>
                <a:t>iBGP</a:t>
              </a:r>
              <a:endParaRPr lang="en-AU" sz="1200" dirty="0">
                <a:solidFill>
                  <a:srgbClr val="009A46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A05B91-0FE5-4792-84AF-0F3FEE99E057}"/>
                </a:ext>
              </a:extLst>
            </p:cNvPr>
            <p:cNvSpPr txBox="1"/>
            <p:nvPr/>
          </p:nvSpPr>
          <p:spPr>
            <a:xfrm>
              <a:off x="5051420" y="3108170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9A46"/>
                  </a:solidFill>
                </a:rPr>
                <a:t>iBGP</a:t>
              </a:r>
              <a:endParaRPr lang="en-AU" sz="1200" dirty="0">
                <a:solidFill>
                  <a:srgbClr val="009A46"/>
                </a:solidFill>
              </a:endParaRP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FED514-FC57-2378-D4F3-55DC68F28542}"/>
              </a:ext>
            </a:extLst>
          </p:cNvPr>
          <p:cNvCxnSpPr/>
          <p:nvPr/>
        </p:nvCxnSpPr>
        <p:spPr>
          <a:xfrm>
            <a:off x="6692632" y="1801262"/>
            <a:ext cx="0" cy="447864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D51620-48C3-05F5-3805-51AD126A27DC}"/>
              </a:ext>
            </a:extLst>
          </p:cNvPr>
          <p:cNvCxnSpPr>
            <a:cxnSpLocks/>
          </p:cNvCxnSpPr>
          <p:nvPr/>
        </p:nvCxnSpPr>
        <p:spPr>
          <a:xfrm flipH="1">
            <a:off x="6166377" y="3154421"/>
            <a:ext cx="357325" cy="244354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C0F943-787D-60AE-895C-E9FDAC9220A7}"/>
              </a:ext>
            </a:extLst>
          </p:cNvPr>
          <p:cNvCxnSpPr/>
          <p:nvPr/>
        </p:nvCxnSpPr>
        <p:spPr>
          <a:xfrm>
            <a:off x="6717840" y="3252693"/>
            <a:ext cx="0" cy="447864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43D34B-05CD-2B2D-8CE4-381DAD7DF676}"/>
              </a:ext>
            </a:extLst>
          </p:cNvPr>
          <p:cNvCxnSpPr>
            <a:cxnSpLocks/>
          </p:cNvCxnSpPr>
          <p:nvPr/>
        </p:nvCxnSpPr>
        <p:spPr>
          <a:xfrm>
            <a:off x="7149606" y="3158955"/>
            <a:ext cx="313024" cy="215436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89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Recap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80" y="1023577"/>
            <a:ext cx="4407250" cy="3780421"/>
          </a:xfrm>
        </p:spPr>
        <p:txBody>
          <a:bodyPr>
            <a:normAutofit/>
          </a:bodyPr>
          <a:lstStyle/>
          <a:p>
            <a:r>
              <a:rPr lang="en-AU" sz="1800" i="1" dirty="0"/>
              <a:t>A BGP speaker receives prefixes from eBGP peer and sends it to iBGP peer</a:t>
            </a:r>
          </a:p>
          <a:p>
            <a:r>
              <a:rPr lang="en-AU" sz="1800" b="1" dirty="0"/>
              <a:t>A BGP speaker receives prefixes from iBGP peer and sends it to eBGP peer </a:t>
            </a:r>
            <a:r>
              <a:rPr lang="en-AU" sz="1800" b="1" i="1" u="sng" dirty="0">
                <a:solidFill>
                  <a:srgbClr val="C00000"/>
                </a:solidFill>
              </a:rPr>
              <a:t>but doesn’t send it to other iBGP peer</a:t>
            </a:r>
          </a:p>
          <a:p>
            <a:r>
              <a:rPr lang="en-AU" sz="1800" dirty="0"/>
              <a:t>Why?</a:t>
            </a:r>
          </a:p>
          <a:p>
            <a:pPr lvl="1"/>
            <a:r>
              <a:rPr lang="en-AU" sz="1600" dirty="0"/>
              <a:t>Split horizon rule</a:t>
            </a:r>
          </a:p>
          <a:p>
            <a:pPr lvl="1"/>
            <a:r>
              <a:rPr lang="en-AU" sz="1600" dirty="0"/>
              <a:t>To prevent loop</a:t>
            </a: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A753CB-3E74-1E4F-802D-1B4F535FD11C}"/>
              </a:ext>
            </a:extLst>
          </p:cNvPr>
          <p:cNvGrpSpPr/>
          <p:nvPr/>
        </p:nvGrpSpPr>
        <p:grpSpPr>
          <a:xfrm>
            <a:off x="5004048" y="1254303"/>
            <a:ext cx="3600400" cy="3318968"/>
            <a:chOff x="2682658" y="1413022"/>
            <a:chExt cx="3600400" cy="331896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AE01017-6D1B-3430-D951-D81BD67232C6}"/>
                </a:ext>
              </a:extLst>
            </p:cNvPr>
            <p:cNvSpPr/>
            <p:nvPr/>
          </p:nvSpPr>
          <p:spPr>
            <a:xfrm>
              <a:off x="2682658" y="2499742"/>
              <a:ext cx="3600400" cy="2232248"/>
            </a:xfrm>
            <a:prstGeom prst="roundRect">
              <a:avLst/>
            </a:prstGeom>
            <a:solidFill>
              <a:srgbClr val="D9E9FF"/>
            </a:solidFill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9718CAD-3113-114B-0B3F-9FA3615CF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8870" y="2637158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BR</a:t>
              </a:r>
              <a:endParaRPr lang="en-AU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461A0B-2263-1414-B4EE-F2A79BE252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8144" y="3501254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R3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C89158C-0E55-5D89-1A18-D81C49BBF6FE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V="1">
              <a:off x="3622217" y="3098077"/>
              <a:ext cx="675734" cy="46876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5BA3A68-13CD-8CB2-F06E-43C712268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401" y="3495508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R1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8CA344-5D9B-510E-C649-8DE79430E3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8870" y="4050330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R2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EA86F62-CFB2-F587-8848-E5C361DEF522}"/>
                </a:ext>
              </a:extLst>
            </p:cNvPr>
            <p:cNvGrpSpPr/>
            <p:nvPr/>
          </p:nvGrpSpPr>
          <p:grpSpPr>
            <a:xfrm>
              <a:off x="4132435" y="1413022"/>
              <a:ext cx="748924" cy="459685"/>
              <a:chOff x="4132435" y="1567821"/>
              <a:chExt cx="748924" cy="459685"/>
            </a:xfrm>
          </p:grpSpPr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7B5578C-DBAE-8A05-2150-BC648A1093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36445" y="1567821"/>
                <a:ext cx="704850" cy="459685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3CAAE9-F2EB-5FB0-4F65-AA6F8F73F5EC}"/>
                  </a:ext>
                </a:extLst>
              </p:cNvPr>
              <p:cNvSpPr txBox="1"/>
              <p:nvPr/>
            </p:nvSpPr>
            <p:spPr>
              <a:xfrm>
                <a:off x="4132435" y="1659162"/>
                <a:ext cx="748924" cy="277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Internet</a:t>
                </a:r>
                <a:endParaRPr lang="en-AU" sz="1200" b="1" dirty="0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11256C2-317F-0B82-28B5-9C0FFE8096DD}"/>
                </a:ext>
              </a:extLst>
            </p:cNvPr>
            <p:cNvCxnSpPr>
              <a:cxnSpLocks/>
              <a:stCxn id="17" idx="2"/>
              <a:endCxn id="8" idx="0"/>
            </p:cNvCxnSpPr>
            <p:nvPr/>
          </p:nvCxnSpPr>
          <p:spPr>
            <a:xfrm>
              <a:off x="4488870" y="1872707"/>
              <a:ext cx="0" cy="7644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E4D9C87-C84B-C898-65B4-EDA8B998A4CE}"/>
                </a:ext>
              </a:extLst>
            </p:cNvPr>
            <p:cNvCxnSpPr>
              <a:cxnSpLocks/>
              <a:stCxn id="9" idx="1"/>
              <a:endCxn id="8" idx="5"/>
            </p:cNvCxnSpPr>
            <p:nvPr/>
          </p:nvCxnSpPr>
          <p:spPr>
            <a:xfrm flipH="1" flipV="1">
              <a:off x="4679789" y="3098077"/>
              <a:ext cx="727436" cy="4822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CB2B4C-E618-D145-1A23-AC25A38E3E99}"/>
                </a:ext>
              </a:extLst>
            </p:cNvPr>
            <p:cNvCxnSpPr>
              <a:cxnSpLocks/>
              <a:stCxn id="16" idx="0"/>
              <a:endCxn id="8" idx="4"/>
            </p:cNvCxnSpPr>
            <p:nvPr/>
          </p:nvCxnSpPr>
          <p:spPr>
            <a:xfrm flipV="1">
              <a:off x="4488870" y="3177158"/>
              <a:ext cx="0" cy="8731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426D29-643A-C192-438D-2330042AC84D}"/>
                </a:ext>
              </a:extLst>
            </p:cNvPr>
            <p:cNvSpPr txBox="1"/>
            <p:nvPr/>
          </p:nvSpPr>
          <p:spPr>
            <a:xfrm>
              <a:off x="4522260" y="2109246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9A46"/>
                  </a:solidFill>
                </a:rPr>
                <a:t>eBGP</a:t>
              </a:r>
              <a:endParaRPr lang="en-AU" sz="1200" dirty="0">
                <a:solidFill>
                  <a:srgbClr val="009A46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088C0B-4766-F49C-65F7-214E5017889A}"/>
                </a:ext>
              </a:extLst>
            </p:cNvPr>
            <p:cNvSpPr txBox="1"/>
            <p:nvPr/>
          </p:nvSpPr>
          <p:spPr>
            <a:xfrm>
              <a:off x="3484212" y="3110626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9A46"/>
                  </a:solidFill>
                </a:rPr>
                <a:t>iBGP</a:t>
              </a:r>
              <a:endParaRPr lang="en-AU" sz="1200" dirty="0">
                <a:solidFill>
                  <a:srgbClr val="009A46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0CD2EC5-AB78-8EBC-86AE-5C3CFA19AB4F}"/>
                </a:ext>
              </a:extLst>
            </p:cNvPr>
            <p:cNvSpPr txBox="1"/>
            <p:nvPr/>
          </p:nvSpPr>
          <p:spPr>
            <a:xfrm>
              <a:off x="4463998" y="3538333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9A46"/>
                  </a:solidFill>
                </a:rPr>
                <a:t>iBGP</a:t>
              </a:r>
              <a:endParaRPr lang="en-AU" sz="1200" dirty="0">
                <a:solidFill>
                  <a:srgbClr val="009A46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A05B91-0FE5-4792-84AF-0F3FEE99E057}"/>
                </a:ext>
              </a:extLst>
            </p:cNvPr>
            <p:cNvSpPr txBox="1"/>
            <p:nvPr/>
          </p:nvSpPr>
          <p:spPr>
            <a:xfrm>
              <a:off x="5051420" y="3108170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9A46"/>
                  </a:solidFill>
                </a:rPr>
                <a:t>iBGP</a:t>
              </a:r>
              <a:endParaRPr lang="en-AU" sz="1200" dirty="0">
                <a:solidFill>
                  <a:srgbClr val="009A46"/>
                </a:solidFill>
              </a:endParaRP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FED514-FC57-2378-D4F3-55DC68F28542}"/>
              </a:ext>
            </a:extLst>
          </p:cNvPr>
          <p:cNvCxnSpPr/>
          <p:nvPr/>
        </p:nvCxnSpPr>
        <p:spPr>
          <a:xfrm>
            <a:off x="6692632" y="1801262"/>
            <a:ext cx="0" cy="447864"/>
          </a:xfrm>
          <a:prstGeom prst="straightConnector1">
            <a:avLst/>
          </a:prstGeom>
          <a:ln w="2540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D51620-48C3-05F5-3805-51AD126A27DC}"/>
              </a:ext>
            </a:extLst>
          </p:cNvPr>
          <p:cNvCxnSpPr>
            <a:cxnSpLocks/>
          </p:cNvCxnSpPr>
          <p:nvPr/>
        </p:nvCxnSpPr>
        <p:spPr>
          <a:xfrm flipH="1">
            <a:off x="6166377" y="3154421"/>
            <a:ext cx="357325" cy="244354"/>
          </a:xfrm>
          <a:prstGeom prst="straightConnector1">
            <a:avLst/>
          </a:prstGeom>
          <a:ln w="2540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C0F943-787D-60AE-895C-E9FDAC9220A7}"/>
              </a:ext>
            </a:extLst>
          </p:cNvPr>
          <p:cNvCxnSpPr/>
          <p:nvPr/>
        </p:nvCxnSpPr>
        <p:spPr>
          <a:xfrm>
            <a:off x="6717840" y="3252693"/>
            <a:ext cx="0" cy="447864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43D34B-05CD-2B2D-8CE4-381DAD7DF676}"/>
              </a:ext>
            </a:extLst>
          </p:cNvPr>
          <p:cNvCxnSpPr>
            <a:cxnSpLocks/>
          </p:cNvCxnSpPr>
          <p:nvPr/>
        </p:nvCxnSpPr>
        <p:spPr>
          <a:xfrm>
            <a:off x="7149606" y="3158955"/>
            <a:ext cx="313024" cy="215436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41460CF4-2EC3-8553-BB4C-DD368B31B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39179">
            <a:off x="6730817" y="3234867"/>
            <a:ext cx="187489" cy="187489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3012E122-2509-0C5E-2A7A-97C5AEF75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8302">
            <a:off x="7226863" y="3050871"/>
            <a:ext cx="187489" cy="18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9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Loop Prevention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80" y="1023577"/>
            <a:ext cx="4407250" cy="3780421"/>
          </a:xfrm>
        </p:spPr>
        <p:txBody>
          <a:bodyPr>
            <a:normAutofit/>
          </a:bodyPr>
          <a:lstStyle/>
          <a:p>
            <a:r>
              <a:rPr lang="en-AU" sz="1800" dirty="0"/>
              <a:t>Router checks AS-PATH for prefixes received from eBGP peer</a:t>
            </a:r>
          </a:p>
          <a:p>
            <a:pPr lvl="1"/>
            <a:r>
              <a:rPr lang="en-AU" sz="1400" dirty="0"/>
              <a:t>If own ASN is found in AS-PATH, then prefixes are discarded  </a:t>
            </a:r>
          </a:p>
          <a:p>
            <a:r>
              <a:rPr lang="en-AU" sz="1800" dirty="0"/>
              <a:t>Prefixes originated by a router and sent to iBGP peers don’t have any AS-PATH set</a:t>
            </a:r>
          </a:p>
          <a:p>
            <a:pPr lvl="1"/>
            <a:r>
              <a:rPr lang="en-AU" sz="1400" i="1" dirty="0"/>
              <a:t>Difficult from other iBGP routers to determine any possible loop</a:t>
            </a:r>
          </a:p>
          <a:p>
            <a:r>
              <a:rPr lang="en-AU" sz="1800" b="1" dirty="0"/>
              <a:t>So, a plain and simple solution: </a:t>
            </a:r>
            <a:r>
              <a:rPr lang="en-AU" sz="1800" b="1" i="1" u="sng" dirty="0">
                <a:solidFill>
                  <a:srgbClr val="C00000"/>
                </a:solidFill>
              </a:rPr>
              <a:t>don’t send it to other iBGP peer</a:t>
            </a:r>
            <a:endParaRPr lang="en-AU" sz="1800" dirty="0"/>
          </a:p>
          <a:p>
            <a:r>
              <a:rPr lang="en-AU" sz="1800" dirty="0"/>
              <a:t>Any solution to this problem?</a:t>
            </a: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A753CB-3E74-1E4F-802D-1B4F535FD11C}"/>
              </a:ext>
            </a:extLst>
          </p:cNvPr>
          <p:cNvGrpSpPr/>
          <p:nvPr/>
        </p:nvGrpSpPr>
        <p:grpSpPr>
          <a:xfrm>
            <a:off x="5004048" y="1254303"/>
            <a:ext cx="3600400" cy="3318968"/>
            <a:chOff x="2682658" y="1413022"/>
            <a:chExt cx="3600400" cy="331896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AE01017-6D1B-3430-D951-D81BD67232C6}"/>
                </a:ext>
              </a:extLst>
            </p:cNvPr>
            <p:cNvSpPr/>
            <p:nvPr/>
          </p:nvSpPr>
          <p:spPr>
            <a:xfrm>
              <a:off x="2682658" y="2499742"/>
              <a:ext cx="3600400" cy="2232248"/>
            </a:xfrm>
            <a:prstGeom prst="roundRect">
              <a:avLst/>
            </a:prstGeom>
            <a:solidFill>
              <a:srgbClr val="D9E9FF"/>
            </a:solidFill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9718CAD-3113-114B-0B3F-9FA3615CF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8870" y="2637158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BR</a:t>
              </a:r>
              <a:endParaRPr lang="en-AU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461A0B-2263-1414-B4EE-F2A79BE252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8144" y="3501254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R3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C89158C-0E55-5D89-1A18-D81C49BBF6FE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V="1">
              <a:off x="3622217" y="3098077"/>
              <a:ext cx="675734" cy="46876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5BA3A68-13CD-8CB2-F06E-43C712268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401" y="3495508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R1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8CA344-5D9B-510E-C649-8DE79430E3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8870" y="4050330"/>
              <a:ext cx="540000" cy="540000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R2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EA86F62-CFB2-F587-8848-E5C361DEF522}"/>
                </a:ext>
              </a:extLst>
            </p:cNvPr>
            <p:cNvGrpSpPr/>
            <p:nvPr/>
          </p:nvGrpSpPr>
          <p:grpSpPr>
            <a:xfrm>
              <a:off x="4132435" y="1413022"/>
              <a:ext cx="748924" cy="459685"/>
              <a:chOff x="4132435" y="1567821"/>
              <a:chExt cx="748924" cy="459685"/>
            </a:xfrm>
          </p:grpSpPr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7B5578C-DBAE-8A05-2150-BC648A1093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36445" y="1567821"/>
                <a:ext cx="704850" cy="459685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3CAAE9-F2EB-5FB0-4F65-AA6F8F73F5EC}"/>
                  </a:ext>
                </a:extLst>
              </p:cNvPr>
              <p:cNvSpPr txBox="1"/>
              <p:nvPr/>
            </p:nvSpPr>
            <p:spPr>
              <a:xfrm>
                <a:off x="4132435" y="1659162"/>
                <a:ext cx="748924" cy="277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Internet</a:t>
                </a:r>
                <a:endParaRPr lang="en-AU" sz="1200" b="1" dirty="0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11256C2-317F-0B82-28B5-9C0FFE8096DD}"/>
                </a:ext>
              </a:extLst>
            </p:cNvPr>
            <p:cNvCxnSpPr>
              <a:cxnSpLocks/>
              <a:stCxn id="17" idx="2"/>
              <a:endCxn id="8" idx="0"/>
            </p:cNvCxnSpPr>
            <p:nvPr/>
          </p:nvCxnSpPr>
          <p:spPr>
            <a:xfrm>
              <a:off x="4488870" y="1872707"/>
              <a:ext cx="0" cy="7644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E4D9C87-C84B-C898-65B4-EDA8B998A4CE}"/>
                </a:ext>
              </a:extLst>
            </p:cNvPr>
            <p:cNvCxnSpPr>
              <a:cxnSpLocks/>
              <a:stCxn id="9" idx="1"/>
              <a:endCxn id="8" idx="5"/>
            </p:cNvCxnSpPr>
            <p:nvPr/>
          </p:nvCxnSpPr>
          <p:spPr>
            <a:xfrm flipH="1" flipV="1">
              <a:off x="4679789" y="3098077"/>
              <a:ext cx="727436" cy="4822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ECB2B4C-E618-D145-1A23-AC25A38E3E99}"/>
                </a:ext>
              </a:extLst>
            </p:cNvPr>
            <p:cNvCxnSpPr>
              <a:cxnSpLocks/>
              <a:stCxn id="16" idx="0"/>
              <a:endCxn id="8" idx="4"/>
            </p:cNvCxnSpPr>
            <p:nvPr/>
          </p:nvCxnSpPr>
          <p:spPr>
            <a:xfrm flipV="1">
              <a:off x="4488870" y="3177158"/>
              <a:ext cx="0" cy="8731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426D29-643A-C192-438D-2330042AC84D}"/>
                </a:ext>
              </a:extLst>
            </p:cNvPr>
            <p:cNvSpPr txBox="1"/>
            <p:nvPr/>
          </p:nvSpPr>
          <p:spPr>
            <a:xfrm>
              <a:off x="4522260" y="2109246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9A46"/>
                  </a:solidFill>
                </a:rPr>
                <a:t>eBGP</a:t>
              </a:r>
              <a:endParaRPr lang="en-AU" sz="1200" dirty="0">
                <a:solidFill>
                  <a:srgbClr val="009A46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088C0B-4766-F49C-65F7-214E5017889A}"/>
                </a:ext>
              </a:extLst>
            </p:cNvPr>
            <p:cNvSpPr txBox="1"/>
            <p:nvPr/>
          </p:nvSpPr>
          <p:spPr>
            <a:xfrm>
              <a:off x="3484212" y="3110626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9A46"/>
                  </a:solidFill>
                </a:rPr>
                <a:t>iBGP</a:t>
              </a:r>
              <a:endParaRPr lang="en-AU" sz="1200" dirty="0">
                <a:solidFill>
                  <a:srgbClr val="009A46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0CD2EC5-AB78-8EBC-86AE-5C3CFA19AB4F}"/>
                </a:ext>
              </a:extLst>
            </p:cNvPr>
            <p:cNvSpPr txBox="1"/>
            <p:nvPr/>
          </p:nvSpPr>
          <p:spPr>
            <a:xfrm>
              <a:off x="4463998" y="3538333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9A46"/>
                  </a:solidFill>
                </a:rPr>
                <a:t>iBGP</a:t>
              </a:r>
              <a:endParaRPr lang="en-AU" sz="1200" dirty="0">
                <a:solidFill>
                  <a:srgbClr val="009A46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A05B91-0FE5-4792-84AF-0F3FEE99E057}"/>
                </a:ext>
              </a:extLst>
            </p:cNvPr>
            <p:cNvSpPr txBox="1"/>
            <p:nvPr/>
          </p:nvSpPr>
          <p:spPr>
            <a:xfrm>
              <a:off x="5051420" y="3108170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9A46"/>
                  </a:solidFill>
                </a:rPr>
                <a:t>iBGP</a:t>
              </a:r>
              <a:endParaRPr lang="en-AU" sz="1200" dirty="0">
                <a:solidFill>
                  <a:srgbClr val="009A46"/>
                </a:solidFill>
              </a:endParaRP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FED514-FC57-2378-D4F3-55DC68F28542}"/>
              </a:ext>
            </a:extLst>
          </p:cNvPr>
          <p:cNvCxnSpPr/>
          <p:nvPr/>
        </p:nvCxnSpPr>
        <p:spPr>
          <a:xfrm>
            <a:off x="6692632" y="1801262"/>
            <a:ext cx="0" cy="447864"/>
          </a:xfrm>
          <a:prstGeom prst="straightConnector1">
            <a:avLst/>
          </a:prstGeom>
          <a:ln w="2540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D51620-48C3-05F5-3805-51AD126A27DC}"/>
              </a:ext>
            </a:extLst>
          </p:cNvPr>
          <p:cNvCxnSpPr>
            <a:cxnSpLocks/>
          </p:cNvCxnSpPr>
          <p:nvPr/>
        </p:nvCxnSpPr>
        <p:spPr>
          <a:xfrm flipH="1">
            <a:off x="6166377" y="3154421"/>
            <a:ext cx="357325" cy="244354"/>
          </a:xfrm>
          <a:prstGeom prst="straightConnector1">
            <a:avLst/>
          </a:prstGeom>
          <a:ln w="2540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C0F943-787D-60AE-895C-E9FDAC9220A7}"/>
              </a:ext>
            </a:extLst>
          </p:cNvPr>
          <p:cNvCxnSpPr/>
          <p:nvPr/>
        </p:nvCxnSpPr>
        <p:spPr>
          <a:xfrm>
            <a:off x="6717840" y="3252693"/>
            <a:ext cx="0" cy="447864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43D34B-05CD-2B2D-8CE4-381DAD7DF676}"/>
              </a:ext>
            </a:extLst>
          </p:cNvPr>
          <p:cNvCxnSpPr>
            <a:cxnSpLocks/>
          </p:cNvCxnSpPr>
          <p:nvPr/>
        </p:nvCxnSpPr>
        <p:spPr>
          <a:xfrm>
            <a:off x="7149606" y="3158955"/>
            <a:ext cx="313024" cy="215436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41460CF4-2EC3-8553-BB4C-DD368B31B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39179">
            <a:off x="6730817" y="3234867"/>
            <a:ext cx="187489" cy="187489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3012E122-2509-0C5E-2A7A-97C5AEF75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8302">
            <a:off x="7226863" y="3050871"/>
            <a:ext cx="187489" cy="18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183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 16x9 blue 01">
  <a:themeElements>
    <a:clrScheme name="APNIC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4FBA"/>
      </a:accent1>
      <a:accent2>
        <a:srgbClr val="F27D0A"/>
      </a:accent2>
      <a:accent3>
        <a:srgbClr val="590F4A"/>
      </a:accent3>
      <a:accent4>
        <a:srgbClr val="166813"/>
      </a:accent4>
      <a:accent5>
        <a:srgbClr val="C40836"/>
      </a:accent5>
      <a:accent6>
        <a:srgbClr val="FFCF00"/>
      </a:accent6>
      <a:hlink>
        <a:srgbClr val="5C5C5C"/>
      </a:hlink>
      <a:folHlink>
        <a:srgbClr val="00A2D7"/>
      </a:folHlink>
    </a:clrScheme>
    <a:fontScheme name="APN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136C6F1B91FC4ABB59A5E41C1D15ED" ma:contentTypeVersion="7" ma:contentTypeDescription="Create a new document." ma:contentTypeScope="" ma:versionID="a2e5d2cddfcb82ea422be74da2438c5f">
  <xsd:schema xmlns:xsd="http://www.w3.org/2001/XMLSchema" xmlns:xs="http://www.w3.org/2001/XMLSchema" xmlns:p="http://schemas.microsoft.com/office/2006/metadata/properties" xmlns:ns2="2dbc87f3-b7b4-400e-9dd6-1b7160f51f5f" xmlns:ns3="e0ca48d8-9427-49f1-bc8e-83206e14ba0b" targetNamespace="http://schemas.microsoft.com/office/2006/metadata/properties" ma:root="true" ma:fieldsID="6f32d0c11afc23d704a4e4c1bbc4b607" ns2:_="" ns3:_="">
    <xsd:import namespace="2dbc87f3-b7b4-400e-9dd6-1b7160f51f5f"/>
    <xsd:import namespace="e0ca48d8-9427-49f1-bc8e-83206e14ba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c87f3-b7b4-400e-9dd6-1b7160f51f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fals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false">
      <xsd:simpleType>
        <xsd:restriction base="dms:Note"/>
      </xsd:simpleType>
    </xsd:element>
    <xsd:element name="MediaServiceOCR" ma:index="10" nillable="true" ma:displayName="Extracted Text" ma:internalName="MediaServiceOCR" ma:readOnly="fals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false">
      <xsd:simpleType>
        <xsd:restriction base="dms:Text"/>
      </xsd:simpleType>
    </xsd:element>
    <xsd:element name="MediaServiceLocation" ma:index="12" nillable="true" ma:displayName="Location" ma:internalName="MediaServiceLocation" ma:readOnly="fals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fals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fals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fals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fals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4787e27-19c0-48e5-b6e2-2b1c5cdda7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ink" ma:index="24" nillable="true" ma:displayName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ca48d8-9427-49f1-bc8e-83206e14ba0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821de23-90bb-42a9-be71-3f1ad103d56a}" ma:internalName="TaxCatchAll" ma:showField="CatchAllData" ma:web="e0ca48d8-9427-49f1-bc8e-83206e14ba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AutoKeyPoints xmlns="2dbc87f3-b7b4-400e-9dd6-1b7160f51f5f" xsi:nil="true"/>
    <MediaServiceFastMetadata xmlns="2dbc87f3-b7b4-400e-9dd6-1b7160f51f5f" xsi:nil="true"/>
    <MediaServiceKeyPoints xmlns="2dbc87f3-b7b4-400e-9dd6-1b7160f51f5f" xsi:nil="true"/>
    <MediaServiceMetadata xmlns="2dbc87f3-b7b4-400e-9dd6-1b7160f51f5f" xsi:nil="true"/>
    <MediaServiceEventHashCode xmlns="2dbc87f3-b7b4-400e-9dd6-1b7160f51f5f" xsi:nil="true"/>
    <MediaServiceGenerationTime xmlns="2dbc87f3-b7b4-400e-9dd6-1b7160f51f5f" xsi:nil="true"/>
    <lcf76f155ced4ddcb4097134ff3c332f xmlns="2dbc87f3-b7b4-400e-9dd6-1b7160f51f5f">
      <Terms xmlns="http://schemas.microsoft.com/office/infopath/2007/PartnerControls"/>
    </lcf76f155ced4ddcb4097134ff3c332f>
    <MediaServiceDateTaken xmlns="2dbc87f3-b7b4-400e-9dd6-1b7160f51f5f" xsi:nil="true"/>
    <MediaServiceLocation xmlns="2dbc87f3-b7b4-400e-9dd6-1b7160f51f5f" xsi:nil="true"/>
    <TaxCatchAll xmlns="e0ca48d8-9427-49f1-bc8e-83206e14ba0b" xsi:nil="true"/>
    <MediaLengthInSeconds xmlns="2dbc87f3-b7b4-400e-9dd6-1b7160f51f5f" xsi:nil="true"/>
    <MediaServiceOCR xmlns="2dbc87f3-b7b4-400e-9dd6-1b7160f51f5f" xsi:nil="true"/>
    <link xmlns="2dbc87f3-b7b4-400e-9dd6-1b7160f51f5f">
      <Url xsi:nil="true"/>
      <Description xsi:nil="true"/>
    </link>
  </documentManagement>
</p:properties>
</file>

<file path=customXml/itemProps1.xml><?xml version="1.0" encoding="utf-8"?>
<ds:datastoreItem xmlns:ds="http://schemas.openxmlformats.org/officeDocument/2006/customXml" ds:itemID="{CEB4C040-6E22-4685-B256-5EA2A4ED9B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bc87f3-b7b4-400e-9dd6-1b7160f51f5f"/>
    <ds:schemaRef ds:uri="e0ca48d8-9427-49f1-bc8e-83206e14ba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A18B36-A80C-4899-95BA-ED55280B77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E2E154-3E38-4EF3-ADA8-6126C817AF4A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0ca48d8-9427-49f1-bc8e-83206e14ba0b"/>
    <ds:schemaRef ds:uri="http://purl.org/dc/dcmitype/"/>
    <ds:schemaRef ds:uri="http://schemas.microsoft.com/office/infopath/2007/PartnerControls"/>
    <ds:schemaRef ds:uri="2dbc87f3-b7b4-400e-9dd6-1b7160f51f5f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 16x9 blue 01.potx</Template>
  <TotalTime>1113</TotalTime>
  <Words>1572</Words>
  <Application>Microsoft Office PowerPoint</Application>
  <PresentationFormat>On-screen Show (16:9)</PresentationFormat>
  <Paragraphs>486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Presentation template 16x9 blue 01</vt:lpstr>
      <vt:lpstr>Custom Design</vt:lpstr>
      <vt:lpstr>BGP Route Reflector</vt:lpstr>
      <vt:lpstr>PowerPoint Presentation</vt:lpstr>
      <vt:lpstr>BGP Recap</vt:lpstr>
      <vt:lpstr>BGP Recap</vt:lpstr>
      <vt:lpstr>BGP Recap</vt:lpstr>
      <vt:lpstr>BGP Recap</vt:lpstr>
      <vt:lpstr>BGP Recap</vt:lpstr>
      <vt:lpstr>BGP Recap</vt:lpstr>
      <vt:lpstr>BGP Loop Prevention</vt:lpstr>
      <vt:lpstr>iBGP Peering</vt:lpstr>
      <vt:lpstr>iBGP Peering</vt:lpstr>
      <vt:lpstr>BGP Route Reflector</vt:lpstr>
      <vt:lpstr>RR Advertisement</vt:lpstr>
      <vt:lpstr>BGP Next-hop</vt:lpstr>
      <vt:lpstr>BGP Next-hop</vt:lpstr>
      <vt:lpstr>BGP Next-hop</vt:lpstr>
      <vt:lpstr>BGP Next-hop</vt:lpstr>
      <vt:lpstr>RR Redundancy</vt:lpstr>
      <vt:lpstr>RR Loop Prevention</vt:lpstr>
      <vt:lpstr>RR Loop Prevention</vt:lpstr>
      <vt:lpstr>RR Loop Prevention</vt:lpstr>
      <vt:lpstr>RR Loop Prevention</vt:lpstr>
      <vt:lpstr>RR Loop Prevention</vt:lpstr>
      <vt:lpstr>RR Loop Prevention</vt:lpstr>
      <vt:lpstr>RR Loop Prevention</vt:lpstr>
      <vt:lpstr>Hierarchical RR Design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Routing with MPLS Data Plane</dc:title>
  <dc:creator>Md Abdullah Al Naser</dc:creator>
  <cp:lastModifiedBy>Md Abdullah Al Naser</cp:lastModifiedBy>
  <cp:revision>45</cp:revision>
  <dcterms:created xsi:type="dcterms:W3CDTF">2015-09-29T02:45:20Z</dcterms:created>
  <dcterms:modified xsi:type="dcterms:W3CDTF">2023-11-07T15:06:17Z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0x01010050A4A7310121D34DA1E9C651648110BE</vt:lpwstr>
  </property>
  <property fmtid="{D5CDD505-2E9C-101B-9397-08002B2CF9AE}" pid="3" name="Order">
    <vt:r8>6086000</vt:r8>
  </property>
  <property fmtid="{D5CDD505-2E9C-101B-9397-08002B2CF9AE}" pid="4" name="MSIP_Label_66ca7b2a-4f6d-4766-806a-1a0c76ea1c59_Enabled">
    <vt:lpwstr>true</vt:lpwstr>
  </property>
  <property fmtid="{D5CDD505-2E9C-101B-9397-08002B2CF9AE}" pid="5" name="MSIP_Label_66ca7b2a-4f6d-4766-806a-1a0c76ea1c59_SetDate">
    <vt:lpwstr>2022-05-10T01:53:37Z</vt:lpwstr>
  </property>
  <property fmtid="{D5CDD505-2E9C-101B-9397-08002B2CF9AE}" pid="6" name="MSIP_Label_66ca7b2a-4f6d-4766-806a-1a0c76ea1c59_Method">
    <vt:lpwstr>Standard</vt:lpwstr>
  </property>
  <property fmtid="{D5CDD505-2E9C-101B-9397-08002B2CF9AE}" pid="7" name="MSIP_Label_66ca7b2a-4f6d-4766-806a-1a0c76ea1c59_Name">
    <vt:lpwstr>Internal</vt:lpwstr>
  </property>
  <property fmtid="{D5CDD505-2E9C-101B-9397-08002B2CF9AE}" pid="8" name="MSIP_Label_66ca7b2a-4f6d-4766-806a-1a0c76ea1c59_SiteId">
    <vt:lpwstr>127d8d0d-7ccf-473d-ab09-6e44ad752ded</vt:lpwstr>
  </property>
  <property fmtid="{D5CDD505-2E9C-101B-9397-08002B2CF9AE}" pid="9" name="MSIP_Label_66ca7b2a-4f6d-4766-806a-1a0c76ea1c59_ActionId">
    <vt:lpwstr>7a13e22d-e828-4a16-80b7-6e942a353401</vt:lpwstr>
  </property>
  <property fmtid="{D5CDD505-2E9C-101B-9397-08002B2CF9AE}" pid="10" name="MSIP_Label_66ca7b2a-4f6d-4766-806a-1a0c76ea1c59_ContentBits">
    <vt:lpwstr>0</vt:lpwstr>
  </property>
  <property fmtid="{D5CDD505-2E9C-101B-9397-08002B2CF9AE}" pid="11" name="MediaServiceImageTags">
    <vt:lpwstr/>
  </property>
</Properties>
</file>