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25"/>
  </p:notesMasterIdLst>
  <p:handoutMasterIdLst>
    <p:handoutMasterId r:id="rId26"/>
  </p:handoutMasterIdLst>
  <p:sldIdLst>
    <p:sldId id="274" r:id="rId6"/>
    <p:sldId id="422" r:id="rId7"/>
    <p:sldId id="288" r:id="rId8"/>
    <p:sldId id="337" r:id="rId9"/>
    <p:sldId id="423" r:id="rId10"/>
    <p:sldId id="283" r:id="rId11"/>
    <p:sldId id="286" r:id="rId12"/>
    <p:sldId id="303" r:id="rId13"/>
    <p:sldId id="366" r:id="rId14"/>
    <p:sldId id="427" r:id="rId15"/>
    <p:sldId id="424" r:id="rId16"/>
    <p:sldId id="426" r:id="rId17"/>
    <p:sldId id="428" r:id="rId18"/>
    <p:sldId id="429" r:id="rId19"/>
    <p:sldId id="430" r:id="rId20"/>
    <p:sldId id="431" r:id="rId21"/>
    <p:sldId id="425" r:id="rId22"/>
    <p:sldId id="421" r:id="rId23"/>
    <p:sldId id="35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0E3"/>
    <a:srgbClr val="DDF3DF"/>
    <a:srgbClr val="D9F8D8"/>
    <a:srgbClr val="009A46"/>
    <a:srgbClr val="006BFA"/>
    <a:srgbClr val="004FBB"/>
    <a:srgbClr val="00A2D7"/>
    <a:srgbClr val="F3F8FF"/>
    <a:srgbClr val="166813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694"/>
  </p:normalViewPr>
  <p:slideViewPr>
    <p:cSldViewPr>
      <p:cViewPr varScale="1">
        <p:scale>
          <a:sx n="118" d="100"/>
          <a:sy n="118" d="100"/>
        </p:scale>
        <p:origin x="2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bdullah Al Naser" userId="12acc36d-0ee1-4239-8ed9-1eb1b2a0b545" providerId="ADAL" clId="{A17681CE-0B01-4DEE-B633-704D4A460EFA}"/>
    <pc:docChg chg="undo redo custSel addSld delSld modSld sldOrd">
      <pc:chgData name="Md Abdullah Al Naser" userId="12acc36d-0ee1-4239-8ed9-1eb1b2a0b545" providerId="ADAL" clId="{A17681CE-0B01-4DEE-B633-704D4A460EFA}" dt="2023-09-04T04:31:24.830" v="2258"/>
      <pc:docMkLst>
        <pc:docMk/>
      </pc:docMkLst>
      <pc:sldChg chg="modSp mod">
        <pc:chgData name="Md Abdullah Al Naser" userId="12acc36d-0ee1-4239-8ed9-1eb1b2a0b545" providerId="ADAL" clId="{A17681CE-0B01-4DEE-B633-704D4A460EFA}" dt="2023-09-04T00:52:06.905" v="32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A17681CE-0B01-4DEE-B633-704D4A460EFA}" dt="2023-09-04T00:51:47.208" v="23" actId="20577"/>
          <ac:spMkLst>
            <pc:docMk/>
            <pc:sldMk cId="17876367" sldId="274"/>
            <ac:spMk id="2" creationId="{68DF35DC-C448-A341-B8D7-E672480A3BA5}"/>
          </ac:spMkLst>
        </pc:spChg>
        <pc:spChg chg="mod">
          <ac:chgData name="Md Abdullah Al Naser" userId="12acc36d-0ee1-4239-8ed9-1eb1b2a0b545" providerId="ADAL" clId="{A17681CE-0B01-4DEE-B633-704D4A460EFA}" dt="2023-09-04T00:51:53.640" v="30" actId="20577"/>
          <ac:spMkLst>
            <pc:docMk/>
            <pc:sldMk cId="17876367" sldId="274"/>
            <ac:spMk id="3" creationId="{BA6AB0F0-EB52-2148-A63C-DFD0BED213DF}"/>
          </ac:spMkLst>
        </pc:spChg>
        <pc:spChg chg="mod">
          <ac:chgData name="Md Abdullah Al Naser" userId="12acc36d-0ee1-4239-8ed9-1eb1b2a0b545" providerId="ADAL" clId="{A17681CE-0B01-4DEE-B633-704D4A460EFA}" dt="2023-09-04T00:52:06.905" v="32" actId="20577"/>
          <ac:spMkLst>
            <pc:docMk/>
            <pc:sldMk cId="17876367" sldId="274"/>
            <ac:spMk id="6" creationId="{E2CF5E8B-5674-C808-85B7-888289FAFD35}"/>
          </ac:spMkLst>
        </pc:spChg>
      </pc:sldChg>
      <pc:sldChg chg="del">
        <pc:chgData name="Md Abdullah Al Naser" userId="12acc36d-0ee1-4239-8ed9-1eb1b2a0b545" providerId="ADAL" clId="{A17681CE-0B01-4DEE-B633-704D4A460EFA}" dt="2023-09-04T02:42:03.436" v="725" actId="47"/>
        <pc:sldMkLst>
          <pc:docMk/>
          <pc:sldMk cId="3043683996" sldId="275"/>
        </pc:sldMkLst>
      </pc:sldChg>
      <pc:sldChg chg="del">
        <pc:chgData name="Md Abdullah Al Naser" userId="12acc36d-0ee1-4239-8ed9-1eb1b2a0b545" providerId="ADAL" clId="{A17681CE-0B01-4DEE-B633-704D4A460EFA}" dt="2023-09-04T02:23:01.192" v="109" actId="47"/>
        <pc:sldMkLst>
          <pc:docMk/>
          <pc:sldMk cId="2416480704" sldId="276"/>
        </pc:sldMkLst>
      </pc:sldChg>
      <pc:sldChg chg="modSp del mod">
        <pc:chgData name="Md Abdullah Al Naser" userId="12acc36d-0ee1-4239-8ed9-1eb1b2a0b545" providerId="ADAL" clId="{A17681CE-0B01-4DEE-B633-704D4A460EFA}" dt="2023-09-04T02:22:57.590" v="107" actId="47"/>
        <pc:sldMkLst>
          <pc:docMk/>
          <pc:sldMk cId="1634754911" sldId="281"/>
        </pc:sldMkLst>
        <pc:spChg chg="mod">
          <ac:chgData name="Md Abdullah Al Naser" userId="12acc36d-0ee1-4239-8ed9-1eb1b2a0b545" providerId="ADAL" clId="{A17681CE-0B01-4DEE-B633-704D4A460EFA}" dt="2023-09-04T00:52:19.971" v="33" actId="6549"/>
          <ac:spMkLst>
            <pc:docMk/>
            <pc:sldMk cId="1634754911" sldId="281"/>
            <ac:spMk id="3" creationId="{A78492CE-EC11-3D69-EEEC-CABA22FD36C0}"/>
          </ac:spMkLst>
        </pc:spChg>
      </pc:sldChg>
      <pc:sldChg chg="modSp mod">
        <pc:chgData name="Md Abdullah Al Naser" userId="12acc36d-0ee1-4239-8ed9-1eb1b2a0b545" providerId="ADAL" clId="{A17681CE-0B01-4DEE-B633-704D4A460EFA}" dt="2023-09-04T02:45:20.437" v="777" actId="20577"/>
        <pc:sldMkLst>
          <pc:docMk/>
          <pc:sldMk cId="2206126354" sldId="283"/>
        </pc:sldMkLst>
        <pc:spChg chg="mod">
          <ac:chgData name="Md Abdullah Al Naser" userId="12acc36d-0ee1-4239-8ed9-1eb1b2a0b545" providerId="ADAL" clId="{A17681CE-0B01-4DEE-B633-704D4A460EFA}" dt="2023-09-04T02:45:20.437" v="777" actId="20577"/>
          <ac:spMkLst>
            <pc:docMk/>
            <pc:sldMk cId="2206126354" sldId="283"/>
            <ac:spMk id="2" creationId="{00000000-0000-0000-0000-000000000000}"/>
          </ac:spMkLst>
        </pc:spChg>
      </pc:sldChg>
      <pc:sldChg chg="del">
        <pc:chgData name="Md Abdullah Al Naser" userId="12acc36d-0ee1-4239-8ed9-1eb1b2a0b545" providerId="ADAL" clId="{A17681CE-0B01-4DEE-B633-704D4A460EFA}" dt="2023-09-04T00:52:58.599" v="34" actId="47"/>
        <pc:sldMkLst>
          <pc:docMk/>
          <pc:sldMk cId="992417235" sldId="284"/>
        </pc:sldMkLst>
      </pc:sldChg>
      <pc:sldChg chg="del">
        <pc:chgData name="Md Abdullah Al Naser" userId="12acc36d-0ee1-4239-8ed9-1eb1b2a0b545" providerId="ADAL" clId="{A17681CE-0B01-4DEE-B633-704D4A460EFA}" dt="2023-09-04T00:52:59.980" v="35" actId="47"/>
        <pc:sldMkLst>
          <pc:docMk/>
          <pc:sldMk cId="328350136" sldId="285"/>
        </pc:sldMkLst>
      </pc:sldChg>
      <pc:sldChg chg="modSp mod">
        <pc:chgData name="Md Abdullah Al Naser" userId="12acc36d-0ee1-4239-8ed9-1eb1b2a0b545" providerId="ADAL" clId="{A17681CE-0B01-4DEE-B633-704D4A460EFA}" dt="2023-09-04T02:45:25.805" v="778"/>
        <pc:sldMkLst>
          <pc:docMk/>
          <pc:sldMk cId="3625310878" sldId="286"/>
        </pc:sldMkLst>
        <pc:spChg chg="mod">
          <ac:chgData name="Md Abdullah Al Naser" userId="12acc36d-0ee1-4239-8ed9-1eb1b2a0b545" providerId="ADAL" clId="{A17681CE-0B01-4DEE-B633-704D4A460EFA}" dt="2023-09-04T02:45:25.805" v="778"/>
          <ac:spMkLst>
            <pc:docMk/>
            <pc:sldMk cId="3625310878" sldId="286"/>
            <ac:spMk id="2" creationId="{00000000-0000-0000-0000-000000000000}"/>
          </ac:spMkLst>
        </pc:spChg>
      </pc:sldChg>
      <pc:sldChg chg="del">
        <pc:chgData name="Md Abdullah Al Naser" userId="12acc36d-0ee1-4239-8ed9-1eb1b2a0b545" providerId="ADAL" clId="{A17681CE-0B01-4DEE-B633-704D4A460EFA}" dt="2023-09-04T02:23:33.716" v="118" actId="47"/>
        <pc:sldMkLst>
          <pc:docMk/>
          <pc:sldMk cId="3661227157" sldId="287"/>
        </pc:sldMkLst>
      </pc:sldChg>
      <pc:sldChg chg="addSp delSp modSp mod">
        <pc:chgData name="Md Abdullah Al Naser" userId="12acc36d-0ee1-4239-8ed9-1eb1b2a0b545" providerId="ADAL" clId="{A17681CE-0B01-4DEE-B633-704D4A460EFA}" dt="2023-09-04T02:47:20.860" v="841"/>
        <pc:sldMkLst>
          <pc:docMk/>
          <pc:sldMk cId="3034354716" sldId="288"/>
        </pc:sldMkLst>
        <pc:spChg chg="add del mod">
          <ac:chgData name="Md Abdullah Al Naser" userId="12acc36d-0ee1-4239-8ed9-1eb1b2a0b545" providerId="ADAL" clId="{A17681CE-0B01-4DEE-B633-704D4A460EFA}" dt="2023-09-04T02:28:42.711" v="316" actId="478"/>
          <ac:spMkLst>
            <pc:docMk/>
            <pc:sldMk cId="3034354716" sldId="288"/>
            <ac:spMk id="3" creationId="{F6998983-9A3B-7E7B-A750-C909781B851D}"/>
          </ac:spMkLst>
        </pc:spChg>
        <pc:spChg chg="add mod">
          <ac:chgData name="Md Abdullah Al Naser" userId="12acc36d-0ee1-4239-8ed9-1eb1b2a0b545" providerId="ADAL" clId="{A17681CE-0B01-4DEE-B633-704D4A460EFA}" dt="2023-09-04T02:40:32.124" v="709" actId="1076"/>
          <ac:spMkLst>
            <pc:docMk/>
            <pc:sldMk cId="3034354716" sldId="288"/>
            <ac:spMk id="4" creationId="{A1DA335F-A2C4-400B-3011-EE5A90B0C505}"/>
          </ac:spMkLst>
        </pc:spChg>
        <pc:spChg chg="mod">
          <ac:chgData name="Md Abdullah Al Naser" userId="12acc36d-0ee1-4239-8ed9-1eb1b2a0b545" providerId="ADAL" clId="{A17681CE-0B01-4DEE-B633-704D4A460EFA}" dt="2023-09-04T02:47:20.860" v="841"/>
          <ac:spMkLst>
            <pc:docMk/>
            <pc:sldMk cId="3034354716" sldId="288"/>
            <ac:spMk id="19" creationId="{B6376E1D-AE5B-4176-618B-5E86637102B8}"/>
          </ac:spMkLst>
        </pc:spChg>
      </pc:sldChg>
      <pc:sldChg chg="del">
        <pc:chgData name="Md Abdullah Al Naser" userId="12acc36d-0ee1-4239-8ed9-1eb1b2a0b545" providerId="ADAL" clId="{A17681CE-0B01-4DEE-B633-704D4A460EFA}" dt="2023-09-04T02:23:36.360" v="119" actId="47"/>
        <pc:sldMkLst>
          <pc:docMk/>
          <pc:sldMk cId="4072117984" sldId="289"/>
        </pc:sldMkLst>
      </pc:sldChg>
      <pc:sldChg chg="del">
        <pc:chgData name="Md Abdullah Al Naser" userId="12acc36d-0ee1-4239-8ed9-1eb1b2a0b545" providerId="ADAL" clId="{A17681CE-0B01-4DEE-B633-704D4A460EFA}" dt="2023-09-04T02:23:37.826" v="120" actId="47"/>
        <pc:sldMkLst>
          <pc:docMk/>
          <pc:sldMk cId="1282726147" sldId="292"/>
        </pc:sldMkLst>
      </pc:sldChg>
      <pc:sldChg chg="del">
        <pc:chgData name="Md Abdullah Al Naser" userId="12acc36d-0ee1-4239-8ed9-1eb1b2a0b545" providerId="ADAL" clId="{A17681CE-0B01-4DEE-B633-704D4A460EFA}" dt="2023-09-04T02:23:39.535" v="121" actId="47"/>
        <pc:sldMkLst>
          <pc:docMk/>
          <pc:sldMk cId="2706967428" sldId="293"/>
        </pc:sldMkLst>
      </pc:sldChg>
      <pc:sldChg chg="del">
        <pc:chgData name="Md Abdullah Al Naser" userId="12acc36d-0ee1-4239-8ed9-1eb1b2a0b545" providerId="ADAL" clId="{A17681CE-0B01-4DEE-B633-704D4A460EFA}" dt="2023-09-04T02:23:40.737" v="122" actId="47"/>
        <pc:sldMkLst>
          <pc:docMk/>
          <pc:sldMk cId="2679400634" sldId="295"/>
        </pc:sldMkLst>
      </pc:sldChg>
      <pc:sldChg chg="del">
        <pc:chgData name="Md Abdullah Al Naser" userId="12acc36d-0ee1-4239-8ed9-1eb1b2a0b545" providerId="ADAL" clId="{A17681CE-0B01-4DEE-B633-704D4A460EFA}" dt="2023-09-04T02:22:58.442" v="108" actId="47"/>
        <pc:sldMkLst>
          <pc:docMk/>
          <pc:sldMk cId="3269953157" sldId="296"/>
        </pc:sldMkLst>
      </pc:sldChg>
      <pc:sldChg chg="del">
        <pc:chgData name="Md Abdullah Al Naser" userId="12acc36d-0ee1-4239-8ed9-1eb1b2a0b545" providerId="ADAL" clId="{A17681CE-0B01-4DEE-B633-704D4A460EFA}" dt="2023-09-04T02:23:01.574" v="110" actId="47"/>
        <pc:sldMkLst>
          <pc:docMk/>
          <pc:sldMk cId="982785038" sldId="297"/>
        </pc:sldMkLst>
      </pc:sldChg>
      <pc:sldChg chg="del">
        <pc:chgData name="Md Abdullah Al Naser" userId="12acc36d-0ee1-4239-8ed9-1eb1b2a0b545" providerId="ADAL" clId="{A17681CE-0B01-4DEE-B633-704D4A460EFA}" dt="2023-09-04T02:23:01.949" v="111" actId="47"/>
        <pc:sldMkLst>
          <pc:docMk/>
          <pc:sldMk cId="874789597" sldId="298"/>
        </pc:sldMkLst>
      </pc:sldChg>
      <pc:sldChg chg="del ord">
        <pc:chgData name="Md Abdullah Al Naser" userId="12acc36d-0ee1-4239-8ed9-1eb1b2a0b545" providerId="ADAL" clId="{A17681CE-0B01-4DEE-B633-704D4A460EFA}" dt="2023-09-04T02:23:42.780" v="123" actId="47"/>
        <pc:sldMkLst>
          <pc:docMk/>
          <pc:sldMk cId="2368239351" sldId="299"/>
        </pc:sldMkLst>
      </pc:sldChg>
      <pc:sldChg chg="del ord">
        <pc:chgData name="Md Abdullah Al Naser" userId="12acc36d-0ee1-4239-8ed9-1eb1b2a0b545" providerId="ADAL" clId="{A17681CE-0B01-4DEE-B633-704D4A460EFA}" dt="2023-09-04T02:23:44.015" v="124" actId="47"/>
        <pc:sldMkLst>
          <pc:docMk/>
          <pc:sldMk cId="1202028837" sldId="300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17106824" sldId="301"/>
        </pc:sldMkLst>
      </pc:sldChg>
      <pc:sldChg chg="modSp mod">
        <pc:chgData name="Md Abdullah Al Naser" userId="12acc36d-0ee1-4239-8ed9-1eb1b2a0b545" providerId="ADAL" clId="{A17681CE-0B01-4DEE-B633-704D4A460EFA}" dt="2023-09-04T02:45:29.579" v="779"/>
        <pc:sldMkLst>
          <pc:docMk/>
          <pc:sldMk cId="800629084" sldId="303"/>
        </pc:sldMkLst>
        <pc:spChg chg="mod">
          <ac:chgData name="Md Abdullah Al Naser" userId="12acc36d-0ee1-4239-8ed9-1eb1b2a0b545" providerId="ADAL" clId="{A17681CE-0B01-4DEE-B633-704D4A460EFA}" dt="2023-09-04T02:45:29.579" v="779"/>
          <ac:spMkLst>
            <pc:docMk/>
            <pc:sldMk cId="800629084" sldId="303"/>
            <ac:spMk id="2" creationId="{00000000-0000-0000-0000-000000000000}"/>
          </ac:spMkLst>
        </pc:spChg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08453116" sldId="304"/>
        </pc:sldMkLst>
      </pc:sldChg>
      <pc:sldChg chg="del">
        <pc:chgData name="Md Abdullah Al Naser" userId="12acc36d-0ee1-4239-8ed9-1eb1b2a0b545" providerId="ADAL" clId="{A17681CE-0B01-4DEE-B633-704D4A460EFA}" dt="2023-09-04T00:56:20.308" v="95" actId="47"/>
        <pc:sldMkLst>
          <pc:docMk/>
          <pc:sldMk cId="909947920" sldId="305"/>
        </pc:sldMkLst>
      </pc:sldChg>
      <pc:sldChg chg="del">
        <pc:chgData name="Md Abdullah Al Naser" userId="12acc36d-0ee1-4239-8ed9-1eb1b2a0b545" providerId="ADAL" clId="{A17681CE-0B01-4DEE-B633-704D4A460EFA}" dt="2023-09-04T00:56:21.273" v="96" actId="47"/>
        <pc:sldMkLst>
          <pc:docMk/>
          <pc:sldMk cId="279009541" sldId="306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889335499" sldId="307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979676197" sldId="308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577883481" sldId="309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75360450" sldId="310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810065956" sldId="311"/>
        </pc:sldMkLst>
      </pc:sldChg>
      <pc:sldChg chg="del">
        <pc:chgData name="Md Abdullah Al Naser" userId="12acc36d-0ee1-4239-8ed9-1eb1b2a0b545" providerId="ADAL" clId="{A17681CE-0B01-4DEE-B633-704D4A460EFA}" dt="2023-09-04T00:56:22.489" v="98" actId="47"/>
        <pc:sldMkLst>
          <pc:docMk/>
          <pc:sldMk cId="3737931566" sldId="313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75165637" sldId="315"/>
        </pc:sldMkLst>
      </pc:sldChg>
      <pc:sldChg chg="del ord">
        <pc:chgData name="Md Abdullah Al Naser" userId="12acc36d-0ee1-4239-8ed9-1eb1b2a0b545" providerId="ADAL" clId="{A17681CE-0B01-4DEE-B633-704D4A460EFA}" dt="2023-09-04T02:23:46.689" v="126" actId="47"/>
        <pc:sldMkLst>
          <pc:docMk/>
          <pc:sldMk cId="2203985935" sldId="316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065586968" sldId="317"/>
        </pc:sldMkLst>
      </pc:sldChg>
      <pc:sldChg chg="del ord">
        <pc:chgData name="Md Abdullah Al Naser" userId="12acc36d-0ee1-4239-8ed9-1eb1b2a0b545" providerId="ADAL" clId="{A17681CE-0B01-4DEE-B633-704D4A460EFA}" dt="2023-09-04T02:23:45.564" v="125" actId="47"/>
        <pc:sldMkLst>
          <pc:docMk/>
          <pc:sldMk cId="3153144775" sldId="318"/>
        </pc:sldMkLst>
      </pc:sldChg>
      <pc:sldChg chg="del ord">
        <pc:chgData name="Md Abdullah Al Naser" userId="12acc36d-0ee1-4239-8ed9-1eb1b2a0b545" providerId="ADAL" clId="{A17681CE-0B01-4DEE-B633-704D4A460EFA}" dt="2023-09-04T00:53:59.971" v="75" actId="47"/>
        <pc:sldMkLst>
          <pc:docMk/>
          <pc:sldMk cId="3569120748" sldId="319"/>
        </pc:sldMkLst>
      </pc:sldChg>
      <pc:sldChg chg="del">
        <pc:chgData name="Md Abdullah Al Naser" userId="12acc36d-0ee1-4239-8ed9-1eb1b2a0b545" providerId="ADAL" clId="{A17681CE-0B01-4DEE-B633-704D4A460EFA}" dt="2023-09-04T00:56:17.907" v="94" actId="47"/>
        <pc:sldMkLst>
          <pc:docMk/>
          <pc:sldMk cId="1135199141" sldId="320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170241747" sldId="321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163409349" sldId="322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818005700" sldId="323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4048786512" sldId="324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763140454" sldId="325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672546778" sldId="326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363141994" sldId="327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649557739" sldId="328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061392245" sldId="329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157067446" sldId="330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391085518" sldId="331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66867489" sldId="332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048830114" sldId="333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4243299289" sldId="334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856650386" sldId="335"/>
        </pc:sldMkLst>
      </pc:sldChg>
      <pc:sldChg chg="del">
        <pc:chgData name="Md Abdullah Al Naser" userId="12acc36d-0ee1-4239-8ed9-1eb1b2a0b545" providerId="ADAL" clId="{A17681CE-0B01-4DEE-B633-704D4A460EFA}" dt="2023-09-04T00:56:21.889" v="97" actId="47"/>
        <pc:sldMkLst>
          <pc:docMk/>
          <pc:sldMk cId="1507471426" sldId="336"/>
        </pc:sldMkLst>
      </pc:sldChg>
      <pc:sldChg chg="addSp delSp modSp mod ord">
        <pc:chgData name="Md Abdullah Al Naser" userId="12acc36d-0ee1-4239-8ed9-1eb1b2a0b545" providerId="ADAL" clId="{A17681CE-0B01-4DEE-B633-704D4A460EFA}" dt="2023-09-04T04:31:16.737" v="2256" actId="20577"/>
        <pc:sldMkLst>
          <pc:docMk/>
          <pc:sldMk cId="2329354143" sldId="337"/>
        </pc:sldMkLst>
        <pc:spChg chg="mod">
          <ac:chgData name="Md Abdullah Al Naser" userId="12acc36d-0ee1-4239-8ed9-1eb1b2a0b545" providerId="ADAL" clId="{A17681CE-0B01-4DEE-B633-704D4A460EFA}" dt="2023-09-04T02:41:54.768" v="724" actId="20577"/>
          <ac:spMkLst>
            <pc:docMk/>
            <pc:sldMk cId="2329354143" sldId="337"/>
            <ac:spMk id="2" creationId="{00000000-0000-0000-0000-000000000000}"/>
          </ac:spMkLst>
        </pc:spChg>
        <pc:spChg chg="add mod">
          <ac:chgData name="Md Abdullah Al Naser" userId="12acc36d-0ee1-4239-8ed9-1eb1b2a0b545" providerId="ADAL" clId="{A17681CE-0B01-4DEE-B633-704D4A460EFA}" dt="2023-09-04T04:31:16.737" v="2256" actId="20577"/>
          <ac:spMkLst>
            <pc:docMk/>
            <pc:sldMk cId="2329354143" sldId="337"/>
            <ac:spMk id="3" creationId="{18D18940-BBFE-921B-ECB3-DB678EE461F2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4" creationId="{BF0B3C0C-0FC3-BAAE-D964-D0007EC26F1A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5" creationId="{E1BC8A51-5B82-EDDA-B372-756AA76EEE91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6" creationId="{789C224F-3C46-4B33-356D-C57CCC58BFC6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10" creationId="{A784FF27-3E0B-FFF8-99E8-99FB665C99FD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11" creationId="{EF7EE244-8345-6FE0-25F8-3A48FD3DECB7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12" creationId="{60059129-7670-CF53-9915-D8798A593497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13" creationId="{F0B1CD6D-AC55-1332-7A05-0B2209AC4F21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14" creationId="{E036254D-77CC-ED31-DC7E-A91AE40DFACB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31" creationId="{677D5D52-AD4F-A6C0-0F71-96ACC8DD7219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44" creationId="{A90F261B-A1AC-0FF9-1CB1-D7997C6E3ABF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45" creationId="{ADF1036E-8A60-9BBB-EC9F-B0EA08B759BC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46" creationId="{683D8157-349E-A062-F2F1-75A7C745E224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79" creationId="{011B036B-53D4-A7EC-490E-5F389880E909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82" creationId="{DA4D0A1C-A76C-2C04-345B-82A8CE7A3BBE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83" creationId="{0A9BA00A-83F7-7625-C82D-923B2BCCB86C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84" creationId="{D0AE51B5-D576-FE03-CED8-D99B8BF37492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89" creationId="{4569D1B5-73CD-52D1-5782-97C1ED3F1244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90" creationId="{70931468-AC8D-F4E9-72C7-A6B08BD440AE}"/>
          </ac:spMkLst>
        </pc:spChg>
        <pc:spChg chg="del">
          <ac:chgData name="Md Abdullah Al Naser" userId="12acc36d-0ee1-4239-8ed9-1eb1b2a0b545" providerId="ADAL" clId="{A17681CE-0B01-4DEE-B633-704D4A460EFA}" dt="2023-09-04T02:33:43.114" v="495" actId="478"/>
          <ac:spMkLst>
            <pc:docMk/>
            <pc:sldMk cId="2329354143" sldId="337"/>
            <ac:spMk id="91" creationId="{8274451D-7FF4-4C87-E6BD-2BD78C47305C}"/>
          </ac:spMkLst>
        </pc:spChg>
        <pc:cxnChg chg="del mod">
          <ac:chgData name="Md Abdullah Al Naser" userId="12acc36d-0ee1-4239-8ed9-1eb1b2a0b545" providerId="ADAL" clId="{A17681CE-0B01-4DEE-B633-704D4A460EFA}" dt="2023-09-04T02:33:43.114" v="495" actId="478"/>
          <ac:cxnSpMkLst>
            <pc:docMk/>
            <pc:sldMk cId="2329354143" sldId="337"/>
            <ac:cxnSpMk id="16" creationId="{F6D67814-8BEC-4E18-7F03-8EADF2C8E718}"/>
          </ac:cxnSpMkLst>
        </pc:cxnChg>
        <pc:cxnChg chg="del mod">
          <ac:chgData name="Md Abdullah Al Naser" userId="12acc36d-0ee1-4239-8ed9-1eb1b2a0b545" providerId="ADAL" clId="{A17681CE-0B01-4DEE-B633-704D4A460EFA}" dt="2023-09-04T02:33:43.114" v="495" actId="478"/>
          <ac:cxnSpMkLst>
            <pc:docMk/>
            <pc:sldMk cId="2329354143" sldId="337"/>
            <ac:cxnSpMk id="17" creationId="{0E6D3A6D-A81F-AFED-A14D-5ABBB647F610}"/>
          </ac:cxnSpMkLst>
        </pc:cxnChg>
        <pc:cxnChg chg="del mod">
          <ac:chgData name="Md Abdullah Al Naser" userId="12acc36d-0ee1-4239-8ed9-1eb1b2a0b545" providerId="ADAL" clId="{A17681CE-0B01-4DEE-B633-704D4A460EFA}" dt="2023-09-04T02:33:43.114" v="495" actId="478"/>
          <ac:cxnSpMkLst>
            <pc:docMk/>
            <pc:sldMk cId="2329354143" sldId="337"/>
            <ac:cxnSpMk id="21" creationId="{3F9B9AE8-F863-9780-8C07-AB64665EDD4E}"/>
          </ac:cxnSpMkLst>
        </pc:cxnChg>
        <pc:cxnChg chg="del mod">
          <ac:chgData name="Md Abdullah Al Naser" userId="12acc36d-0ee1-4239-8ed9-1eb1b2a0b545" providerId="ADAL" clId="{A17681CE-0B01-4DEE-B633-704D4A460EFA}" dt="2023-09-04T02:33:43.114" v="495" actId="478"/>
          <ac:cxnSpMkLst>
            <pc:docMk/>
            <pc:sldMk cId="2329354143" sldId="337"/>
            <ac:cxnSpMk id="25" creationId="{05540B4F-5CC3-53EC-7A82-1854C319364F}"/>
          </ac:cxnSpMkLst>
        </pc:cxnChg>
        <pc:cxnChg chg="del mod">
          <ac:chgData name="Md Abdullah Al Naser" userId="12acc36d-0ee1-4239-8ed9-1eb1b2a0b545" providerId="ADAL" clId="{A17681CE-0B01-4DEE-B633-704D4A460EFA}" dt="2023-09-04T02:33:43.114" v="495" actId="478"/>
          <ac:cxnSpMkLst>
            <pc:docMk/>
            <pc:sldMk cId="2329354143" sldId="337"/>
            <ac:cxnSpMk id="28" creationId="{DA47381D-2F79-D3B3-1080-CE0694816D9A}"/>
          </ac:cxnSpMkLst>
        </pc:cxnChg>
        <pc:cxnChg chg="del">
          <ac:chgData name="Md Abdullah Al Naser" userId="12acc36d-0ee1-4239-8ed9-1eb1b2a0b545" providerId="ADAL" clId="{A17681CE-0B01-4DEE-B633-704D4A460EFA}" dt="2023-09-04T02:33:43.114" v="495" actId="478"/>
          <ac:cxnSpMkLst>
            <pc:docMk/>
            <pc:sldMk cId="2329354143" sldId="337"/>
            <ac:cxnSpMk id="81" creationId="{3B4F585C-B674-B79F-BB5F-7E2A4EAF218F}"/>
          </ac:cxnSpMkLst>
        </pc:cxnChg>
        <pc:cxnChg chg="del">
          <ac:chgData name="Md Abdullah Al Naser" userId="12acc36d-0ee1-4239-8ed9-1eb1b2a0b545" providerId="ADAL" clId="{A17681CE-0B01-4DEE-B633-704D4A460EFA}" dt="2023-09-04T02:33:43.114" v="495" actId="478"/>
          <ac:cxnSpMkLst>
            <pc:docMk/>
            <pc:sldMk cId="2329354143" sldId="337"/>
            <ac:cxnSpMk id="85" creationId="{8CF251BF-451D-3DDF-E461-EDB21E11A420}"/>
          </ac:cxnSpMkLst>
        </pc:cxnChg>
        <pc:cxnChg chg="del">
          <ac:chgData name="Md Abdullah Al Naser" userId="12acc36d-0ee1-4239-8ed9-1eb1b2a0b545" providerId="ADAL" clId="{A17681CE-0B01-4DEE-B633-704D4A460EFA}" dt="2023-09-04T02:33:43.114" v="495" actId="478"/>
          <ac:cxnSpMkLst>
            <pc:docMk/>
            <pc:sldMk cId="2329354143" sldId="337"/>
            <ac:cxnSpMk id="86" creationId="{D300E9D1-E35A-CFC6-B7B0-E5F47ECD5328}"/>
          </ac:cxnSpMkLst>
        </pc:cxnChg>
        <pc:cxnChg chg="del">
          <ac:chgData name="Md Abdullah Al Naser" userId="12acc36d-0ee1-4239-8ed9-1eb1b2a0b545" providerId="ADAL" clId="{A17681CE-0B01-4DEE-B633-704D4A460EFA}" dt="2023-09-04T02:33:43.114" v="495" actId="478"/>
          <ac:cxnSpMkLst>
            <pc:docMk/>
            <pc:sldMk cId="2329354143" sldId="337"/>
            <ac:cxnSpMk id="92" creationId="{FF6D5D47-1CD8-BD08-1ECE-9C63FE46DF09}"/>
          </ac:cxnSpMkLst>
        </pc:cxnChg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351786247" sldId="338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035454781" sldId="340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419315275" sldId="341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984516659" sldId="342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36397851" sldId="343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177742782" sldId="345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198090614" sldId="346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95867431" sldId="347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120438037" sldId="348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681114749" sldId="349"/>
        </pc:sldMkLst>
      </pc:sldChg>
      <pc:sldChg chg="del">
        <pc:chgData name="Md Abdullah Al Naser" userId="12acc36d-0ee1-4239-8ed9-1eb1b2a0b545" providerId="ADAL" clId="{A17681CE-0B01-4DEE-B633-704D4A460EFA}" dt="2023-09-04T00:56:15.803" v="93" actId="47"/>
        <pc:sldMkLst>
          <pc:docMk/>
          <pc:sldMk cId="2337560663" sldId="352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372472394" sldId="354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110316797" sldId="355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609747667" sldId="356"/>
        </pc:sldMkLst>
      </pc:sldChg>
      <pc:sldChg chg="modSp del mod ord">
        <pc:chgData name="Md Abdullah Al Naser" userId="12acc36d-0ee1-4239-8ed9-1eb1b2a0b545" providerId="ADAL" clId="{A17681CE-0B01-4DEE-B633-704D4A460EFA}" dt="2023-09-04T02:49:24.790" v="842" actId="2696"/>
        <pc:sldMkLst>
          <pc:docMk/>
          <pc:sldMk cId="378388432" sldId="366"/>
        </pc:sldMkLst>
        <pc:spChg chg="mod">
          <ac:chgData name="Md Abdullah Al Naser" userId="12acc36d-0ee1-4239-8ed9-1eb1b2a0b545" providerId="ADAL" clId="{A17681CE-0B01-4DEE-B633-704D4A460EFA}" dt="2023-09-04T02:33:27.655" v="493" actId="20577"/>
          <ac:spMkLst>
            <pc:docMk/>
            <pc:sldMk cId="378388432" sldId="366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A17681CE-0B01-4DEE-B633-704D4A460EFA}" dt="2023-09-04T00:55:02.954" v="92" actId="20577"/>
          <ac:spMkLst>
            <pc:docMk/>
            <pc:sldMk cId="378388432" sldId="366"/>
            <ac:spMk id="3" creationId="{A78492CE-EC11-3D69-EEEC-CABA22FD36C0}"/>
          </ac:spMkLst>
        </pc:spChg>
      </pc:sldChg>
      <pc:sldChg chg="modSp add mod setBg">
        <pc:chgData name="Md Abdullah Al Naser" userId="12acc36d-0ee1-4239-8ed9-1eb1b2a0b545" providerId="ADAL" clId="{A17681CE-0B01-4DEE-B633-704D4A460EFA}" dt="2023-09-04T02:49:37.870" v="844" actId="20577"/>
        <pc:sldMkLst>
          <pc:docMk/>
          <pc:sldMk cId="1376182975" sldId="366"/>
        </pc:sldMkLst>
        <pc:spChg chg="mod">
          <ac:chgData name="Md Abdullah Al Naser" userId="12acc36d-0ee1-4239-8ed9-1eb1b2a0b545" providerId="ADAL" clId="{A17681CE-0B01-4DEE-B633-704D4A460EFA}" dt="2023-09-04T02:49:37.870" v="844" actId="20577"/>
          <ac:spMkLst>
            <pc:docMk/>
            <pc:sldMk cId="1376182975" sldId="366"/>
            <ac:spMk id="2" creationId="{3461B31C-FF22-B21B-933D-8056D56EE625}"/>
          </ac:spMkLst>
        </pc:spChg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6851453" sldId="367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381287232" sldId="368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546909133" sldId="369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254483037" sldId="370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4250312991" sldId="371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267684177" sldId="372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62469479" sldId="373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367777854" sldId="374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584331220" sldId="375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4276228016" sldId="376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912580541" sldId="377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278596449" sldId="378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96360929" sldId="379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201270466" sldId="380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601621069" sldId="381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442392424" sldId="382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170083855" sldId="383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49753865" sldId="384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547765309" sldId="385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4172488460" sldId="386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46736302" sldId="387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861078447" sldId="396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624448912" sldId="397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95081762" sldId="398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327679784" sldId="399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752163351" sldId="400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51194630" sldId="401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325369831" sldId="402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500623371" sldId="403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835742892" sldId="404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700822205" sldId="405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21477580" sldId="406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124932230" sldId="407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042341643" sldId="408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489682569" sldId="409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662457508" sldId="410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748037109" sldId="411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347684036" sldId="412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2898936485" sldId="413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579976686" sldId="414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061589354" sldId="415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427087541" sldId="416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86401640" sldId="417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3746394079" sldId="418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609176232" sldId="419"/>
        </pc:sldMkLst>
      </pc:sldChg>
      <pc:sldChg chg="del">
        <pc:chgData name="Md Abdullah Al Naser" userId="12acc36d-0ee1-4239-8ed9-1eb1b2a0b545" providerId="ADAL" clId="{A17681CE-0B01-4DEE-B633-704D4A460EFA}" dt="2023-09-04T02:19:05.598" v="99" actId="47"/>
        <pc:sldMkLst>
          <pc:docMk/>
          <pc:sldMk cId="1475389741" sldId="420"/>
        </pc:sldMkLst>
      </pc:sldChg>
      <pc:sldChg chg="modSp add mod setBg">
        <pc:chgData name="Md Abdullah Al Naser" userId="12acc36d-0ee1-4239-8ed9-1eb1b2a0b545" providerId="ADAL" clId="{A17681CE-0B01-4DEE-B633-704D4A460EFA}" dt="2023-09-04T02:23:21.559" v="117" actId="20577"/>
        <pc:sldMkLst>
          <pc:docMk/>
          <pc:sldMk cId="3333969892" sldId="422"/>
        </pc:sldMkLst>
        <pc:spChg chg="mod">
          <ac:chgData name="Md Abdullah Al Naser" userId="12acc36d-0ee1-4239-8ed9-1eb1b2a0b545" providerId="ADAL" clId="{A17681CE-0B01-4DEE-B633-704D4A460EFA}" dt="2023-09-04T02:23:21.559" v="117" actId="20577"/>
          <ac:spMkLst>
            <pc:docMk/>
            <pc:sldMk cId="3333969892" sldId="422"/>
            <ac:spMk id="2" creationId="{3461B31C-FF22-B21B-933D-8056D56EE625}"/>
          </ac:spMkLst>
        </pc:spChg>
      </pc:sldChg>
      <pc:sldChg chg="delSp modSp add mod ord modShow">
        <pc:chgData name="Md Abdullah Al Naser" userId="12acc36d-0ee1-4239-8ed9-1eb1b2a0b545" providerId="ADAL" clId="{A17681CE-0B01-4DEE-B633-704D4A460EFA}" dt="2023-09-04T04:25:09.672" v="2043" actId="729"/>
        <pc:sldMkLst>
          <pc:docMk/>
          <pc:sldMk cId="2971079171" sldId="423"/>
        </pc:sldMkLst>
        <pc:spChg chg="mod">
          <ac:chgData name="Md Abdullah Al Naser" userId="12acc36d-0ee1-4239-8ed9-1eb1b2a0b545" providerId="ADAL" clId="{A17681CE-0B01-4DEE-B633-704D4A460EFA}" dt="2023-09-04T02:44:16.192" v="744" actId="6549"/>
          <ac:spMkLst>
            <pc:docMk/>
            <pc:sldMk cId="2971079171" sldId="423"/>
            <ac:spMk id="2" creationId="{00000000-0000-0000-0000-000000000000}"/>
          </ac:spMkLst>
        </pc:spChg>
        <pc:spChg chg="del">
          <ac:chgData name="Md Abdullah Al Naser" userId="12acc36d-0ee1-4239-8ed9-1eb1b2a0b545" providerId="ADAL" clId="{A17681CE-0B01-4DEE-B633-704D4A460EFA}" dt="2023-09-04T02:40:05.640" v="704" actId="21"/>
          <ac:spMkLst>
            <pc:docMk/>
            <pc:sldMk cId="2971079171" sldId="423"/>
            <ac:spMk id="3" creationId="{F6998983-9A3B-7E7B-A750-C909781B851D}"/>
          </ac:spMkLst>
        </pc:spChg>
        <pc:spChg chg="mod">
          <ac:chgData name="Md Abdullah Al Naser" userId="12acc36d-0ee1-4239-8ed9-1eb1b2a0b545" providerId="ADAL" clId="{A17681CE-0B01-4DEE-B633-704D4A460EFA}" dt="2023-09-04T02:45:07.162" v="770" actId="255"/>
          <ac:spMkLst>
            <pc:docMk/>
            <pc:sldMk cId="2971079171" sldId="423"/>
            <ac:spMk id="19" creationId="{B6376E1D-AE5B-4176-618B-5E86637102B8}"/>
          </ac:spMkLst>
        </pc:spChg>
      </pc:sldChg>
      <pc:sldChg chg="addSp delSp modSp add mod">
        <pc:chgData name="Md Abdullah Al Naser" userId="12acc36d-0ee1-4239-8ed9-1eb1b2a0b545" providerId="ADAL" clId="{A17681CE-0B01-4DEE-B633-704D4A460EFA}" dt="2023-09-04T04:03:22.740" v="1095"/>
        <pc:sldMkLst>
          <pc:docMk/>
          <pc:sldMk cId="1630023827" sldId="424"/>
        </pc:sldMkLst>
        <pc:spChg chg="mod">
          <ac:chgData name="Md Abdullah Al Naser" userId="12acc36d-0ee1-4239-8ed9-1eb1b2a0b545" providerId="ADAL" clId="{A17681CE-0B01-4DEE-B633-704D4A460EFA}" dt="2023-09-04T02:43:28.559" v="734" actId="20577"/>
          <ac:spMkLst>
            <pc:docMk/>
            <pc:sldMk cId="1630023827" sldId="424"/>
            <ac:spMk id="2" creationId="{00000000-0000-0000-0000-000000000000}"/>
          </ac:spMkLst>
        </pc:spChg>
        <pc:spChg chg="add mod">
          <ac:chgData name="Md Abdullah Al Naser" userId="12acc36d-0ee1-4239-8ed9-1eb1b2a0b545" providerId="ADAL" clId="{A17681CE-0B01-4DEE-B633-704D4A460EFA}" dt="2023-09-04T04:03:22.740" v="1095"/>
          <ac:spMkLst>
            <pc:docMk/>
            <pc:sldMk cId="1630023827" sldId="424"/>
            <ac:spMk id="3" creationId="{7559FF87-53C4-B029-3FF4-628B568C0184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4" creationId="{BF0B3C0C-0FC3-BAAE-D964-D0007EC26F1A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5" creationId="{E1BC8A51-5B82-EDDA-B372-756AA76EEE91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6" creationId="{789C224F-3C46-4B33-356D-C57CCC58BFC6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10" creationId="{A784FF27-3E0B-FFF8-99E8-99FB665C99FD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11" creationId="{EF7EE244-8345-6FE0-25F8-3A48FD3DECB7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12" creationId="{60059129-7670-CF53-9915-D8798A593497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13" creationId="{F0B1CD6D-AC55-1332-7A05-0B2209AC4F21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14" creationId="{E036254D-77CC-ED31-DC7E-A91AE40DFACB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31" creationId="{677D5D52-AD4F-A6C0-0F71-96ACC8DD7219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44" creationId="{A90F261B-A1AC-0FF9-1CB1-D7997C6E3ABF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45" creationId="{ADF1036E-8A60-9BBB-EC9F-B0EA08B759BC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46" creationId="{683D8157-349E-A062-F2F1-75A7C745E224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79" creationId="{011B036B-53D4-A7EC-490E-5F389880E909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82" creationId="{DA4D0A1C-A76C-2C04-345B-82A8CE7A3BBE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83" creationId="{0A9BA00A-83F7-7625-C82D-923B2BCCB86C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84" creationId="{D0AE51B5-D576-FE03-CED8-D99B8BF37492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89" creationId="{4569D1B5-73CD-52D1-5782-97C1ED3F1244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90" creationId="{70931468-AC8D-F4E9-72C7-A6B08BD440AE}"/>
          </ac:spMkLst>
        </pc:spChg>
        <pc:spChg chg="del">
          <ac:chgData name="Md Abdullah Al Naser" userId="12acc36d-0ee1-4239-8ed9-1eb1b2a0b545" providerId="ADAL" clId="{A17681CE-0B01-4DEE-B633-704D4A460EFA}" dt="2023-09-04T02:45:39.087" v="780" actId="478"/>
          <ac:spMkLst>
            <pc:docMk/>
            <pc:sldMk cId="1630023827" sldId="424"/>
            <ac:spMk id="91" creationId="{8274451D-7FF4-4C87-E6BD-2BD78C47305C}"/>
          </ac:spMkLst>
        </pc:spChg>
        <pc:cxnChg chg="del mod">
          <ac:chgData name="Md Abdullah Al Naser" userId="12acc36d-0ee1-4239-8ed9-1eb1b2a0b545" providerId="ADAL" clId="{A17681CE-0B01-4DEE-B633-704D4A460EFA}" dt="2023-09-04T02:45:39.087" v="780" actId="478"/>
          <ac:cxnSpMkLst>
            <pc:docMk/>
            <pc:sldMk cId="1630023827" sldId="424"/>
            <ac:cxnSpMk id="16" creationId="{F6D67814-8BEC-4E18-7F03-8EADF2C8E718}"/>
          </ac:cxnSpMkLst>
        </pc:cxnChg>
        <pc:cxnChg chg="del mod">
          <ac:chgData name="Md Abdullah Al Naser" userId="12acc36d-0ee1-4239-8ed9-1eb1b2a0b545" providerId="ADAL" clId="{A17681CE-0B01-4DEE-B633-704D4A460EFA}" dt="2023-09-04T02:45:39.087" v="780" actId="478"/>
          <ac:cxnSpMkLst>
            <pc:docMk/>
            <pc:sldMk cId="1630023827" sldId="424"/>
            <ac:cxnSpMk id="17" creationId="{0E6D3A6D-A81F-AFED-A14D-5ABBB647F610}"/>
          </ac:cxnSpMkLst>
        </pc:cxnChg>
        <pc:cxnChg chg="del mod">
          <ac:chgData name="Md Abdullah Al Naser" userId="12acc36d-0ee1-4239-8ed9-1eb1b2a0b545" providerId="ADAL" clId="{A17681CE-0B01-4DEE-B633-704D4A460EFA}" dt="2023-09-04T02:45:39.087" v="780" actId="478"/>
          <ac:cxnSpMkLst>
            <pc:docMk/>
            <pc:sldMk cId="1630023827" sldId="424"/>
            <ac:cxnSpMk id="21" creationId="{3F9B9AE8-F863-9780-8C07-AB64665EDD4E}"/>
          </ac:cxnSpMkLst>
        </pc:cxnChg>
        <pc:cxnChg chg="del mod">
          <ac:chgData name="Md Abdullah Al Naser" userId="12acc36d-0ee1-4239-8ed9-1eb1b2a0b545" providerId="ADAL" clId="{A17681CE-0B01-4DEE-B633-704D4A460EFA}" dt="2023-09-04T02:45:39.087" v="780" actId="478"/>
          <ac:cxnSpMkLst>
            <pc:docMk/>
            <pc:sldMk cId="1630023827" sldId="424"/>
            <ac:cxnSpMk id="25" creationId="{05540B4F-5CC3-53EC-7A82-1854C319364F}"/>
          </ac:cxnSpMkLst>
        </pc:cxnChg>
        <pc:cxnChg chg="del mod">
          <ac:chgData name="Md Abdullah Al Naser" userId="12acc36d-0ee1-4239-8ed9-1eb1b2a0b545" providerId="ADAL" clId="{A17681CE-0B01-4DEE-B633-704D4A460EFA}" dt="2023-09-04T02:45:39.087" v="780" actId="478"/>
          <ac:cxnSpMkLst>
            <pc:docMk/>
            <pc:sldMk cId="1630023827" sldId="424"/>
            <ac:cxnSpMk id="28" creationId="{DA47381D-2F79-D3B3-1080-CE0694816D9A}"/>
          </ac:cxnSpMkLst>
        </pc:cxnChg>
        <pc:cxnChg chg="del">
          <ac:chgData name="Md Abdullah Al Naser" userId="12acc36d-0ee1-4239-8ed9-1eb1b2a0b545" providerId="ADAL" clId="{A17681CE-0B01-4DEE-B633-704D4A460EFA}" dt="2023-09-04T02:45:39.087" v="780" actId="478"/>
          <ac:cxnSpMkLst>
            <pc:docMk/>
            <pc:sldMk cId="1630023827" sldId="424"/>
            <ac:cxnSpMk id="81" creationId="{3B4F585C-B674-B79F-BB5F-7E2A4EAF218F}"/>
          </ac:cxnSpMkLst>
        </pc:cxnChg>
        <pc:cxnChg chg="del">
          <ac:chgData name="Md Abdullah Al Naser" userId="12acc36d-0ee1-4239-8ed9-1eb1b2a0b545" providerId="ADAL" clId="{A17681CE-0B01-4DEE-B633-704D4A460EFA}" dt="2023-09-04T02:45:39.087" v="780" actId="478"/>
          <ac:cxnSpMkLst>
            <pc:docMk/>
            <pc:sldMk cId="1630023827" sldId="424"/>
            <ac:cxnSpMk id="85" creationId="{8CF251BF-451D-3DDF-E461-EDB21E11A420}"/>
          </ac:cxnSpMkLst>
        </pc:cxnChg>
        <pc:cxnChg chg="del">
          <ac:chgData name="Md Abdullah Al Naser" userId="12acc36d-0ee1-4239-8ed9-1eb1b2a0b545" providerId="ADAL" clId="{A17681CE-0B01-4DEE-B633-704D4A460EFA}" dt="2023-09-04T02:45:39.087" v="780" actId="478"/>
          <ac:cxnSpMkLst>
            <pc:docMk/>
            <pc:sldMk cId="1630023827" sldId="424"/>
            <ac:cxnSpMk id="86" creationId="{D300E9D1-E35A-CFC6-B7B0-E5F47ECD5328}"/>
          </ac:cxnSpMkLst>
        </pc:cxnChg>
        <pc:cxnChg chg="del">
          <ac:chgData name="Md Abdullah Al Naser" userId="12acc36d-0ee1-4239-8ed9-1eb1b2a0b545" providerId="ADAL" clId="{A17681CE-0B01-4DEE-B633-704D4A460EFA}" dt="2023-09-04T02:45:39.087" v="780" actId="478"/>
          <ac:cxnSpMkLst>
            <pc:docMk/>
            <pc:sldMk cId="1630023827" sldId="424"/>
            <ac:cxnSpMk id="92" creationId="{FF6D5D47-1CD8-BD08-1ECE-9C63FE46DF09}"/>
          </ac:cxnSpMkLst>
        </pc:cxnChg>
      </pc:sldChg>
      <pc:sldChg chg="add">
        <pc:chgData name="Md Abdullah Al Naser" userId="12acc36d-0ee1-4239-8ed9-1eb1b2a0b545" providerId="ADAL" clId="{A17681CE-0B01-4DEE-B633-704D4A460EFA}" dt="2023-09-04T02:43:21.892" v="727" actId="2890"/>
        <pc:sldMkLst>
          <pc:docMk/>
          <pc:sldMk cId="1479206344" sldId="425"/>
        </pc:sldMkLst>
      </pc:sldChg>
      <pc:sldChg chg="modSp add mod">
        <pc:chgData name="Md Abdullah Al Naser" userId="12acc36d-0ee1-4239-8ed9-1eb1b2a0b545" providerId="ADAL" clId="{A17681CE-0B01-4DEE-B633-704D4A460EFA}" dt="2023-09-04T04:03:26.376" v="1096"/>
        <pc:sldMkLst>
          <pc:docMk/>
          <pc:sldMk cId="2650049170" sldId="426"/>
        </pc:sldMkLst>
        <pc:spChg chg="mod">
          <ac:chgData name="Md Abdullah Al Naser" userId="12acc36d-0ee1-4239-8ed9-1eb1b2a0b545" providerId="ADAL" clId="{A17681CE-0B01-4DEE-B633-704D4A460EFA}" dt="2023-09-04T04:03:26.376" v="1096"/>
          <ac:spMkLst>
            <pc:docMk/>
            <pc:sldMk cId="2650049170" sldId="426"/>
            <ac:spMk id="3" creationId="{7559FF87-53C4-B029-3FF4-628B568C0184}"/>
          </ac:spMkLst>
        </pc:spChg>
      </pc:sldChg>
      <pc:sldChg chg="modSp add mod ord">
        <pc:chgData name="Md Abdullah Al Naser" userId="12acc36d-0ee1-4239-8ed9-1eb1b2a0b545" providerId="ADAL" clId="{A17681CE-0B01-4DEE-B633-704D4A460EFA}" dt="2023-09-04T04:31:24.830" v="2258"/>
        <pc:sldMkLst>
          <pc:docMk/>
          <pc:sldMk cId="4165596662" sldId="427"/>
        </pc:sldMkLst>
        <pc:spChg chg="mod">
          <ac:chgData name="Md Abdullah Al Naser" userId="12acc36d-0ee1-4239-8ed9-1eb1b2a0b545" providerId="ADAL" clId="{A17681CE-0B01-4DEE-B633-704D4A460EFA}" dt="2023-09-04T04:31:11.830" v="2253" actId="20577"/>
          <ac:spMkLst>
            <pc:docMk/>
            <pc:sldMk cId="4165596662" sldId="427"/>
            <ac:spMk id="3" creationId="{7559FF87-53C4-B029-3FF4-628B568C0184}"/>
          </ac:spMkLst>
        </pc:spChg>
      </pc:sldChg>
      <pc:sldChg chg="modSp add mod">
        <pc:chgData name="Md Abdullah Al Naser" userId="12acc36d-0ee1-4239-8ed9-1eb1b2a0b545" providerId="ADAL" clId="{A17681CE-0B01-4DEE-B633-704D4A460EFA}" dt="2023-09-04T04:14:07.263" v="1644" actId="15"/>
        <pc:sldMkLst>
          <pc:docMk/>
          <pc:sldMk cId="58659322" sldId="428"/>
        </pc:sldMkLst>
        <pc:spChg chg="mod">
          <ac:chgData name="Md Abdullah Al Naser" userId="12acc36d-0ee1-4239-8ed9-1eb1b2a0b545" providerId="ADAL" clId="{A17681CE-0B01-4DEE-B633-704D4A460EFA}" dt="2023-09-04T04:14:07.263" v="1644" actId="15"/>
          <ac:spMkLst>
            <pc:docMk/>
            <pc:sldMk cId="58659322" sldId="428"/>
            <ac:spMk id="3" creationId="{7559FF87-53C4-B029-3FF4-628B568C0184}"/>
          </ac:spMkLst>
        </pc:spChg>
      </pc:sldChg>
      <pc:sldChg chg="modSp add mod">
        <pc:chgData name="Md Abdullah Al Naser" userId="12acc36d-0ee1-4239-8ed9-1eb1b2a0b545" providerId="ADAL" clId="{A17681CE-0B01-4DEE-B633-704D4A460EFA}" dt="2023-09-04T04:17:02.114" v="1819" actId="20577"/>
        <pc:sldMkLst>
          <pc:docMk/>
          <pc:sldMk cId="2535031971" sldId="429"/>
        </pc:sldMkLst>
        <pc:spChg chg="mod">
          <ac:chgData name="Md Abdullah Al Naser" userId="12acc36d-0ee1-4239-8ed9-1eb1b2a0b545" providerId="ADAL" clId="{A17681CE-0B01-4DEE-B633-704D4A460EFA}" dt="2023-09-04T04:17:02.114" v="1819" actId="20577"/>
          <ac:spMkLst>
            <pc:docMk/>
            <pc:sldMk cId="2535031971" sldId="429"/>
            <ac:spMk id="3" creationId="{7559FF87-53C4-B029-3FF4-628B568C0184}"/>
          </ac:spMkLst>
        </pc:spChg>
      </pc:sldChg>
      <pc:sldChg chg="addSp delSp modSp add mod">
        <pc:chgData name="Md Abdullah Al Naser" userId="12acc36d-0ee1-4239-8ed9-1eb1b2a0b545" providerId="ADAL" clId="{A17681CE-0B01-4DEE-B633-704D4A460EFA}" dt="2023-09-04T04:18:44.395" v="1831" actId="1036"/>
        <pc:sldMkLst>
          <pc:docMk/>
          <pc:sldMk cId="2784355745" sldId="430"/>
        </pc:sldMkLst>
        <pc:spChg chg="mod">
          <ac:chgData name="Md Abdullah Al Naser" userId="12acc36d-0ee1-4239-8ed9-1eb1b2a0b545" providerId="ADAL" clId="{A17681CE-0B01-4DEE-B633-704D4A460EFA}" dt="2023-09-04T04:18:16.611" v="1821" actId="20577"/>
          <ac:spMkLst>
            <pc:docMk/>
            <pc:sldMk cId="2784355745" sldId="430"/>
            <ac:spMk id="3" creationId="{7559FF87-53C4-B029-3FF4-628B568C0184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4" creationId="{F1608E42-51AF-E85D-2A63-695D2CF7717A}"/>
          </ac:spMkLst>
        </pc:spChg>
        <pc:spChg chg="add del mod">
          <ac:chgData name="Md Abdullah Al Naser" userId="12acc36d-0ee1-4239-8ed9-1eb1b2a0b545" providerId="ADAL" clId="{A17681CE-0B01-4DEE-B633-704D4A460EFA}" dt="2023-09-04T04:18:26.163" v="1823" actId="478"/>
          <ac:spMkLst>
            <pc:docMk/>
            <pc:sldMk cId="2784355745" sldId="430"/>
            <ac:spMk id="5" creationId="{0E8851E6-EE4F-B26B-7797-D945192B2DF1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6" creationId="{639922EE-4A98-2149-1204-88F4FE9A12C6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7" creationId="{FFD8BDD7-BDEA-C219-6D53-D53D012CBF36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8" creationId="{3080BB0F-F4B0-04EC-510E-3C5328D3E336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9" creationId="{98030579-AA26-A2EC-9467-19722A80E01C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10" creationId="{74A34105-66E5-3B05-394D-1C2A1C31801E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11" creationId="{ED9E3050-3B7E-1F3F-7551-C8B660B55AEF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19" creationId="{A17C63B6-2734-FA7C-8FA2-813BD36A492C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20" creationId="{B82300D9-87C1-D358-4795-62211FA4B6B5}"/>
          </ac:spMkLst>
        </pc:spChg>
        <pc:spChg chg="mod">
          <ac:chgData name="Md Abdullah Al Naser" userId="12acc36d-0ee1-4239-8ed9-1eb1b2a0b545" providerId="ADAL" clId="{A17681CE-0B01-4DEE-B633-704D4A460EFA}" dt="2023-09-04T04:18:18.754" v="1822"/>
          <ac:spMkLst>
            <pc:docMk/>
            <pc:sldMk cId="2784355745" sldId="430"/>
            <ac:spMk id="22" creationId="{67F0D6A7-14F3-7380-C3D6-7F041B941D08}"/>
          </ac:spMkLst>
        </pc:spChg>
        <pc:spChg chg="mod">
          <ac:chgData name="Md Abdullah Al Naser" userId="12acc36d-0ee1-4239-8ed9-1eb1b2a0b545" providerId="ADAL" clId="{A17681CE-0B01-4DEE-B633-704D4A460EFA}" dt="2023-09-04T04:18:18.754" v="1822"/>
          <ac:spMkLst>
            <pc:docMk/>
            <pc:sldMk cId="2784355745" sldId="430"/>
            <ac:spMk id="23" creationId="{492C7E42-8622-0B41-823C-1473055A6F61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24" creationId="{1E23AF1C-1D9F-788F-FE9A-A1853EFD1E43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25" creationId="{562800DD-CA2A-1D7C-11D0-4BBF61A2443B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26" creationId="{2773F5DE-5E79-C8B1-AD1C-CB9A48567676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27" creationId="{53F5EE41-CAFC-E94E-272F-5A0C95A6504C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28" creationId="{07B46C5D-AFF5-BF2A-B8F4-109D682451CD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29" creationId="{E5E6C190-00A3-B637-95A7-EBA61C07B158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0" creationId="{6F5FF2ED-3EE4-414F-E3D3-000C930A836E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1" creationId="{E7E7A460-4A87-8A4D-AAE5-CE30F45653A0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2" creationId="{638C5DF0-E508-260F-32A6-018200A50A09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3" creationId="{F9966C27-C501-873B-50A4-8F6C30618B95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4" creationId="{ED5A1B2C-A44C-1466-110A-E828BB4A6CDD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5" creationId="{39D0A78B-5613-59A5-E506-E15102DF90A8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6" creationId="{DC0B159A-8188-4EAB-D7D4-D17A285DB25C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7" creationId="{15D72B13-D7EB-C062-6E3F-0B841E9D19BD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8" creationId="{F310943B-1367-21F8-54C4-BAC131E69593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39" creationId="{ED73D3AF-D48C-1626-8868-A94958E1C12B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40" creationId="{971EC215-39EF-D1FB-EDA0-FAE9F3B5B2E6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41" creationId="{819DEE2D-9A50-8F13-27DC-678CB2C0B8B5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43" creationId="{05845B80-E622-09C6-CE7B-FFC4A0169B5C}"/>
          </ac:spMkLst>
        </pc:spChg>
        <pc:spChg chg="add mod">
          <ac:chgData name="Md Abdullah Al Naser" userId="12acc36d-0ee1-4239-8ed9-1eb1b2a0b545" providerId="ADAL" clId="{A17681CE-0B01-4DEE-B633-704D4A460EFA}" dt="2023-09-04T04:18:44.395" v="1831" actId="1036"/>
          <ac:spMkLst>
            <pc:docMk/>
            <pc:sldMk cId="2784355745" sldId="430"/>
            <ac:spMk id="45" creationId="{2EBA6E3A-C9BF-4027-0DE2-8EF6C7E455A9}"/>
          </ac:spMkLst>
        </pc:spChg>
        <pc:grpChg chg="add mod">
          <ac:chgData name="Md Abdullah Al Naser" userId="12acc36d-0ee1-4239-8ed9-1eb1b2a0b545" providerId="ADAL" clId="{A17681CE-0B01-4DEE-B633-704D4A460EFA}" dt="2023-09-04T04:18:44.395" v="1831" actId="1036"/>
          <ac:grpSpMkLst>
            <pc:docMk/>
            <pc:sldMk cId="2784355745" sldId="430"/>
            <ac:grpSpMk id="21" creationId="{EBF0B894-72B9-58A5-F908-A6CBFFFDD650}"/>
          </ac:grpSpMkLst>
        </pc:grpChg>
        <pc:cxnChg chg="add mod">
          <ac:chgData name="Md Abdullah Al Naser" userId="12acc36d-0ee1-4239-8ed9-1eb1b2a0b545" providerId="ADAL" clId="{A17681CE-0B01-4DEE-B633-704D4A460EFA}" dt="2023-09-04T04:18:44.395" v="1831" actId="1036"/>
          <ac:cxnSpMkLst>
            <pc:docMk/>
            <pc:sldMk cId="2784355745" sldId="430"/>
            <ac:cxnSpMk id="12" creationId="{3816E151-0337-D9C6-DBCD-F6F17733F8F5}"/>
          </ac:cxnSpMkLst>
        </pc:cxnChg>
        <pc:cxnChg chg="add mod">
          <ac:chgData name="Md Abdullah Al Naser" userId="12acc36d-0ee1-4239-8ed9-1eb1b2a0b545" providerId="ADAL" clId="{A17681CE-0B01-4DEE-B633-704D4A460EFA}" dt="2023-09-04T04:18:44.395" v="1831" actId="1036"/>
          <ac:cxnSpMkLst>
            <pc:docMk/>
            <pc:sldMk cId="2784355745" sldId="430"/>
            <ac:cxnSpMk id="13" creationId="{57AC19F3-1876-FC3F-713C-1FCAB937011C}"/>
          </ac:cxnSpMkLst>
        </pc:cxnChg>
        <pc:cxnChg chg="add mod">
          <ac:chgData name="Md Abdullah Al Naser" userId="12acc36d-0ee1-4239-8ed9-1eb1b2a0b545" providerId="ADAL" clId="{A17681CE-0B01-4DEE-B633-704D4A460EFA}" dt="2023-09-04T04:18:44.395" v="1831" actId="1036"/>
          <ac:cxnSpMkLst>
            <pc:docMk/>
            <pc:sldMk cId="2784355745" sldId="430"/>
            <ac:cxnSpMk id="14" creationId="{41C50B23-F608-6D66-0A79-636781EBFAB2}"/>
          </ac:cxnSpMkLst>
        </pc:cxnChg>
        <pc:cxnChg chg="add mod">
          <ac:chgData name="Md Abdullah Al Naser" userId="12acc36d-0ee1-4239-8ed9-1eb1b2a0b545" providerId="ADAL" clId="{A17681CE-0B01-4DEE-B633-704D4A460EFA}" dt="2023-09-04T04:18:44.395" v="1831" actId="1036"/>
          <ac:cxnSpMkLst>
            <pc:docMk/>
            <pc:sldMk cId="2784355745" sldId="430"/>
            <ac:cxnSpMk id="15" creationId="{7182BEE0-0704-1352-9A6A-9F5715F8C905}"/>
          </ac:cxnSpMkLst>
        </pc:cxnChg>
        <pc:cxnChg chg="add mod">
          <ac:chgData name="Md Abdullah Al Naser" userId="12acc36d-0ee1-4239-8ed9-1eb1b2a0b545" providerId="ADAL" clId="{A17681CE-0B01-4DEE-B633-704D4A460EFA}" dt="2023-09-04T04:18:44.395" v="1831" actId="1036"/>
          <ac:cxnSpMkLst>
            <pc:docMk/>
            <pc:sldMk cId="2784355745" sldId="430"/>
            <ac:cxnSpMk id="16" creationId="{C54E9214-E914-DA0E-8C0D-7B9EC05C55E9}"/>
          </ac:cxnSpMkLst>
        </pc:cxnChg>
        <pc:cxnChg chg="add mod">
          <ac:chgData name="Md Abdullah Al Naser" userId="12acc36d-0ee1-4239-8ed9-1eb1b2a0b545" providerId="ADAL" clId="{A17681CE-0B01-4DEE-B633-704D4A460EFA}" dt="2023-09-04T04:18:44.395" v="1831" actId="1036"/>
          <ac:cxnSpMkLst>
            <pc:docMk/>
            <pc:sldMk cId="2784355745" sldId="430"/>
            <ac:cxnSpMk id="17" creationId="{33AC5CD5-82D3-BBE1-1DFA-659BB194E74A}"/>
          </ac:cxnSpMkLst>
        </pc:cxnChg>
        <pc:cxnChg chg="add mod">
          <ac:chgData name="Md Abdullah Al Naser" userId="12acc36d-0ee1-4239-8ed9-1eb1b2a0b545" providerId="ADAL" clId="{A17681CE-0B01-4DEE-B633-704D4A460EFA}" dt="2023-09-04T04:18:44.395" v="1831" actId="1036"/>
          <ac:cxnSpMkLst>
            <pc:docMk/>
            <pc:sldMk cId="2784355745" sldId="430"/>
            <ac:cxnSpMk id="18" creationId="{6C1E5482-2860-C6FC-54D1-BDEC447A61E2}"/>
          </ac:cxnSpMkLst>
        </pc:cxnChg>
        <pc:cxnChg chg="add mod">
          <ac:chgData name="Md Abdullah Al Naser" userId="12acc36d-0ee1-4239-8ed9-1eb1b2a0b545" providerId="ADAL" clId="{A17681CE-0B01-4DEE-B633-704D4A460EFA}" dt="2023-09-04T04:18:44.395" v="1831" actId="1036"/>
          <ac:cxnSpMkLst>
            <pc:docMk/>
            <pc:sldMk cId="2784355745" sldId="430"/>
            <ac:cxnSpMk id="42" creationId="{F5962900-DEAF-34E4-8B3A-5DD857A2F071}"/>
          </ac:cxnSpMkLst>
        </pc:cxnChg>
        <pc:cxnChg chg="add mod">
          <ac:chgData name="Md Abdullah Al Naser" userId="12acc36d-0ee1-4239-8ed9-1eb1b2a0b545" providerId="ADAL" clId="{A17681CE-0B01-4DEE-B633-704D4A460EFA}" dt="2023-09-04T04:18:44.395" v="1831" actId="1036"/>
          <ac:cxnSpMkLst>
            <pc:docMk/>
            <pc:sldMk cId="2784355745" sldId="430"/>
            <ac:cxnSpMk id="44" creationId="{B07DCA9C-4566-0234-722F-195F40ECB9DE}"/>
          </ac:cxnSpMkLst>
        </pc:cxnChg>
      </pc:sldChg>
      <pc:sldChg chg="modSp add mod ord setBg">
        <pc:chgData name="Md Abdullah Al Naser" userId="12acc36d-0ee1-4239-8ed9-1eb1b2a0b545" providerId="ADAL" clId="{A17681CE-0B01-4DEE-B633-704D4A460EFA}" dt="2023-09-04T04:21:08.089" v="2041" actId="255"/>
        <pc:sldMkLst>
          <pc:docMk/>
          <pc:sldMk cId="3908316106" sldId="431"/>
        </pc:sldMkLst>
        <pc:spChg chg="mod">
          <ac:chgData name="Md Abdullah Al Naser" userId="12acc36d-0ee1-4239-8ed9-1eb1b2a0b545" providerId="ADAL" clId="{A17681CE-0B01-4DEE-B633-704D4A460EFA}" dt="2023-09-04T04:21:08.089" v="2041" actId="255"/>
          <ac:spMkLst>
            <pc:docMk/>
            <pc:sldMk cId="3908316106" sldId="431"/>
            <ac:spMk id="3" creationId="{7559FF87-53C4-B029-3FF4-628B568C0184}"/>
          </ac:spMkLst>
        </pc:spChg>
      </pc:sldChg>
    </pc:docChg>
  </pc:docChgLst>
  <pc:docChgLst>
    <pc:chgData name="Md Abdullah Al Naser" userId="12acc36d-0ee1-4239-8ed9-1eb1b2a0b545" providerId="ADAL" clId="{232B4951-716A-45B3-98AA-C02FE0C5BA66}"/>
    <pc:docChg chg="undo custSel modSld sldOrd modMainMaster">
      <pc:chgData name="Md Abdullah Al Naser" userId="12acc36d-0ee1-4239-8ed9-1eb1b2a0b545" providerId="ADAL" clId="{232B4951-716A-45B3-98AA-C02FE0C5BA66}" dt="2023-09-04T00:04:54.344" v="1153"/>
      <pc:docMkLst>
        <pc:docMk/>
      </pc:docMkLst>
      <pc:sldChg chg="addSp modSp mod setBg">
        <pc:chgData name="Md Abdullah Al Naser" userId="12acc36d-0ee1-4239-8ed9-1eb1b2a0b545" providerId="ADAL" clId="{232B4951-716A-45B3-98AA-C02FE0C5BA66}" dt="2023-08-31T01:53:52.682" v="1049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232B4951-716A-45B3-98AA-C02FE0C5BA66}" dt="2023-08-29T23:28:19.782" v="322" actId="20577"/>
          <ac:spMkLst>
            <pc:docMk/>
            <pc:sldMk cId="17876367" sldId="274"/>
            <ac:spMk id="3" creationId="{BA6AB0F0-EB52-2148-A63C-DFD0BED213DF}"/>
          </ac:spMkLst>
        </pc:spChg>
        <pc:spChg chg="add mod">
          <ac:chgData name="Md Abdullah Al Naser" userId="12acc36d-0ee1-4239-8ed9-1eb1b2a0b545" providerId="ADAL" clId="{232B4951-716A-45B3-98AA-C02FE0C5BA66}" dt="2023-08-31T01:53:52.682" v="1049" actId="20577"/>
          <ac:spMkLst>
            <pc:docMk/>
            <pc:sldMk cId="17876367" sldId="274"/>
            <ac:spMk id="4" creationId="{8927DDC0-773D-85E5-DD15-6D11D572411C}"/>
          </ac:spMkLst>
        </pc:spChg>
        <pc:spChg chg="add mod">
          <ac:chgData name="Md Abdullah Al Naser" userId="12acc36d-0ee1-4239-8ed9-1eb1b2a0b545" providerId="ADAL" clId="{232B4951-716A-45B3-98AA-C02FE0C5BA66}" dt="2023-08-30T01:12:02.040" v="1005" actId="20577"/>
          <ac:spMkLst>
            <pc:docMk/>
            <pc:sldMk cId="17876367" sldId="274"/>
            <ac:spMk id="6" creationId="{E2CF5E8B-5674-C808-85B7-888289FAFD35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43683996" sldId="27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416480704" sldId="27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34754911" sldId="28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206126354" sldId="283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92417235" sldId="284"/>
        </pc:sldMkLst>
        <pc:spChg chg="add mod">
          <ac:chgData name="Md Abdullah Al Naser" userId="12acc36d-0ee1-4239-8ed9-1eb1b2a0b545" providerId="ADAL" clId="{232B4951-716A-45B3-98AA-C02FE0C5BA66}" dt="2023-09-03T23:48:39.854" v="1142" actId="1076"/>
          <ac:spMkLst>
            <pc:docMk/>
            <pc:sldMk cId="992417235" sldId="284"/>
            <ac:spMk id="5" creationId="{B3286E50-7A27-4B52-4773-9354512CF2C1}"/>
          </ac:spMkLst>
        </pc:spChg>
        <pc:picChg chg="ord">
          <ac:chgData name="Md Abdullah Al Naser" userId="12acc36d-0ee1-4239-8ed9-1eb1b2a0b545" providerId="ADAL" clId="{232B4951-716A-45B3-98AA-C02FE0C5BA66}" dt="2023-09-03T23:48:17.003" v="1141" actId="166"/>
          <ac:picMkLst>
            <pc:docMk/>
            <pc:sldMk cId="992417235" sldId="284"/>
            <ac:picMk id="19" creationId="{927909FC-1BE1-5A7B-2DF3-6F360859D566}"/>
          </ac:picMkLst>
        </pc:pic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28350136" sldId="28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25310878" sldId="28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1227157" sldId="28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034354716" sldId="28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072117984" sldId="28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82726147" sldId="29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06967428" sldId="29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679400634" sldId="29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69953157" sldId="29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82785038" sldId="29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74789597" sldId="29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68239351" sldId="29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02028837" sldId="30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17106824" sldId="30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00629084" sldId="30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8453116" sldId="304"/>
        </pc:sldMkLst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09947920" sldId="305"/>
        </pc:sldMkLst>
        <pc:spChg chg="mod">
          <ac:chgData name="Md Abdullah Al Naser" userId="12acc36d-0ee1-4239-8ed9-1eb1b2a0b545" providerId="ADAL" clId="{232B4951-716A-45B3-98AA-C02FE0C5BA66}" dt="2023-09-01T04:46:33.727" v="1125" actId="20577"/>
          <ac:spMkLst>
            <pc:docMk/>
            <pc:sldMk cId="909947920" sldId="305"/>
            <ac:spMk id="153" creationId="{57DD9F29-2BE3-4F23-4758-0AD3A633B078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9009541" sldId="306"/>
        </pc:sldMkLst>
        <pc:spChg chg="mod">
          <ac:chgData name="Md Abdullah Al Naser" userId="12acc36d-0ee1-4239-8ed9-1eb1b2a0b545" providerId="ADAL" clId="{232B4951-716A-45B3-98AA-C02FE0C5BA66}" dt="2023-09-01T04:46:51.013" v="1132" actId="20577"/>
          <ac:spMkLst>
            <pc:docMk/>
            <pc:sldMk cId="279009541" sldId="306"/>
            <ac:spMk id="153" creationId="{4C05D2D7-0439-B9F6-1D1C-BB8E52C6EEF7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89335499" sldId="307"/>
        </pc:sldMkLst>
        <pc:spChg chg="mod">
          <ac:chgData name="Md Abdullah Al Naser" userId="12acc36d-0ee1-4239-8ed9-1eb1b2a0b545" providerId="ADAL" clId="{232B4951-716A-45B3-98AA-C02FE0C5BA66}" dt="2023-09-01T04:48:32.702" v="1133" actId="6549"/>
          <ac:spMkLst>
            <pc:docMk/>
            <pc:sldMk cId="2889335499" sldId="307"/>
            <ac:spMk id="5" creationId="{E1BC8A51-5B82-EDDA-B372-756AA76EEE91}"/>
          </ac:spMkLst>
        </pc:sp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979676197" sldId="30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577883481" sldId="30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75360450" sldId="31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10065956" sldId="31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37931566" sldId="31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5165637" sldId="31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03985935" sldId="31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65586968" sldId="3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153144775" sldId="3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569120748" sldId="31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35199141" sldId="32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70241747" sldId="32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63409349" sldId="32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18005700" sldId="32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048786512" sldId="32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63140454" sldId="32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72546778" sldId="32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141994" sldId="32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49557739" sldId="32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061392245" sldId="32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57067446" sldId="33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91085518" sldId="33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66867489" sldId="33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8830114" sldId="33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43299289" sldId="33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56650386" sldId="335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507471426" sldId="336"/>
        </pc:sldMkLst>
        <pc:spChg chg="add mod">
          <ac:chgData name="Md Abdullah Al Naser" userId="12acc36d-0ee1-4239-8ed9-1eb1b2a0b545" providerId="ADAL" clId="{232B4951-716A-45B3-98AA-C02FE0C5BA66}" dt="2023-08-31T01:58:38.952" v="1118" actId="692"/>
          <ac:spMkLst>
            <pc:docMk/>
            <pc:sldMk cId="1507471426" sldId="336"/>
            <ac:spMk id="5" creationId="{744CDC66-BD5F-A3F8-57F1-C051203E24CC}"/>
          </ac:spMkLst>
        </pc:spChg>
        <pc:cxnChg chg="add mod">
          <ac:chgData name="Md Abdullah Al Naser" userId="12acc36d-0ee1-4239-8ed9-1eb1b2a0b545" providerId="ADAL" clId="{232B4951-716A-45B3-98AA-C02FE0C5BA66}" dt="2023-08-31T01:57:37.389" v="1111" actId="692"/>
          <ac:cxnSpMkLst>
            <pc:docMk/>
            <pc:sldMk cId="1507471426" sldId="336"/>
            <ac:cxnSpMk id="4" creationId="{CF645D55-ECA5-0956-4264-C11E66F547C3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29354143" sldId="33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51786247" sldId="33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35454781" sldId="34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9315275" sldId="34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984516659" sldId="34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97851" sldId="34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7742782" sldId="34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98090614" sldId="34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867431" sldId="34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20438037" sldId="34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681114749" sldId="349"/>
        </pc:sldMkLst>
      </pc:sldChg>
      <pc:sldChg chg="modSp mod ord setBg">
        <pc:chgData name="Md Abdullah Al Naser" userId="12acc36d-0ee1-4239-8ed9-1eb1b2a0b545" providerId="ADAL" clId="{232B4951-716A-45B3-98AA-C02FE0C5BA66}" dt="2023-09-04T00:04:54.344" v="1153"/>
        <pc:sldMkLst>
          <pc:docMk/>
          <pc:sldMk cId="2236744422" sldId="351"/>
        </pc:sldMkLst>
        <pc:spChg chg="mod">
          <ac:chgData name="Md Abdullah Al Naser" userId="12acc36d-0ee1-4239-8ed9-1eb1b2a0b545" providerId="ADAL" clId="{232B4951-716A-45B3-98AA-C02FE0C5BA66}" dt="2023-08-30T01:16:33.931" v="1011" actId="20577"/>
          <ac:spMkLst>
            <pc:docMk/>
            <pc:sldMk cId="2236744422" sldId="351"/>
            <ac:spMk id="2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37560663" sldId="35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72472394" sldId="35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10316797" sldId="35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09747667" sldId="35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8388432" sldId="36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851453" sldId="36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81287232" sldId="36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6909133" sldId="36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54483037" sldId="37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50312991" sldId="37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67684177" sldId="37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2469479" sldId="37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7777854" sldId="37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84331220" sldId="37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76228016" sldId="37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1912580541" sldId="377"/>
        </pc:sldMkLst>
        <pc:spChg chg="mod">
          <ac:chgData name="Md Abdullah Al Naser" userId="12acc36d-0ee1-4239-8ed9-1eb1b2a0b545" providerId="ADAL" clId="{232B4951-716A-45B3-98AA-C02FE0C5BA66}" dt="2023-09-01T04:56:55.811" v="1137" actId="20577"/>
          <ac:spMkLst>
            <pc:docMk/>
            <pc:sldMk cId="1912580541" sldId="377"/>
            <ac:spMk id="126" creationId="{68079DBB-1FEB-7915-FB28-E0885A63EB5C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78596449" sldId="37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6360929" sldId="37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201270466" sldId="38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601621069" sldId="38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442392424" sldId="38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0083855" sldId="38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9753865" sldId="38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7765309" sldId="38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72488460" sldId="38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46736302" sldId="38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861078447" sldId="39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2624448912" sldId="397"/>
        </pc:sldMkLst>
        <pc:spChg chg="mod">
          <ac:chgData name="Md Abdullah Al Naser" userId="12acc36d-0ee1-4239-8ed9-1eb1b2a0b545" providerId="ADAL" clId="{232B4951-716A-45B3-98AA-C02FE0C5BA66}" dt="2023-09-03T23:56:57.761" v="1143" actId="20577"/>
          <ac:spMkLst>
            <pc:docMk/>
            <pc:sldMk cId="2624448912" sldId="397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081762" sldId="39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27679784" sldId="39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52163351" sldId="40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51194630" sldId="40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25369831" sldId="40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00623371" sldId="40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35742892" sldId="40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00822205" sldId="40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21477580" sldId="40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24932230" sldId="40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2341643" sldId="40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89682569" sldId="40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2457508" sldId="41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748037109" sldId="41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47684036" sldId="41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98936485" sldId="41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579976686" sldId="414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061589354" sldId="41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27087541" sldId="41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86401640" sldId="4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746394079" sldId="4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609176232" sldId="419"/>
        </pc:sldMkLst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475389741" sldId="420"/>
        </pc:sldMkLst>
        <pc:spChg chg="mod">
          <ac:chgData name="Md Abdullah Al Naser" userId="12acc36d-0ee1-4239-8ed9-1eb1b2a0b545" providerId="ADAL" clId="{232B4951-716A-45B3-98AA-C02FE0C5BA66}" dt="2023-09-04T00:04:07.122" v="1146" actId="20577"/>
          <ac:spMkLst>
            <pc:docMk/>
            <pc:sldMk cId="1475389741" sldId="420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8073296" sldId="421"/>
        </pc:sldMkLst>
      </pc:sldChg>
      <pc:sldMasterChg chg="modSldLayout">
        <pc:chgData name="Md Abdullah Al Naser" userId="12acc36d-0ee1-4239-8ed9-1eb1b2a0b545" providerId="ADAL" clId="{232B4951-716A-45B3-98AA-C02FE0C5BA66}" dt="2023-08-30T01:09:36.523" v="996" actId="20577"/>
        <pc:sldMasterMkLst>
          <pc:docMk/>
          <pc:sldMasterMk cId="3173176046" sldId="2147483648"/>
        </pc:sldMasterMkLst>
        <pc:sldLayoutChg chg="modSp mod">
          <pc:chgData name="Md Abdullah Al Naser" userId="12acc36d-0ee1-4239-8ed9-1eb1b2a0b545" providerId="ADAL" clId="{232B4951-716A-45B3-98AA-C02FE0C5BA66}" dt="2023-08-30T01:09:36.523" v="996" actId="20577"/>
          <pc:sldLayoutMkLst>
            <pc:docMk/>
            <pc:sldMasterMk cId="3173176046" sldId="2147483648"/>
            <pc:sldLayoutMk cId="736365901" sldId="2147483650"/>
          </pc:sldLayoutMkLst>
          <pc:spChg chg="mod">
            <ac:chgData name="Md Abdullah Al Naser" userId="12acc36d-0ee1-4239-8ed9-1eb1b2a0b545" providerId="ADAL" clId="{232B4951-716A-45B3-98AA-C02FE0C5BA66}" dt="2023-08-30T01:09:36.523" v="996" actId="20577"/>
            <ac:spMkLst>
              <pc:docMk/>
              <pc:sldMasterMk cId="3173176046" sldId="2147483648"/>
              <pc:sldLayoutMk cId="736365901" sldId="2147483650"/>
              <ac:spMk id="5" creationId="{00000000-0000-0000-0000-000000000000}"/>
            </ac:spMkLst>
          </pc:spChg>
        </pc:sldLayoutChg>
        <pc:sldLayoutChg chg="setBg">
          <pc:chgData name="Md Abdullah Al Naser" userId="12acc36d-0ee1-4239-8ed9-1eb1b2a0b545" providerId="ADAL" clId="{232B4951-716A-45B3-98AA-C02FE0C5BA66}" dt="2023-08-29T23:24:53.875" v="241"/>
          <pc:sldLayoutMkLst>
            <pc:docMk/>
            <pc:sldMasterMk cId="3173176046" sldId="2147483648"/>
            <pc:sldLayoutMk cId="3916586441" sldId="21474837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595473-DD8E-A39F-D965-97027779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EE82A-CC00-7552-2435-235A5D4C2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2050-32D6-4683-AA77-29D2307E2774}" type="datetimeFigureOut">
              <a:rPr lang="en-AU" smtClean="0"/>
              <a:t>4/09/2023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EB10A-29F5-4FDE-2149-E6831C1A6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B8FE-C41B-6BEE-FF31-70B2F6783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5489B-CD5D-4DD4-91E4-E58393D98E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70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4/09/2023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763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5465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385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65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9829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732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0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294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794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376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921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351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9151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4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23528" y="4854352"/>
            <a:ext cx="85689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900" baseline="0" dirty="0">
                <a:solidFill>
                  <a:schemeClr val="tx1"/>
                </a:solidFill>
                <a:latin typeface="Arial"/>
              </a:rPr>
              <a:t>Prepared by - M Abdullah Al Naser                                                                                                                                                                                                       </a:t>
            </a:r>
            <a:fld id="{38B2A337-2C29-4402-A0A2-E290C184D5D3}" type="slidenum">
              <a:rPr lang="en-AU" sz="900" baseline="0" smtClean="0">
                <a:solidFill>
                  <a:schemeClr val="tx1"/>
                </a:solidFill>
                <a:latin typeface="Arial"/>
              </a:rPr>
              <a:pPr algn="l"/>
              <a:t>‹#›</a:t>
            </a:fld>
            <a:endParaRPr lang="en-US" sz="900" baseline="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alpha val="83000"/>
                <a:lumMod val="61000"/>
                <a:lumOff val="39000"/>
              </a:schemeClr>
            </a:gs>
            <a:gs pos="77000">
              <a:srgbClr val="009A46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5DC-C448-A341-B8D7-E672480A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>
            <a:normAutofit/>
          </a:bodyPr>
          <a:lstStyle/>
          <a:p>
            <a:r>
              <a:rPr lang="en-AU" sz="3200" dirty="0"/>
              <a:t>MPLS Traffic Engineering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B0F0-EB52-2148-A63C-DFD0BED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>
            <a:normAutofit/>
          </a:bodyPr>
          <a:lstStyle/>
          <a:p>
            <a:r>
              <a:rPr lang="en-AU" sz="2400" dirty="0"/>
              <a:t>RSVP-TE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DDC0-773D-85E5-DD15-6D11D572411C}"/>
              </a:ext>
            </a:extLst>
          </p:cNvPr>
          <p:cNvSpPr txBox="1"/>
          <p:nvPr/>
        </p:nvSpPr>
        <p:spPr>
          <a:xfrm>
            <a:off x="6776328" y="4155926"/>
            <a:ext cx="16818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 Abdullah Al Naser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</a:rPr>
              <a:t>Datacom Professional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</a:rPr>
              <a:t>mnaser.net@gmail.com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5E8B-5674-C808-85B7-888289FAFD35}"/>
              </a:ext>
            </a:extLst>
          </p:cNvPr>
          <p:cNvSpPr txBox="1"/>
          <p:nvPr/>
        </p:nvSpPr>
        <p:spPr>
          <a:xfrm>
            <a:off x="755576" y="4479718"/>
            <a:ext cx="1008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0.1</a:t>
            </a:r>
          </a:p>
        </p:txBody>
      </p:sp>
    </p:spTree>
    <p:extLst>
      <p:ext uri="{BB962C8B-B14F-4D97-AF65-F5344CB8AC3E}">
        <p14:creationId xmlns:p14="http://schemas.microsoft.com/office/powerpoint/2010/main" val="1787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FF87-53C4-B029-3FF4-628B568C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RSVP-TE Link Information</a:t>
            </a:r>
          </a:p>
          <a:p>
            <a:r>
              <a:rPr lang="en-AU" sz="1800" dirty="0"/>
              <a:t>Total available BW of interface</a:t>
            </a:r>
          </a:p>
          <a:p>
            <a:r>
              <a:rPr lang="en-AU" sz="1800" dirty="0"/>
              <a:t>Maximum Reservable BW of interface</a:t>
            </a:r>
          </a:p>
          <a:p>
            <a:r>
              <a:rPr lang="en-AU" sz="1800" dirty="0"/>
              <a:t>TE metric</a:t>
            </a:r>
          </a:p>
          <a:p>
            <a:r>
              <a:rPr lang="en-AU" sz="1800" dirty="0"/>
              <a:t>Link affinity (attribute flags)</a:t>
            </a:r>
          </a:p>
          <a:p>
            <a:r>
              <a:rPr lang="en-AU" sz="1800" dirty="0"/>
              <a:t>SRLG</a:t>
            </a:r>
          </a:p>
          <a:p>
            <a:pPr marL="0" indent="0">
              <a:buNone/>
            </a:pPr>
            <a:r>
              <a:rPr lang="en-A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Supporting IGPs</a:t>
            </a:r>
          </a:p>
          <a:p>
            <a:r>
              <a:rPr lang="en-AU" sz="1800" dirty="0"/>
              <a:t>OSPF Opaque LSA (Type 10)</a:t>
            </a:r>
          </a:p>
          <a:p>
            <a:r>
              <a:rPr lang="en-AU" sz="1800" dirty="0"/>
              <a:t>IS-IS TLV/Sub-TLV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16559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FF87-53C4-B029-3FF4-628B568C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RSVP-TE Messages</a:t>
            </a:r>
          </a:p>
          <a:p>
            <a:r>
              <a:rPr lang="en-AU" sz="1800" dirty="0"/>
              <a:t>Path</a:t>
            </a:r>
          </a:p>
          <a:p>
            <a:r>
              <a:rPr lang="en-AU" sz="1800" dirty="0" err="1"/>
              <a:t>Resv</a:t>
            </a:r>
            <a:endParaRPr lang="en-AU" sz="1800" dirty="0"/>
          </a:p>
          <a:p>
            <a:r>
              <a:rPr lang="en-AU" sz="1800" dirty="0" err="1"/>
              <a:t>PathErr</a:t>
            </a:r>
            <a:endParaRPr lang="en-AU" sz="1800" dirty="0"/>
          </a:p>
          <a:p>
            <a:r>
              <a:rPr lang="en-AU" sz="1800" dirty="0" err="1"/>
              <a:t>ResvErr</a:t>
            </a:r>
            <a:endParaRPr lang="en-AU" sz="1800" dirty="0"/>
          </a:p>
          <a:p>
            <a:r>
              <a:rPr lang="en-AU" sz="1800" dirty="0" err="1"/>
              <a:t>PathTear</a:t>
            </a:r>
            <a:endParaRPr lang="en-AU" sz="1800" dirty="0"/>
          </a:p>
          <a:p>
            <a:r>
              <a:rPr lang="en-AU" sz="1800" dirty="0" err="1"/>
              <a:t>ResvTear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63002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FF87-53C4-B029-3FF4-628B568C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RSVP-TE Objects</a:t>
            </a:r>
          </a:p>
          <a:p>
            <a:r>
              <a:rPr lang="en-AU" sz="1800" dirty="0"/>
              <a:t>Label Request</a:t>
            </a:r>
          </a:p>
          <a:p>
            <a:r>
              <a:rPr lang="en-AU" sz="1800" dirty="0"/>
              <a:t>Label</a:t>
            </a:r>
          </a:p>
          <a:p>
            <a:r>
              <a:rPr lang="en-AU" sz="1800" dirty="0" err="1"/>
              <a:t>Explicit_Route</a:t>
            </a:r>
            <a:endParaRPr lang="en-AU" sz="1800" dirty="0"/>
          </a:p>
          <a:p>
            <a:r>
              <a:rPr lang="en-AU" sz="1800" dirty="0" err="1"/>
              <a:t>Record_Route</a:t>
            </a:r>
            <a:endParaRPr lang="en-AU" sz="1800" dirty="0"/>
          </a:p>
          <a:p>
            <a:r>
              <a:rPr lang="en-AU" sz="1800" dirty="0" err="1"/>
              <a:t>Session_Attribute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65004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FF87-53C4-B029-3FF4-628B568C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1800" dirty="0"/>
              <a:t>IGP info is flooded within the area</a:t>
            </a:r>
          </a:p>
          <a:p>
            <a:pPr lvl="1"/>
            <a:r>
              <a:rPr lang="en-AU" sz="1400" dirty="0"/>
              <a:t>Info stored in TE database</a:t>
            </a:r>
          </a:p>
          <a:p>
            <a:pPr lvl="1"/>
            <a:r>
              <a:rPr lang="en-AU" sz="1400" dirty="0"/>
              <a:t>TED is not a LSDB</a:t>
            </a:r>
          </a:p>
          <a:p>
            <a:r>
              <a:rPr lang="en-AU" sz="1800" dirty="0"/>
              <a:t>Runs CSPF with one or more constraints</a:t>
            </a:r>
          </a:p>
          <a:p>
            <a:pPr lvl="1"/>
            <a:r>
              <a:rPr lang="en-AU" sz="1400" dirty="0"/>
              <a:t>Different from regular SPF algorithm</a:t>
            </a:r>
          </a:p>
          <a:p>
            <a:pPr lvl="1"/>
            <a:r>
              <a:rPr lang="en-AU" sz="1400" dirty="0"/>
              <a:t>Constraints can be:</a:t>
            </a:r>
          </a:p>
          <a:p>
            <a:pPr lvl="2"/>
            <a:r>
              <a:rPr lang="en-AU" sz="1200" dirty="0"/>
              <a:t>BW requirement of tunnel</a:t>
            </a:r>
          </a:p>
          <a:p>
            <a:pPr lvl="2"/>
            <a:r>
              <a:rPr lang="en-AU" sz="1200" dirty="0"/>
              <a:t>Available BW of interface</a:t>
            </a:r>
          </a:p>
          <a:p>
            <a:pPr lvl="2"/>
            <a:r>
              <a:rPr lang="en-AU" sz="1200" dirty="0" err="1"/>
              <a:t>Explicit_Route</a:t>
            </a:r>
            <a:endParaRPr lang="en-AU" sz="1200" dirty="0"/>
          </a:p>
          <a:p>
            <a:pPr lvl="2"/>
            <a:r>
              <a:rPr lang="en-AU" sz="1200" dirty="0"/>
              <a:t>Setup priority and holding priority</a:t>
            </a:r>
          </a:p>
          <a:p>
            <a:pPr lvl="2"/>
            <a:r>
              <a:rPr lang="en-AU" sz="1200" dirty="0"/>
              <a:t>Link </a:t>
            </a:r>
            <a:r>
              <a:rPr lang="en-AU" sz="1200" dirty="0" err="1"/>
              <a:t>color</a:t>
            </a:r>
            <a:r>
              <a:rPr lang="en-AU" sz="1200" dirty="0"/>
              <a:t> (Administrative groups)</a:t>
            </a:r>
          </a:p>
          <a:p>
            <a:pPr lvl="2"/>
            <a:endParaRPr lang="en-AU" sz="1000" dirty="0"/>
          </a:p>
          <a:p>
            <a:endParaRPr lang="en-AU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5865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FF87-53C4-B029-3FF4-628B568C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Setup</a:t>
            </a:r>
          </a:p>
          <a:p>
            <a:r>
              <a:rPr lang="en-AU" sz="1800" dirty="0"/>
              <a:t>Path setup requires a signalling protocol</a:t>
            </a:r>
          </a:p>
          <a:p>
            <a:pPr lvl="1"/>
            <a:r>
              <a:rPr lang="en-AU" sz="1400" dirty="0"/>
              <a:t>RSVP-TE</a:t>
            </a:r>
          </a:p>
          <a:p>
            <a:r>
              <a:rPr lang="en-AU" sz="1800" dirty="0"/>
              <a:t>Path setup functions</a:t>
            </a:r>
          </a:p>
          <a:p>
            <a:pPr lvl="1"/>
            <a:r>
              <a:rPr lang="en-AU" sz="1400" dirty="0"/>
              <a:t>Path setup and maintenance</a:t>
            </a:r>
          </a:p>
          <a:p>
            <a:pPr lvl="1"/>
            <a:r>
              <a:rPr lang="en-AU" sz="1400" dirty="0"/>
              <a:t>Path teardown</a:t>
            </a:r>
          </a:p>
          <a:p>
            <a:pPr lvl="1"/>
            <a:r>
              <a:rPr lang="en-AU" sz="1400" dirty="0"/>
              <a:t>Error signalling</a:t>
            </a:r>
            <a:endParaRPr lang="en-AU" sz="1000" dirty="0"/>
          </a:p>
          <a:p>
            <a:endParaRPr lang="en-AU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5350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FF87-53C4-B029-3FF4-628B568C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Setup</a:t>
            </a:r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08E42-51AF-E85D-2A63-695D2CF7717A}"/>
              </a:ext>
            </a:extLst>
          </p:cNvPr>
          <p:cNvSpPr/>
          <p:nvPr/>
        </p:nvSpPr>
        <p:spPr>
          <a:xfrm>
            <a:off x="3918784" y="4031409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9922EE-4A98-2149-1204-88F4FE9A12C6}"/>
              </a:ext>
            </a:extLst>
          </p:cNvPr>
          <p:cNvSpPr/>
          <p:nvPr/>
        </p:nvSpPr>
        <p:spPr>
          <a:xfrm>
            <a:off x="1547664" y="223979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D8BDD7-BDEA-C219-6D53-D53D012CBF36}"/>
              </a:ext>
            </a:extLst>
          </p:cNvPr>
          <p:cNvSpPr/>
          <p:nvPr/>
        </p:nvSpPr>
        <p:spPr>
          <a:xfrm>
            <a:off x="3196938" y="223979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80BB0F-F4B0-04EC-510E-3C5328D3E336}"/>
              </a:ext>
            </a:extLst>
          </p:cNvPr>
          <p:cNvSpPr/>
          <p:nvPr/>
        </p:nvSpPr>
        <p:spPr>
          <a:xfrm>
            <a:off x="4860032" y="2239225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030579-AA26-A2EC-9467-19722A80E01C}"/>
              </a:ext>
            </a:extLst>
          </p:cNvPr>
          <p:cNvSpPr/>
          <p:nvPr/>
        </p:nvSpPr>
        <p:spPr>
          <a:xfrm>
            <a:off x="6516216" y="2239224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A34105-66E5-3B05-394D-1C2A1C31801E}"/>
              </a:ext>
            </a:extLst>
          </p:cNvPr>
          <p:cNvSpPr/>
          <p:nvPr/>
        </p:nvSpPr>
        <p:spPr>
          <a:xfrm>
            <a:off x="899592" y="339192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9E3050-3B7E-1F3F-7551-C8B660B55AEF}"/>
              </a:ext>
            </a:extLst>
          </p:cNvPr>
          <p:cNvSpPr/>
          <p:nvPr/>
        </p:nvSpPr>
        <p:spPr>
          <a:xfrm>
            <a:off x="7380312" y="3391923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6E151-0337-D9C6-DBCD-F6F17733F8F5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62572" y="2599506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AC19F3-1876-FC3F-713C-1FCAB937011C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11846" y="2598936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50B23-F608-6D66-0A79-636781EBFAB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574940" y="2598935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82BEE0-0704-1352-9A6A-9F5715F8C905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V="1">
            <a:off x="1187624" y="2853859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4E9214-E914-DA0E-8C0D-7B9EC05C55E9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>
          <a:xfrm flipH="1" flipV="1">
            <a:off x="7126428" y="2853288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AC5CD5-82D3-BBE1-1DFA-659BB194E74A}"/>
              </a:ext>
            </a:extLst>
          </p:cNvPr>
          <p:cNvCxnSpPr>
            <a:cxnSpLocks/>
            <a:stCxn id="7" idx="4"/>
            <a:endCxn id="32" idx="1"/>
          </p:cNvCxnSpPr>
          <p:nvPr/>
        </p:nvCxnSpPr>
        <p:spPr>
          <a:xfrm>
            <a:off x="3554392" y="2959216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1E5482-2860-C6FC-54D1-BDEC447A61E2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4617359" y="2928252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C63B6-2734-FA7C-8FA2-813BD36A492C}"/>
              </a:ext>
            </a:extLst>
          </p:cNvPr>
          <p:cNvSpPr/>
          <p:nvPr/>
        </p:nvSpPr>
        <p:spPr>
          <a:xfrm rot="2564767">
            <a:off x="3247492" y="3378487"/>
            <a:ext cx="649933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2300D9-87C1-D358-4795-62211FA4B6B5}"/>
              </a:ext>
            </a:extLst>
          </p:cNvPr>
          <p:cNvSpPr/>
          <p:nvPr/>
        </p:nvSpPr>
        <p:spPr>
          <a:xfrm rot="18880254">
            <a:off x="4876399" y="3329038"/>
            <a:ext cx="629709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F0B894-72B9-58A5-F908-A6CBFFFDD650}"/>
              </a:ext>
            </a:extLst>
          </p:cNvPr>
          <p:cNvGrpSpPr/>
          <p:nvPr/>
        </p:nvGrpSpPr>
        <p:grpSpPr>
          <a:xfrm>
            <a:off x="2276792" y="2873591"/>
            <a:ext cx="882428" cy="199783"/>
            <a:chOff x="2276792" y="3277554"/>
            <a:chExt cx="882428" cy="19978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F0D6A7-14F3-7380-C3D6-7F041B941D08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92C7E42-8622-0B41-823C-1473055A6F61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3AF1C-1D9F-788F-FE9A-A1853EFD1E43}"/>
              </a:ext>
            </a:extLst>
          </p:cNvPr>
          <p:cNvSpPr/>
          <p:nvPr/>
        </p:nvSpPr>
        <p:spPr>
          <a:xfrm>
            <a:off x="2260654" y="3143127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800DD-CA2A-1D7C-11D0-4BBF61A2443B}"/>
              </a:ext>
            </a:extLst>
          </p:cNvPr>
          <p:cNvSpPr/>
          <p:nvPr/>
        </p:nvSpPr>
        <p:spPr>
          <a:xfrm rot="2502826">
            <a:off x="2755149" y="3591067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73F5DE-5E79-C8B1-AD1C-CB9A48567676}"/>
              </a:ext>
            </a:extLst>
          </p:cNvPr>
          <p:cNvSpPr/>
          <p:nvPr/>
        </p:nvSpPr>
        <p:spPr>
          <a:xfrm rot="18963876">
            <a:off x="4590400" y="3560437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F5EE41-CAFC-E94E-272F-5A0C95A6504C}"/>
              </a:ext>
            </a:extLst>
          </p:cNvPr>
          <p:cNvSpPr/>
          <p:nvPr/>
        </p:nvSpPr>
        <p:spPr>
          <a:xfrm>
            <a:off x="5728224" y="3101458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B46C5D-AFF5-BF2A-B8F4-109D682451CD}"/>
              </a:ext>
            </a:extLst>
          </p:cNvPr>
          <p:cNvSpPr/>
          <p:nvPr/>
        </p:nvSpPr>
        <p:spPr>
          <a:xfrm>
            <a:off x="5692188" y="2869071"/>
            <a:ext cx="773616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5E6C190-00A3-B637-95A7-EBA61C07B158}"/>
              </a:ext>
            </a:extLst>
          </p:cNvPr>
          <p:cNvSpPr/>
          <p:nvPr/>
        </p:nvSpPr>
        <p:spPr>
          <a:xfrm rot="16200000">
            <a:off x="5542012" y="2916433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F5FF2ED-3EE4-414F-E3D3-000C930A836E}"/>
              </a:ext>
            </a:extLst>
          </p:cNvPr>
          <p:cNvSpPr/>
          <p:nvPr/>
        </p:nvSpPr>
        <p:spPr>
          <a:xfrm rot="18686041">
            <a:off x="3202431" y="3164601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7E7A460-4A87-8A4D-AAE5-CE30F45653A0}"/>
              </a:ext>
            </a:extLst>
          </p:cNvPr>
          <p:cNvSpPr/>
          <p:nvPr/>
        </p:nvSpPr>
        <p:spPr>
          <a:xfrm rot="13597813">
            <a:off x="4838485" y="3636076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8C5DF0-E508-260F-32A6-018200A50A09}"/>
              </a:ext>
            </a:extLst>
          </p:cNvPr>
          <p:cNvSpPr/>
          <p:nvPr/>
        </p:nvSpPr>
        <p:spPr>
          <a:xfrm>
            <a:off x="4007147" y="3373959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966C27-C501-873B-50A4-8F6C30618B95}"/>
              </a:ext>
            </a:extLst>
          </p:cNvPr>
          <p:cNvSpPr/>
          <p:nvPr/>
        </p:nvSpPr>
        <p:spPr>
          <a:xfrm>
            <a:off x="2272377" y="2638617"/>
            <a:ext cx="773616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5A1B2C-A44C-1466-110A-E828BB4A6CDD}"/>
              </a:ext>
            </a:extLst>
          </p:cNvPr>
          <p:cNvSpPr/>
          <p:nvPr/>
        </p:nvSpPr>
        <p:spPr>
          <a:xfrm rot="2564767">
            <a:off x="3328662" y="3162913"/>
            <a:ext cx="703787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D0A78B-5613-59A5-E506-E15102DF90A8}"/>
              </a:ext>
            </a:extLst>
          </p:cNvPr>
          <p:cNvSpPr/>
          <p:nvPr/>
        </p:nvSpPr>
        <p:spPr>
          <a:xfrm rot="18880254">
            <a:off x="4614681" y="3225658"/>
            <a:ext cx="717240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0B159A-8188-4EAB-D7D4-D17A285DB25C}"/>
              </a:ext>
            </a:extLst>
          </p:cNvPr>
          <p:cNvSpPr/>
          <p:nvPr/>
        </p:nvSpPr>
        <p:spPr>
          <a:xfrm>
            <a:off x="5591654" y="2635742"/>
            <a:ext cx="813503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5D72B13-D7EB-C062-6E3F-0B841E9D19BD}"/>
              </a:ext>
            </a:extLst>
          </p:cNvPr>
          <p:cNvSpPr/>
          <p:nvPr/>
        </p:nvSpPr>
        <p:spPr>
          <a:xfrm rot="5400000">
            <a:off x="3004629" y="2682057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310943B-1367-21F8-54C4-BAC131E69593}"/>
              </a:ext>
            </a:extLst>
          </p:cNvPr>
          <p:cNvSpPr/>
          <p:nvPr/>
        </p:nvSpPr>
        <p:spPr>
          <a:xfrm rot="5400000">
            <a:off x="6363794" y="2678957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D73D3AF-D48C-1626-8868-A94958E1C12B}"/>
              </a:ext>
            </a:extLst>
          </p:cNvPr>
          <p:cNvSpPr/>
          <p:nvPr/>
        </p:nvSpPr>
        <p:spPr>
          <a:xfrm rot="7854577">
            <a:off x="3884456" y="3472705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71EC215-39EF-D1FB-EDA0-FAE9F3B5B2E6}"/>
              </a:ext>
            </a:extLst>
          </p:cNvPr>
          <p:cNvSpPr/>
          <p:nvPr/>
        </p:nvSpPr>
        <p:spPr>
          <a:xfrm rot="2468074">
            <a:off x="5156718" y="2969189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819DEE2D-9A50-8F13-27DC-678CB2C0B8B5}"/>
              </a:ext>
            </a:extLst>
          </p:cNvPr>
          <p:cNvSpPr/>
          <p:nvPr/>
        </p:nvSpPr>
        <p:spPr>
          <a:xfrm rot="5400000">
            <a:off x="6346421" y="3136258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962900-DEAF-34E4-8B3A-5DD857A2F07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240147" y="2113588"/>
            <a:ext cx="354629" cy="115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845B80-E622-09C6-CE7B-FFC4A0169B5C}"/>
              </a:ext>
            </a:extLst>
          </p:cNvPr>
          <p:cNvSpPr txBox="1"/>
          <p:nvPr/>
        </p:nvSpPr>
        <p:spPr>
          <a:xfrm>
            <a:off x="337335" y="1975088"/>
            <a:ext cx="90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Head-end</a:t>
            </a:r>
            <a:endParaRPr lang="en-AU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7DCA9C-4566-0234-722F-195F40ECB9DE}"/>
              </a:ext>
            </a:extLst>
          </p:cNvPr>
          <p:cNvCxnSpPr>
            <a:cxnSpLocks/>
          </p:cNvCxnSpPr>
          <p:nvPr/>
        </p:nvCxnSpPr>
        <p:spPr>
          <a:xfrm flipH="1">
            <a:off x="7153378" y="2113587"/>
            <a:ext cx="368094" cy="1256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BA6E3A-C9BF-4027-0DE2-8EF6C7E455A9}"/>
              </a:ext>
            </a:extLst>
          </p:cNvPr>
          <p:cNvSpPr txBox="1"/>
          <p:nvPr/>
        </p:nvSpPr>
        <p:spPr>
          <a:xfrm>
            <a:off x="7521472" y="1899406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Tail-end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78435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FF87-53C4-B029-3FF4-628B568C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Pushing traffic through the tunnel</a:t>
            </a:r>
          </a:p>
          <a:p>
            <a:r>
              <a:rPr lang="en-AU" sz="1600" dirty="0"/>
              <a:t>Static route</a:t>
            </a:r>
          </a:p>
          <a:p>
            <a:r>
              <a:rPr lang="en-AU" sz="1600" dirty="0"/>
              <a:t>Policy based route (PBR)</a:t>
            </a:r>
          </a:p>
          <a:p>
            <a:r>
              <a:rPr lang="en-AU" sz="1600" dirty="0"/>
              <a:t>Autoroute announce</a:t>
            </a:r>
          </a:p>
          <a:p>
            <a:r>
              <a:rPr lang="en-AU" sz="1600" dirty="0"/>
              <a:t>Auto route destination</a:t>
            </a:r>
          </a:p>
          <a:p>
            <a:r>
              <a:rPr lang="en-AU" sz="1600" dirty="0"/>
              <a:t>Forwarding adjacency</a:t>
            </a:r>
          </a:p>
          <a:p>
            <a:r>
              <a:rPr lang="en-AU" sz="1600" dirty="0"/>
              <a:t>Policy-based tunnel selection</a:t>
            </a:r>
          </a:p>
          <a:p>
            <a:r>
              <a:rPr lang="en-AU" sz="1600" dirty="0"/>
              <a:t>Class-based tunnel selection</a:t>
            </a:r>
          </a:p>
          <a:p>
            <a:endParaRPr lang="en-AU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90831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569D1B5-73CD-52D1-5782-97C1ED3F1244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MP-BGP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1875214" y="975625"/>
            <a:ext cx="5019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/>
              <a:t>Label generation on each router to reach R4</a:t>
            </a:r>
            <a:endParaRPr lang="en-AU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0F261B-A1AC-0FF9-1CB1-D7997C6E3ABF}"/>
              </a:ext>
            </a:extLst>
          </p:cNvPr>
          <p:cNvSpPr/>
          <p:nvPr/>
        </p:nvSpPr>
        <p:spPr>
          <a:xfrm>
            <a:off x="2267744" y="3075157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F1036E-8A60-9BBB-EC9F-B0EA08B759BC}"/>
              </a:ext>
            </a:extLst>
          </p:cNvPr>
          <p:cNvSpPr/>
          <p:nvPr/>
        </p:nvSpPr>
        <p:spPr>
          <a:xfrm>
            <a:off x="3920269" y="3075156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D8157-349E-A062-F2F1-75A7C745E224}"/>
              </a:ext>
            </a:extLst>
          </p:cNvPr>
          <p:cNvSpPr/>
          <p:nvPr/>
        </p:nvSpPr>
        <p:spPr>
          <a:xfrm>
            <a:off x="5581938" y="3075155"/>
            <a:ext cx="929194" cy="144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IGP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B036B-53D4-A7EC-490E-5F389880E909}"/>
              </a:ext>
            </a:extLst>
          </p:cNvPr>
          <p:cNvSpPr txBox="1"/>
          <p:nvPr/>
        </p:nvSpPr>
        <p:spPr>
          <a:xfrm>
            <a:off x="6531806" y="3721072"/>
            <a:ext cx="76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Index Value: 4</a:t>
            </a:r>
            <a:endParaRPr lang="en-AU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4F585C-B674-B79F-BB5F-7E2A4EAF218F}"/>
              </a:ext>
            </a:extLst>
          </p:cNvPr>
          <p:cNvCxnSpPr/>
          <p:nvPr/>
        </p:nvCxnSpPr>
        <p:spPr>
          <a:xfrm flipH="1">
            <a:off x="585347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A4D0A1C-A76C-2C04-345B-82A8CE7A3BBE}"/>
              </a:ext>
            </a:extLst>
          </p:cNvPr>
          <p:cNvSpPr txBox="1"/>
          <p:nvPr/>
        </p:nvSpPr>
        <p:spPr>
          <a:xfrm>
            <a:off x="4765585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9BA00A-83F7-7625-C82D-923B2BCCB86C}"/>
              </a:ext>
            </a:extLst>
          </p:cNvPr>
          <p:cNvSpPr txBox="1"/>
          <p:nvPr/>
        </p:nvSpPr>
        <p:spPr>
          <a:xfrm>
            <a:off x="3104228" y="3363838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AE51B5-D576-FE03-CED8-D99B8BF37492}"/>
              </a:ext>
            </a:extLst>
          </p:cNvPr>
          <p:cNvSpPr txBox="1"/>
          <p:nvPr/>
        </p:nvSpPr>
        <p:spPr>
          <a:xfrm>
            <a:off x="1457176" y="3363839"/>
            <a:ext cx="120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16004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16004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F251BF-451D-3DDF-E461-EDB21E11A420}"/>
              </a:ext>
            </a:extLst>
          </p:cNvPr>
          <p:cNvCxnSpPr/>
          <p:nvPr/>
        </p:nvCxnSpPr>
        <p:spPr>
          <a:xfrm flipH="1">
            <a:off x="4219419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0E9D1-E35A-CFC6-B7B0-E5F47ECD5328}"/>
              </a:ext>
            </a:extLst>
          </p:cNvPr>
          <p:cNvCxnSpPr/>
          <p:nvPr/>
        </p:nvCxnSpPr>
        <p:spPr>
          <a:xfrm flipH="1">
            <a:off x="2573367" y="3896414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931468-AC8D-F4E9-72C7-A6B08BD440AE}"/>
              </a:ext>
            </a:extLst>
          </p:cNvPr>
          <p:cNvSpPr txBox="1"/>
          <p:nvPr/>
        </p:nvSpPr>
        <p:spPr>
          <a:xfrm>
            <a:off x="1425692" y="1756546"/>
            <a:ext cx="107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1004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Out Label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4004</a:t>
            </a:r>
            <a:endParaRPr lang="en-AU" sz="1200" b="1" dirty="0">
              <a:solidFill>
                <a:srgbClr val="FFC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74451D-7FF4-4C87-E6BD-2BD78C47305C}"/>
              </a:ext>
            </a:extLst>
          </p:cNvPr>
          <p:cNvSpPr txBox="1"/>
          <p:nvPr/>
        </p:nvSpPr>
        <p:spPr>
          <a:xfrm>
            <a:off x="6357533" y="2024884"/>
            <a:ext cx="107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Local Label</a:t>
            </a:r>
          </a:p>
          <a:p>
            <a:pPr algn="ctr"/>
            <a:r>
              <a:rPr lang="en-US" sz="1200" b="1" dirty="0"/>
              <a:t>4004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6D5D47-1CD8-BD08-1ECE-9C63FE46DF09}"/>
              </a:ext>
            </a:extLst>
          </p:cNvPr>
          <p:cNvCxnSpPr>
            <a:cxnSpLocks/>
          </p:cNvCxnSpPr>
          <p:nvPr/>
        </p:nvCxnSpPr>
        <p:spPr>
          <a:xfrm flipH="1">
            <a:off x="2482846" y="2179630"/>
            <a:ext cx="3874687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BC8A51-5B82-EDDA-B372-756AA76EEE91}"/>
              </a:ext>
            </a:extLst>
          </p:cNvPr>
          <p:cNvSpPr txBox="1"/>
          <p:nvPr/>
        </p:nvSpPr>
        <p:spPr>
          <a:xfrm>
            <a:off x="7020272" y="1114813"/>
            <a:ext cx="1800200" cy="523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SRGB (all router)</a:t>
            </a:r>
          </a:p>
          <a:p>
            <a:pPr algn="ctr"/>
            <a:r>
              <a:rPr lang="en-US" sz="1400" b="1" dirty="0"/>
              <a:t>16000 - 23999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C224F-3C46-4B33-356D-C57CCC58BFC6}"/>
              </a:ext>
            </a:extLst>
          </p:cNvPr>
          <p:cNvSpPr txBox="1"/>
          <p:nvPr/>
        </p:nvSpPr>
        <p:spPr>
          <a:xfrm>
            <a:off x="1716536" y="4278010"/>
            <a:ext cx="517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Label = SRGB Base + Originator Node’s SID Index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Out Label = Next-hop’s SRGB Base + Originator Node’s SID Index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Transport (Out) labels are consistent</a:t>
            </a:r>
            <a:endParaRPr lang="en-AU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0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Lab - Demo of SR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SR-MPLS Traffic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3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MPLS TE</a:t>
            </a:r>
          </a:p>
        </p:txBody>
      </p:sp>
    </p:spTree>
    <p:extLst>
      <p:ext uri="{BB962C8B-B14F-4D97-AF65-F5344CB8AC3E}">
        <p14:creationId xmlns:p14="http://schemas.microsoft.com/office/powerpoint/2010/main" val="333396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TE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000" dirty="0"/>
              <a:t>MPLS Protocols</a:t>
            </a:r>
          </a:p>
          <a:p>
            <a:pPr lvl="1"/>
            <a:r>
              <a:rPr lang="en-AU" sz="1600" dirty="0"/>
              <a:t>Label Distribution Protocol (LDP)</a:t>
            </a:r>
          </a:p>
          <a:p>
            <a:pPr lvl="1"/>
            <a:r>
              <a:rPr lang="en-AU" sz="1600" dirty="0"/>
              <a:t>Border Gateway Protocol (BGP)</a:t>
            </a:r>
          </a:p>
          <a:p>
            <a:pPr lvl="1"/>
            <a:r>
              <a:rPr lang="en-A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Reservation Protocol for TE (RSVP-TE)</a:t>
            </a:r>
          </a:p>
          <a:p>
            <a:pPr lvl="1"/>
            <a:r>
              <a:rPr lang="en-AU" sz="1600" dirty="0"/>
              <a:t>Segment Routing (SR); an IGP extension</a:t>
            </a:r>
          </a:p>
          <a:p>
            <a:r>
              <a:rPr lang="en-AU" sz="2000" dirty="0"/>
              <a:t>All these protocols require an IGP to work</a:t>
            </a:r>
          </a:p>
          <a:p>
            <a:pPr lvl="1"/>
            <a:r>
              <a:rPr lang="en-AU" sz="1600" dirty="0"/>
              <a:t>Open Shortest Path First (OSPF)</a:t>
            </a:r>
          </a:p>
          <a:p>
            <a:pPr lvl="1"/>
            <a:r>
              <a:rPr lang="en-AU" sz="1600" dirty="0"/>
              <a:t>Integrated Intermediate System to Intermediate System (IS-IS)</a:t>
            </a:r>
          </a:p>
          <a:p>
            <a:r>
              <a:rPr lang="en-AU" sz="2000" dirty="0"/>
              <a:t>MPLS TE: to steer traffic through longer path</a:t>
            </a:r>
          </a:p>
          <a:p>
            <a:pPr lvl="1"/>
            <a:r>
              <a:rPr lang="en-AU" sz="1600" dirty="0"/>
              <a:t>To utilize unused links</a:t>
            </a:r>
          </a:p>
          <a:p>
            <a:pPr lvl="1"/>
            <a:r>
              <a:rPr lang="en-AU" sz="1600" dirty="0"/>
              <a:t>To avoid congestion on busy links</a:t>
            </a:r>
          </a:p>
          <a:p>
            <a:endParaRPr lang="en-AU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DA335F-A2C4-400B-3011-EE5A90B0C505}"/>
              </a:ext>
            </a:extLst>
          </p:cNvPr>
          <p:cNvSpPr/>
          <p:nvPr/>
        </p:nvSpPr>
        <p:spPr>
          <a:xfrm>
            <a:off x="6228184" y="3795886"/>
            <a:ext cx="2077888" cy="5400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IGP always takes 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0343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MPLS-TE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8940-BBFE-921B-ECB3-DB678EE4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2200" dirty="0"/>
              <a:t>RSVP, originally invented for IP QoS</a:t>
            </a:r>
          </a:p>
          <a:p>
            <a:pPr lvl="1"/>
            <a:r>
              <a:rPr lang="en-AU" sz="1800" dirty="0"/>
              <a:t>Replaced by IP Precedence and DSCP</a:t>
            </a:r>
          </a:p>
          <a:p>
            <a:r>
              <a:rPr lang="en-AU" sz="2200" dirty="0"/>
              <a:t>RSVP-TE is an extension of legacy RSVP</a:t>
            </a:r>
          </a:p>
          <a:p>
            <a:pPr lvl="1"/>
            <a:r>
              <a:rPr lang="en-AU" sz="1800" dirty="0"/>
              <a:t>A signalling protocol for MPLS TE</a:t>
            </a:r>
          </a:p>
          <a:p>
            <a:r>
              <a:rPr lang="en-AU" sz="2200" dirty="0"/>
              <a:t>RSVP-TE builds a new LSP between two PEs</a:t>
            </a:r>
          </a:p>
          <a:p>
            <a:pPr lvl="1"/>
            <a:r>
              <a:rPr lang="en-AU" sz="1800" dirty="0"/>
              <a:t>LSPs are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232935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r>
              <a:rPr lang="en-AU" sz="1800" dirty="0"/>
              <a:t>Creates circuits; state is signalled hop-by-hop</a:t>
            </a:r>
          </a:p>
          <a:p>
            <a:r>
              <a:rPr lang="en-AU" sz="1800" dirty="0"/>
              <a:t>Need to configure link constraints (BW and other attributes)</a:t>
            </a:r>
          </a:p>
          <a:p>
            <a:r>
              <a:rPr lang="en-AU" sz="1800" dirty="0"/>
              <a:t>Distribute TE info using IGP extension</a:t>
            </a:r>
          </a:p>
          <a:p>
            <a:r>
              <a:rPr lang="en-AU" sz="1800" dirty="0"/>
              <a:t>PCALC (CSPF) to calculate best path</a:t>
            </a:r>
          </a:p>
          <a:p>
            <a:r>
              <a:rPr lang="en-AU" sz="1800" dirty="0"/>
              <a:t>Carries TE labels to signal tunnel from head-end to tail-end PE</a:t>
            </a:r>
          </a:p>
          <a:p>
            <a:r>
              <a:rPr lang="en-AU" sz="1800" dirty="0"/>
              <a:t>Push traffic into the tunnel</a:t>
            </a:r>
          </a:p>
          <a:p>
            <a:pPr lvl="1"/>
            <a:r>
              <a:rPr lang="en-AU" sz="1600" dirty="0"/>
              <a:t>Manual, Auto-route</a:t>
            </a:r>
          </a:p>
          <a:p>
            <a:pPr lvl="1"/>
            <a:r>
              <a:rPr lang="en-AU" sz="1600" dirty="0"/>
              <a:t>Tunnel fallback provides less traffic disruption</a:t>
            </a:r>
          </a:p>
        </p:txBody>
      </p:sp>
    </p:spTree>
    <p:extLst>
      <p:ext uri="{BB962C8B-B14F-4D97-AF65-F5344CB8AC3E}">
        <p14:creationId xmlns:p14="http://schemas.microsoft.com/office/powerpoint/2010/main" val="297107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Shortest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986319" y="1094864"/>
            <a:ext cx="695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RSVP PATH messages reserve BW and request for MPLS label</a:t>
            </a:r>
            <a:endParaRPr lang="en-A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32215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33E27-0652-37EA-9895-C044DA739A2D}"/>
              </a:ext>
            </a:extLst>
          </p:cNvPr>
          <p:cNvSpPr/>
          <p:nvPr/>
        </p:nvSpPr>
        <p:spPr>
          <a:xfrm>
            <a:off x="2272377" y="3073405"/>
            <a:ext cx="773616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5F717-85D5-A78F-6832-7E7E99EB2EA5}"/>
              </a:ext>
            </a:extLst>
          </p:cNvPr>
          <p:cNvSpPr/>
          <p:nvPr/>
        </p:nvSpPr>
        <p:spPr>
          <a:xfrm rot="2564767">
            <a:off x="3352637" y="3597701"/>
            <a:ext cx="703787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E7C51-21E0-41E3-0A55-3C26145671D5}"/>
              </a:ext>
            </a:extLst>
          </p:cNvPr>
          <p:cNvSpPr/>
          <p:nvPr/>
        </p:nvSpPr>
        <p:spPr>
          <a:xfrm rot="18880254">
            <a:off x="4614681" y="3663871"/>
            <a:ext cx="717240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83D7B-90E0-7AA3-7B86-4FF17234575C}"/>
              </a:ext>
            </a:extLst>
          </p:cNvPr>
          <p:cNvSpPr/>
          <p:nvPr/>
        </p:nvSpPr>
        <p:spPr>
          <a:xfrm>
            <a:off x="5591654" y="3073955"/>
            <a:ext cx="813503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33D3DC-ABDE-DB29-427F-B10485F88AE5}"/>
              </a:ext>
            </a:extLst>
          </p:cNvPr>
          <p:cNvSpPr/>
          <p:nvPr/>
        </p:nvSpPr>
        <p:spPr>
          <a:xfrm rot="5400000">
            <a:off x="3004629" y="3116845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7993398-362E-0A21-25DB-0B851541969F}"/>
              </a:ext>
            </a:extLst>
          </p:cNvPr>
          <p:cNvSpPr/>
          <p:nvPr/>
        </p:nvSpPr>
        <p:spPr>
          <a:xfrm rot="5400000">
            <a:off x="6363794" y="311717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7C41DAE-72DE-A891-E92E-42764F2070B0}"/>
              </a:ext>
            </a:extLst>
          </p:cNvPr>
          <p:cNvSpPr/>
          <p:nvPr/>
        </p:nvSpPr>
        <p:spPr>
          <a:xfrm rot="7854577">
            <a:off x="3908431" y="3907493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67932F7-DF9E-4CA6-D807-8A45FD8AA72F}"/>
              </a:ext>
            </a:extLst>
          </p:cNvPr>
          <p:cNvSpPr/>
          <p:nvPr/>
        </p:nvSpPr>
        <p:spPr>
          <a:xfrm rot="2468074">
            <a:off x="5156718" y="3407402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30CC0F-7946-573B-8D3A-A8B6525A063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240147" y="2517551"/>
            <a:ext cx="354629" cy="115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EACA28-0767-40B1-9BB2-DDEEDF4178F6}"/>
              </a:ext>
            </a:extLst>
          </p:cNvPr>
          <p:cNvSpPr txBox="1"/>
          <p:nvPr/>
        </p:nvSpPr>
        <p:spPr>
          <a:xfrm>
            <a:off x="337335" y="2379051"/>
            <a:ext cx="90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Head-end</a:t>
            </a:r>
            <a:endParaRPr lang="en-AU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4AEE3A-A7DA-03E1-E55E-9468AF3B1ACB}"/>
              </a:ext>
            </a:extLst>
          </p:cNvPr>
          <p:cNvCxnSpPr>
            <a:cxnSpLocks/>
          </p:cNvCxnSpPr>
          <p:nvPr/>
        </p:nvCxnSpPr>
        <p:spPr>
          <a:xfrm flipH="1">
            <a:off x="7153378" y="2517550"/>
            <a:ext cx="368094" cy="1256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003EE-EA43-CFDD-AC2B-5B694CDD3441}"/>
              </a:ext>
            </a:extLst>
          </p:cNvPr>
          <p:cNvSpPr txBox="1"/>
          <p:nvPr/>
        </p:nvSpPr>
        <p:spPr>
          <a:xfrm>
            <a:off x="7521472" y="2303369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Tail-end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20612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69A7C2C-EF48-0176-5CB6-894C4973B632}"/>
              </a:ext>
            </a:extLst>
          </p:cNvPr>
          <p:cNvSpPr/>
          <p:nvPr/>
        </p:nvSpPr>
        <p:spPr>
          <a:xfrm>
            <a:off x="3918784" y="4435372"/>
            <a:ext cx="931472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DC51DE-2D7F-3F23-252B-66AE06081C39}"/>
              </a:ext>
            </a:extLst>
          </p:cNvPr>
          <p:cNvSpPr/>
          <p:nvPr/>
        </p:nvSpPr>
        <p:spPr>
          <a:xfrm>
            <a:off x="2267744" y="2732848"/>
            <a:ext cx="4250375" cy="193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Shortest 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B3C0C-0FC3-BAAE-D964-D0007EC26F1A}"/>
              </a:ext>
            </a:extLst>
          </p:cNvPr>
          <p:cNvSpPr/>
          <p:nvPr/>
        </p:nvSpPr>
        <p:spPr>
          <a:xfrm>
            <a:off x="1547664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4FF27-3E0B-FFF8-99E8-99FB665C99FD}"/>
              </a:ext>
            </a:extLst>
          </p:cNvPr>
          <p:cNvSpPr/>
          <p:nvPr/>
        </p:nvSpPr>
        <p:spPr>
          <a:xfrm>
            <a:off x="3196938" y="264375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EE244-8345-6FE0-25F8-3A48FD3DECB7}"/>
              </a:ext>
            </a:extLst>
          </p:cNvPr>
          <p:cNvSpPr/>
          <p:nvPr/>
        </p:nvSpPr>
        <p:spPr>
          <a:xfrm>
            <a:off x="4860032" y="2643188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059129-7670-CF53-9915-D8798A593497}"/>
              </a:ext>
            </a:extLst>
          </p:cNvPr>
          <p:cNvSpPr/>
          <p:nvPr/>
        </p:nvSpPr>
        <p:spPr>
          <a:xfrm>
            <a:off x="6516216" y="2643187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B1CD6D-AC55-1332-7A05-0B2209AC4F21}"/>
              </a:ext>
            </a:extLst>
          </p:cNvPr>
          <p:cNvSpPr/>
          <p:nvPr/>
        </p:nvSpPr>
        <p:spPr>
          <a:xfrm>
            <a:off x="89959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CE1</a:t>
            </a:r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36254D-77CC-ED31-DC7E-A91AE40DFACB}"/>
              </a:ext>
            </a:extLst>
          </p:cNvPr>
          <p:cNvSpPr/>
          <p:nvPr/>
        </p:nvSpPr>
        <p:spPr>
          <a:xfrm>
            <a:off x="7380312" y="3795886"/>
            <a:ext cx="576064" cy="576064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CE2</a:t>
            </a:r>
            <a:endParaRPr lang="en-AU" sz="9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D67814-8BEC-4E18-7F03-8EADF2C8E71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262572" y="3003469"/>
            <a:ext cx="9343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6D3A6D-A81F-AFED-A14D-5ABBB647F61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911846" y="3002899"/>
            <a:ext cx="948186" cy="5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9B9AE8-F863-9780-8C07-AB64665EDD4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4940" y="3002898"/>
            <a:ext cx="94127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40B4F-5CC3-53EC-7A82-1854C319364F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1187624" y="3257822"/>
            <a:ext cx="464736" cy="538064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47381D-2F79-D3B3-1080-CE0694816D9A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126428" y="3257251"/>
            <a:ext cx="541916" cy="538635"/>
          </a:xfrm>
          <a:prstGeom prst="lin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7D5D52-AD4F-A6C0-0F71-96ACC8DD7219}"/>
              </a:ext>
            </a:extLst>
          </p:cNvPr>
          <p:cNvSpPr txBox="1"/>
          <p:nvPr/>
        </p:nvSpPr>
        <p:spPr>
          <a:xfrm>
            <a:off x="2161827" y="1094864"/>
            <a:ext cx="460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 Plane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RSVP RESV messages carry MPLS label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CE48-117A-3F25-6772-754105224843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3554392" y="3363179"/>
            <a:ext cx="557451" cy="52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C1C89-1842-E531-6399-D31201BFA546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4617359" y="3332215"/>
            <a:ext cx="548559" cy="551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5F717-85D5-A78F-6832-7E7E99EB2EA5}"/>
              </a:ext>
            </a:extLst>
          </p:cNvPr>
          <p:cNvSpPr/>
          <p:nvPr/>
        </p:nvSpPr>
        <p:spPr>
          <a:xfrm rot="2564767">
            <a:off x="3247492" y="3782450"/>
            <a:ext cx="649933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E7C51-21E0-41E3-0A55-3C26145671D5}"/>
              </a:ext>
            </a:extLst>
          </p:cNvPr>
          <p:cNvSpPr/>
          <p:nvPr/>
        </p:nvSpPr>
        <p:spPr>
          <a:xfrm rot="18880254">
            <a:off x="4876399" y="3733001"/>
            <a:ext cx="629709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AFAB45-33EE-4389-4192-04EC4ED1E3D7}"/>
              </a:ext>
            </a:extLst>
          </p:cNvPr>
          <p:cNvGrpSpPr/>
          <p:nvPr/>
        </p:nvGrpSpPr>
        <p:grpSpPr>
          <a:xfrm>
            <a:off x="2276792" y="3277554"/>
            <a:ext cx="882428" cy="199783"/>
            <a:chOff x="2276792" y="3277554"/>
            <a:chExt cx="882428" cy="1997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733E27-0652-37EA-9895-C044DA739A2D}"/>
                </a:ext>
              </a:extLst>
            </p:cNvPr>
            <p:cNvSpPr/>
            <p:nvPr/>
          </p:nvSpPr>
          <p:spPr>
            <a:xfrm>
              <a:off x="2385604" y="3277554"/>
              <a:ext cx="773616" cy="1937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RESV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A33D3DC-ABDE-DB29-427F-B10485F88AE5}"/>
                </a:ext>
              </a:extLst>
            </p:cNvPr>
            <p:cNvSpPr/>
            <p:nvPr/>
          </p:nvSpPr>
          <p:spPr>
            <a:xfrm rot="16200000">
              <a:off x="2235428" y="3324916"/>
              <a:ext cx="193785" cy="111058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534FF-9C5D-6E22-170D-E06EC012E9D4}"/>
              </a:ext>
            </a:extLst>
          </p:cNvPr>
          <p:cNvSpPr/>
          <p:nvPr/>
        </p:nvSpPr>
        <p:spPr>
          <a:xfrm>
            <a:off x="2260654" y="3547090"/>
            <a:ext cx="735721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42145A-22CF-8ACF-C734-FD02ACD196D4}"/>
              </a:ext>
            </a:extLst>
          </p:cNvPr>
          <p:cNvSpPr/>
          <p:nvPr/>
        </p:nvSpPr>
        <p:spPr>
          <a:xfrm rot="2502826">
            <a:off x="2755149" y="3995030"/>
            <a:ext cx="1405588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4FDDE9-E045-D771-12D6-C8AAAD981AD4}"/>
              </a:ext>
            </a:extLst>
          </p:cNvPr>
          <p:cNvSpPr/>
          <p:nvPr/>
        </p:nvSpPr>
        <p:spPr>
          <a:xfrm rot="18963876">
            <a:off x="4590400" y="3964400"/>
            <a:ext cx="1409125" cy="204393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4F409C-65D7-368C-94E2-CDCA800D63FB}"/>
              </a:ext>
            </a:extLst>
          </p:cNvPr>
          <p:cNvSpPr/>
          <p:nvPr/>
        </p:nvSpPr>
        <p:spPr>
          <a:xfrm>
            <a:off x="5728224" y="3505421"/>
            <a:ext cx="659559" cy="193785"/>
          </a:xfrm>
          <a:prstGeom prst="rect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7C50C-31E6-C24C-A3DF-AD590B265284}"/>
              </a:ext>
            </a:extLst>
          </p:cNvPr>
          <p:cNvSpPr/>
          <p:nvPr/>
        </p:nvSpPr>
        <p:spPr>
          <a:xfrm>
            <a:off x="5692188" y="3273034"/>
            <a:ext cx="773616" cy="193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RESV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BE0B1A-6598-B1AD-24FE-F6A66A7AC506}"/>
              </a:ext>
            </a:extLst>
          </p:cNvPr>
          <p:cNvSpPr/>
          <p:nvPr/>
        </p:nvSpPr>
        <p:spPr>
          <a:xfrm rot="16200000">
            <a:off x="5542012" y="3320396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8FC1FE-3602-6064-DE1A-8290DF115C6C}"/>
              </a:ext>
            </a:extLst>
          </p:cNvPr>
          <p:cNvSpPr/>
          <p:nvPr/>
        </p:nvSpPr>
        <p:spPr>
          <a:xfrm rot="18686041">
            <a:off x="3202431" y="3568564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72C8B9C-C00A-FA97-FA04-5409AABFE88D}"/>
              </a:ext>
            </a:extLst>
          </p:cNvPr>
          <p:cNvSpPr/>
          <p:nvPr/>
        </p:nvSpPr>
        <p:spPr>
          <a:xfrm rot="13597813">
            <a:off x="4838485" y="4040039"/>
            <a:ext cx="193785" cy="111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63A4A-6717-798A-9282-25C7B69DC163}"/>
              </a:ext>
            </a:extLst>
          </p:cNvPr>
          <p:cNvSpPr txBox="1"/>
          <p:nvPr/>
        </p:nvSpPr>
        <p:spPr>
          <a:xfrm>
            <a:off x="1491388" y="1756798"/>
            <a:ext cx="58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 PATH is signaled “hop-by-hop” based on ERO !!!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20" name="Graphic 19" descr="Tired face outline with solid fill">
            <a:extLst>
              <a:ext uri="{FF2B5EF4-FFF2-40B4-BE49-F238E27FC236}">
                <a16:creationId xmlns:a16="http://schemas.microsoft.com/office/drawing/2014/main" id="{0BAD50B2-4AC5-4698-4E02-9874EBE9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8304" y="1266515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1844D4-6036-6735-3544-FE2849706105}"/>
              </a:ext>
            </a:extLst>
          </p:cNvPr>
          <p:cNvSpPr/>
          <p:nvPr/>
        </p:nvSpPr>
        <p:spPr>
          <a:xfrm>
            <a:off x="4007147" y="3777922"/>
            <a:ext cx="714908" cy="719421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AFF518-26B6-FBBA-CC36-74195D2CE58F}"/>
              </a:ext>
            </a:extLst>
          </p:cNvPr>
          <p:cNvSpPr/>
          <p:nvPr/>
        </p:nvSpPr>
        <p:spPr>
          <a:xfrm>
            <a:off x="2272377" y="3042580"/>
            <a:ext cx="773616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4F71FB-99CE-9FB7-9EF9-FA495F4EE82E}"/>
              </a:ext>
            </a:extLst>
          </p:cNvPr>
          <p:cNvSpPr/>
          <p:nvPr/>
        </p:nvSpPr>
        <p:spPr>
          <a:xfrm rot="2564767">
            <a:off x="3328662" y="3566876"/>
            <a:ext cx="703787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D4FE14-F24D-4D79-79C2-F5263C202E38}"/>
              </a:ext>
            </a:extLst>
          </p:cNvPr>
          <p:cNvSpPr/>
          <p:nvPr/>
        </p:nvSpPr>
        <p:spPr>
          <a:xfrm rot="18880254">
            <a:off x="4614681" y="3629621"/>
            <a:ext cx="717240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4D7DD8-6B7E-61DE-6E00-A14678EC53C4}"/>
              </a:ext>
            </a:extLst>
          </p:cNvPr>
          <p:cNvSpPr/>
          <p:nvPr/>
        </p:nvSpPr>
        <p:spPr>
          <a:xfrm>
            <a:off x="5591654" y="3039705"/>
            <a:ext cx="813503" cy="19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PATH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3B14DF6-9BA5-B11F-F4E5-1EDED2DDC387}"/>
              </a:ext>
            </a:extLst>
          </p:cNvPr>
          <p:cNvSpPr/>
          <p:nvPr/>
        </p:nvSpPr>
        <p:spPr>
          <a:xfrm rot="5400000">
            <a:off x="3004629" y="308602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2106734-2D7A-6E22-1B5D-0627653A18B9}"/>
              </a:ext>
            </a:extLst>
          </p:cNvPr>
          <p:cNvSpPr/>
          <p:nvPr/>
        </p:nvSpPr>
        <p:spPr>
          <a:xfrm rot="5400000">
            <a:off x="6363794" y="3082920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9B71236-CEC1-522E-A608-B96279AE96CA}"/>
              </a:ext>
            </a:extLst>
          </p:cNvPr>
          <p:cNvSpPr/>
          <p:nvPr/>
        </p:nvSpPr>
        <p:spPr>
          <a:xfrm rot="7854577">
            <a:off x="3884456" y="3876668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ADB2664-AA3F-C29D-E658-5BE24199BC86}"/>
              </a:ext>
            </a:extLst>
          </p:cNvPr>
          <p:cNvSpPr/>
          <p:nvPr/>
        </p:nvSpPr>
        <p:spPr>
          <a:xfrm rot="2468074">
            <a:off x="5156718" y="3373152"/>
            <a:ext cx="193785" cy="11105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2673A4A-BF8E-1200-EB1F-BD7DA689C835}"/>
              </a:ext>
            </a:extLst>
          </p:cNvPr>
          <p:cNvSpPr/>
          <p:nvPr/>
        </p:nvSpPr>
        <p:spPr>
          <a:xfrm rot="5400000">
            <a:off x="6346421" y="3540221"/>
            <a:ext cx="193785" cy="111058"/>
          </a:xfrm>
          <a:prstGeom prst="triangl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B130C-A346-89E5-53F9-C4EB4919C71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240147" y="2517551"/>
            <a:ext cx="354629" cy="1155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7B46DF-D219-C7BD-ABD1-D77E658338DB}"/>
              </a:ext>
            </a:extLst>
          </p:cNvPr>
          <p:cNvSpPr txBox="1"/>
          <p:nvPr/>
        </p:nvSpPr>
        <p:spPr>
          <a:xfrm>
            <a:off x="337335" y="2379051"/>
            <a:ext cx="90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Head-end</a:t>
            </a:r>
            <a:endParaRPr lang="en-AU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C8DF7C-1628-45FE-9BEA-7E7AFBE8257B}"/>
              </a:ext>
            </a:extLst>
          </p:cNvPr>
          <p:cNvCxnSpPr>
            <a:cxnSpLocks/>
          </p:cNvCxnSpPr>
          <p:nvPr/>
        </p:nvCxnSpPr>
        <p:spPr>
          <a:xfrm flipH="1">
            <a:off x="7153378" y="2517550"/>
            <a:ext cx="368094" cy="1256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D0D6F3-1C5A-E9D6-82EA-BBA71E092143}"/>
              </a:ext>
            </a:extLst>
          </p:cNvPr>
          <p:cNvSpPr txBox="1"/>
          <p:nvPr/>
        </p:nvSpPr>
        <p:spPr>
          <a:xfrm>
            <a:off x="7521472" y="2303369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Tail-end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253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</a:t>
            </a:r>
            <a:endParaRPr lang="en-AU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376E1D-AE5B-4176-618B-5E866371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Shortcomings:</a:t>
            </a:r>
          </a:p>
          <a:p>
            <a:r>
              <a:rPr lang="en-AU" sz="2000" dirty="0"/>
              <a:t>Tunnel is not bidirectional</a:t>
            </a:r>
          </a:p>
          <a:p>
            <a:r>
              <a:rPr lang="en-AU" sz="2000" dirty="0"/>
              <a:t>IGP tracks link constraints and floods periodically</a:t>
            </a:r>
          </a:p>
          <a:p>
            <a:pPr lvl="1"/>
            <a:r>
              <a:rPr lang="en-AU" sz="1600" dirty="0"/>
              <a:t>Maintains state</a:t>
            </a:r>
          </a:p>
          <a:p>
            <a:pPr lvl="1"/>
            <a:r>
              <a:rPr lang="en-AU" sz="1600" dirty="0"/>
              <a:t>TE tunnel need to be re-optimized frequently</a:t>
            </a:r>
          </a:p>
          <a:p>
            <a:r>
              <a:rPr lang="en-AU" sz="2000" dirty="0"/>
              <a:t>RSVP-TE isn’t ECMP friendly (N</a:t>
            </a:r>
            <a:r>
              <a:rPr lang="en-AU" sz="2000" baseline="30000" dirty="0"/>
              <a:t>2</a:t>
            </a:r>
            <a:r>
              <a:rPr lang="en-AU" sz="2000" dirty="0"/>
              <a:t>*K tunnel required)</a:t>
            </a:r>
          </a:p>
          <a:p>
            <a:pPr lvl="1"/>
            <a:r>
              <a:rPr lang="en-AU" sz="1600" dirty="0"/>
              <a:t>Doesn’t scale well with inter-domain (IGP) network</a:t>
            </a:r>
          </a:p>
        </p:txBody>
      </p:sp>
      <p:pic>
        <p:nvPicPr>
          <p:cNvPr id="23" name="Graphic 22" descr="Tired face outline with solid fill">
            <a:extLst>
              <a:ext uri="{FF2B5EF4-FFF2-40B4-BE49-F238E27FC236}">
                <a16:creationId xmlns:a16="http://schemas.microsoft.com/office/drawing/2014/main" id="{28A67ED0-F022-D2B8-A03C-5189CC400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8144" y="367357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6FBEFB9-C80B-BF2B-2388-3E8C77E23A37}"/>
              </a:ext>
            </a:extLst>
          </p:cNvPr>
          <p:cNvSpPr txBox="1"/>
          <p:nvPr/>
        </p:nvSpPr>
        <p:spPr>
          <a:xfrm>
            <a:off x="2195736" y="3842461"/>
            <a:ext cx="3419911" cy="584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Additional overhead for </a:t>
            </a:r>
          </a:p>
          <a:p>
            <a:pPr algn="ctr"/>
            <a:r>
              <a:rPr lang="en-US" sz="1600" b="1" dirty="0"/>
              <a:t>both router and it’s administrator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3FF5E-39A3-6651-1DD2-489039C70141}"/>
              </a:ext>
            </a:extLst>
          </p:cNvPr>
          <p:cNvSpPr txBox="1"/>
          <p:nvPr/>
        </p:nvSpPr>
        <p:spPr>
          <a:xfrm>
            <a:off x="1560218" y="4583545"/>
            <a:ext cx="469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Why is RSVP-TE still useful?</a:t>
            </a:r>
          </a:p>
        </p:txBody>
      </p:sp>
    </p:spTree>
    <p:extLst>
      <p:ext uri="{BB962C8B-B14F-4D97-AF65-F5344CB8AC3E}">
        <p14:creationId xmlns:p14="http://schemas.microsoft.com/office/powerpoint/2010/main" val="80062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RSVP-TE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MPLS TE</a:t>
            </a:r>
          </a:p>
        </p:txBody>
      </p:sp>
    </p:spTree>
    <p:extLst>
      <p:ext uri="{BB962C8B-B14F-4D97-AF65-F5344CB8AC3E}">
        <p14:creationId xmlns:p14="http://schemas.microsoft.com/office/powerpoint/2010/main" val="13761829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663</TotalTime>
  <Words>617</Words>
  <Application>Microsoft Office PowerPoint</Application>
  <PresentationFormat>On-screen Show (16:9)</PresentationFormat>
  <Paragraphs>207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Presentation template 16x9 blue 01</vt:lpstr>
      <vt:lpstr>Custom Design</vt:lpstr>
      <vt:lpstr>MPLS Traffic Engineering</vt:lpstr>
      <vt:lpstr>MPLS TE 101</vt:lpstr>
      <vt:lpstr>MPLS TE</vt:lpstr>
      <vt:lpstr>MPLS-TE</vt:lpstr>
      <vt:lpstr>RSVP-TE</vt:lpstr>
      <vt:lpstr>RSVP-TE</vt:lpstr>
      <vt:lpstr>RSVP-TE</vt:lpstr>
      <vt:lpstr>RSVP-TE</vt:lpstr>
      <vt:lpstr>RSVP-TE </vt:lpstr>
      <vt:lpstr>RSVP-TE</vt:lpstr>
      <vt:lpstr>RSVP-TE</vt:lpstr>
      <vt:lpstr>RSVP-TE</vt:lpstr>
      <vt:lpstr>RSVP-TE</vt:lpstr>
      <vt:lpstr>RSVP-TE</vt:lpstr>
      <vt:lpstr>RSVP-TE</vt:lpstr>
      <vt:lpstr>RSVP-TE</vt:lpstr>
      <vt:lpstr>MPLS TE</vt:lpstr>
      <vt:lpstr>Lab - Demo of SR Policy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45</cp:revision>
  <dcterms:created xsi:type="dcterms:W3CDTF">2015-09-29T02:45:20Z</dcterms:created>
  <dcterms:modified xsi:type="dcterms:W3CDTF">2023-09-04T04:31:28Z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