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67" r:id="rId5"/>
  </p:sldMasterIdLst>
  <p:notesMasterIdLst>
    <p:notesMasterId r:id="rId15"/>
  </p:notesMasterIdLst>
  <p:sldIdLst>
    <p:sldId id="274" r:id="rId6"/>
    <p:sldId id="275" r:id="rId7"/>
    <p:sldId id="281" r:id="rId8"/>
    <p:sldId id="288" r:id="rId9"/>
    <p:sldId id="395" r:id="rId10"/>
    <p:sldId id="396" r:id="rId11"/>
    <p:sldId id="283" r:id="rId12"/>
    <p:sldId id="394" r:id="rId13"/>
    <p:sldId id="351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BB"/>
    <a:srgbClr val="5C5C5C"/>
    <a:srgbClr val="C01B1C"/>
    <a:srgbClr val="C40836"/>
    <a:srgbClr val="590F4A"/>
    <a:srgbClr val="166813"/>
    <a:srgbClr val="383838"/>
    <a:srgbClr val="00A2D7"/>
    <a:srgbClr val="FFCF00"/>
    <a:srgbClr val="F27D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0" autoAdjust="0"/>
    <p:restoredTop sz="90811" autoAdjust="0"/>
  </p:normalViewPr>
  <p:slideViewPr>
    <p:cSldViewPr>
      <p:cViewPr varScale="1">
        <p:scale>
          <a:sx n="119" d="100"/>
          <a:sy n="119" d="100"/>
        </p:scale>
        <p:origin x="955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5" d="100"/>
          <a:sy n="105" d="100"/>
        </p:scale>
        <p:origin x="-576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osh Khan" userId="0f0d5d45-0586-4daf-b92b-a5c3aada3bc4" providerId="ADAL" clId="{E64E7825-D02D-1F4B-B00F-D174C98F8124}"/>
    <pc:docChg chg="custSel addSld modSld modMainMaster">
      <pc:chgData name="Anosh Khan" userId="0f0d5d45-0586-4daf-b92b-a5c3aada3bc4" providerId="ADAL" clId="{E64E7825-D02D-1F4B-B00F-D174C98F8124}" dt="2023-05-02T21:43:47.375" v="7" actId="27803"/>
      <pc:docMkLst>
        <pc:docMk/>
      </pc:docMkLst>
      <pc:sldChg chg="add mod chgLayout">
        <pc:chgData name="Anosh Khan" userId="0f0d5d45-0586-4daf-b92b-a5c3aada3bc4" providerId="ADAL" clId="{E64E7825-D02D-1F4B-B00F-D174C98F8124}" dt="2023-05-02T21:42:07.149" v="3" actId="700"/>
        <pc:sldMkLst>
          <pc:docMk/>
          <pc:sldMk cId="2482266393" sldId="275"/>
        </pc:sldMkLst>
      </pc:sldChg>
      <pc:sldChg chg="delSp modSp add mod modClrScheme chgLayout">
        <pc:chgData name="Anosh Khan" userId="0f0d5d45-0586-4daf-b92b-a5c3aada3bc4" providerId="ADAL" clId="{E64E7825-D02D-1F4B-B00F-D174C98F8124}" dt="2023-05-02T21:43:47.375" v="7" actId="27803"/>
        <pc:sldMkLst>
          <pc:docMk/>
          <pc:sldMk cId="405904236" sldId="276"/>
        </pc:sldMkLst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3" creationId="{A009D48F-CE47-EDE3-07C7-1EF4704A4783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4" creationId="{B25E5DDF-187D-8130-7B86-235CC897E88D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9" creationId="{6892E9F9-2E06-BE14-DCBF-4D1B68D58299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1" creationId="{89561857-A1BC-5590-28E3-E92E27063993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2" creationId="{D98BD0CD-367E-7317-A331-F131FC3FDBC6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3" creationId="{1FE91C34-2BD5-5F36-E2C2-50C033196382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5" creationId="{727D018C-7F45-1F65-6858-C762098DFA97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6" creationId="{EBA1FA95-1BD4-CD57-A804-1353CDC5E6DE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7" creationId="{B32A5EA4-4C7B-9936-3062-7BEE44A49528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8" creationId="{6585EB58-0BD0-9BCE-8BD5-09BD1943AA8A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9" creationId="{FE47F175-4847-1756-2B0E-C70AE7BFD729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0" creationId="{C809748C-FC15-7B0D-B433-DDD591C97721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1" creationId="{78DD5076-ACC4-1E31-9F16-BB009AC38C15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2" creationId="{0D16F6A0-1B71-C922-31CC-B015372753F2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3" creationId="{0C146488-F5EC-4D7D-356B-905EDD69B2B9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4" creationId="{F69B9237-A276-EA88-648A-CA397CBB5D82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5" creationId="{122A5DBC-5C9C-B55B-2C25-0BEC424C003B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6" creationId="{95955905-719F-AFE1-5FA1-08E1AD5E0C08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7" creationId="{E26A5217-B082-D2F2-317C-10182288B6C1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9" creationId="{22C532AA-F4CB-25D7-2C8A-8F0C8F21C268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30" creationId="{BFD0D916-09DC-688E-C25D-190DD9E5E61A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31" creationId="{85841269-082B-CABF-A9AF-766244635D16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32" creationId="{CDCEAAB9-C446-7E0A-6A5C-F1718B03DCD4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33" creationId="{8F5561C7-20EC-4B17-CB65-DB99911DCA13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34" creationId="{A861647E-6452-5808-9BAE-D153905B1EC2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35" creationId="{C4234216-1AE2-59B2-8D4F-74E56BC28698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36" creationId="{3D64A634-99A1-7FF7-200B-596DF8E1EF0D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37" creationId="{F8C29260-8E1C-CB27-334B-7C7005975123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38" creationId="{0DBA9E1D-0215-F9EE-64FA-2E18C58AF93A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39" creationId="{38EB4600-B733-5C09-266A-EF42FDD22F64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40" creationId="{985DC74D-7924-B481-279C-542893C1A761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41" creationId="{DAB4A6C6-61E2-2069-D92F-332C16C4A531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43" creationId="{4CD8AB9C-8DEB-4C5B-F5FD-2F71F75558F5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44" creationId="{2EBCB80C-DBCD-DF5F-27D1-D593B64EAEE0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45" creationId="{D568B005-D58A-684A-A301-13245B03B2A6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48" creationId="{F2FC9C7F-43AC-5FA3-AA79-F08773854F09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49" creationId="{3B5D4281-A004-F93D-CAC7-BD94785AA129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50" creationId="{DBA09F41-9EED-C343-F99E-2E61EB0E40B3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51" creationId="{60FD7F2F-697D-3F04-BC97-7F01D4CB8238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52" creationId="{9E1B9A54-B80B-1BB2-AEFF-12358EB83A4A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53" creationId="{3EB2D3A5-D3FE-A48D-A0AB-46CA24317390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54" creationId="{FE23ECF3-0330-0DD8-0FCA-7C14E32F7539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55" creationId="{AFDC5C34-4EDD-0E22-67D9-A3A7D57F4DBE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56" creationId="{FA5B8DF2-D4EB-DD25-8B53-1DC1B46F0EE0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57" creationId="{093DF2F0-3CC8-2B96-7CD3-63238A78CAA7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58" creationId="{4E63FECE-49A2-2E56-036D-0C95FBC561F6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59" creationId="{2E778494-2FD2-D621-08B1-6BF79D731240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60" creationId="{988D2DAC-E249-A44A-F795-348CB9E4DEFA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61" creationId="{5DD22857-36EE-C2FA-8A65-841A0AF4D9AD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62" creationId="{2278C145-8324-4510-F828-50C17920F421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63" creationId="{5DE51807-1BAA-7B52-CBB1-D82561FCC778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64" creationId="{4E3089F1-2914-234F-A0E8-B4BBCE175D15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65" creationId="{439FCFCC-4C73-2696-849F-FFCFC0763164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66" creationId="{7657B7E4-2C4B-31B9-6365-CAF4757527B4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67" creationId="{F6692179-2FB0-3E19-358A-924A75C0D883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68" creationId="{D84E3B18-A7E2-A32E-1B59-3F061553562C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69" creationId="{10ECA430-811E-133E-8148-504052067236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70" creationId="{A9367593-9DAB-8392-D2C5-75FF53B9C73A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71" creationId="{DB72A98C-84F9-8341-D2FB-B6ADA1EB70E9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73" creationId="{0E09F664-19F6-0122-BDBA-1343E6C1C246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74" creationId="{8B240138-8996-E415-4DA8-928C1E219A62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75" creationId="{05152571-4B34-3EE9-3B9B-48F636B1CB7F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76" creationId="{119F3388-5080-4368-83A2-2604A1B9B21E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77" creationId="{636E3FDF-2D1B-01A8-DC63-F76406BDCDCD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78" creationId="{D9BBC765-EFB2-46DC-5367-753336477558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79" creationId="{8074D0B9-760C-8B1C-DDD3-3FED58F93E3B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82" creationId="{0B75845F-186E-E489-2047-DB0293FF7434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83" creationId="{E72AB74F-4C4A-FD5A-6A8D-A1E78114D947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84" creationId="{2071D031-B34C-46B5-E57A-1ABCB8C98E68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85" creationId="{F645DE03-8439-5E1E-6705-2DF27F06CF7E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86" creationId="{01EEC4F5-D63F-CAF7-CAA5-252EBEEAB4AC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87" creationId="{AA7614EC-6447-855B-642F-D0560C19DDD7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88" creationId="{E5FCA65C-5F27-1F15-1F25-235977E6DEA9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89" creationId="{ECDE1BA3-546E-5C00-E668-032B3FBC5D5D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90" creationId="{3D589F1B-55E4-CEAE-46B6-E061D23D2232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91" creationId="{7DD44999-70AF-59F5-9A2B-945D8B1BEC8E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92" creationId="{FAD4B29E-D8E7-4BDB-8B70-AAEE8C6A32F1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93" creationId="{E87AA910-A6CE-6F0C-46C8-B23C9E68DBCD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94" creationId="{0CA2B63B-F634-4401-5E1E-342560A2E8C8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95" creationId="{9649D026-0B91-3984-965A-A20E67B3F955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96" creationId="{41DA2D3E-A251-19D9-AAB4-796ECE920DE3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97" creationId="{1945A2A8-03C3-052A-7B92-DEEF7770A5AC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98" creationId="{F570FA00-8439-7D62-9BE4-72CA05A8C474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99" creationId="{E31A75D5-C57E-7185-B921-EB88013742BF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00" creationId="{9327CEA6-313A-F935-F6B7-B78BE48F4EFC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01" creationId="{5924C6AF-0564-61F1-DDD6-1CC698DC6210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02" creationId="{3EB8BD86-B8F2-F447-5D46-8BE4A3C6657D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03" creationId="{1FCC5F8E-D43C-761B-AD62-608A0985C1C8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04" creationId="{20CC4EB8-29D0-5039-06FD-A33511F2FD37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05" creationId="{6A3B5331-44C1-7F73-AABD-EF771B98415C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06" creationId="{83DA3767-38CC-DFE8-219F-8C7073242E14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07" creationId="{F6832FAB-208D-7C6A-9AC6-DEC8EE76F842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08" creationId="{F80488DF-9336-615C-B188-717463B9E000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09" creationId="{524A3058-D7D0-948D-F8E1-7A3F58C618D4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10" creationId="{133B62D5-0528-B1FA-7890-1EBC9397186A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11" creationId="{34AB394A-C5C4-9A99-E39D-77A12928A900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13" creationId="{805B1EB2-92CE-849F-F7E2-FEB6D42C8A87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14" creationId="{11D0AB57-E9DB-8097-21D3-D8EBCBB45AC3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16" creationId="{AD36F0E1-0127-183E-655A-E0B9BC463746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17" creationId="{BF23097E-6A6C-016E-34AF-7B3E2E04AF89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20" creationId="{601B4074-6DEF-1C85-FB84-7B6473D9570F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21" creationId="{650E6425-7A53-2CF0-AAFB-05BC2D73C163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22" creationId="{BEF1F098-5231-5E60-C24A-45D82C03FAD8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23" creationId="{3E9BED4F-42E2-3709-8700-57749D989A4F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24" creationId="{3644FEC5-51BF-C1EA-9118-63879CACD5A6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25" creationId="{C5A79C38-11B6-DC4B-C172-FF35E896A18C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26" creationId="{9540EB62-04B0-967D-4E72-E8357C903617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28" creationId="{7A9DB81C-C7B0-A59F-FC14-CFF73FC223B0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29" creationId="{AB99769A-AC06-D653-E10E-D0141AAFADA2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30" creationId="{C023A835-61EF-F5F9-93C7-D892DDD938DA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31" creationId="{C526B26B-19D9-8DF3-2DFC-25239AD3FBC3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32" creationId="{53D5ECFB-0209-C3D3-3F62-C3A624E85C6C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34" creationId="{A4C4FBD1-EF97-33F4-AD5B-699294BB1892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35" creationId="{3BF8D2C6-E3B1-DFAA-DCDC-885B732235DB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36" creationId="{77B9A4BC-10F9-E303-52A3-D6FF439AB15D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37" creationId="{85657737-3170-0798-D3A1-6F37A1C18D83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38" creationId="{0FCF8214-27BA-9579-CC15-E8542E665579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39" creationId="{7F3E28EF-70FD-05CB-D4E9-7F7CB8ABE91D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40" creationId="{4E13009E-83C6-2AFE-CEB9-FC20ED6BBBF3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41" creationId="{8C1F1FC0-7EED-3E83-77F1-D49C47F7C13F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42" creationId="{D973CB9D-2335-60F7-930B-B5CB31750F12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43" creationId="{46A5A595-CAA5-C0DA-B9B4-48E137CA391B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44" creationId="{60D3F0DE-99A8-2524-FFE9-E33AEBE867B2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45" creationId="{B9AB7205-D755-B8BF-7079-76F5FDA9A08A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46" creationId="{F02E862C-D86A-A8A4-76DD-87496A8FF9C4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47" creationId="{397BD3C9-D7F2-2F70-19DF-DA9D762F16AF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48" creationId="{EDCDEB58-3C92-820A-CBA8-04909F1C5525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49" creationId="{F062DE28-7A19-3F95-2740-55FAD3038CBC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50" creationId="{B10080CE-91A6-2AB8-B15C-4AC21AE0861E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51" creationId="{F07B7074-2165-9AC9-B3AC-A1467B664AB9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52" creationId="{2F65612E-6F22-39D3-8BE8-3E63A513758C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53" creationId="{319E999B-094E-D5D5-6516-44408EF90EBA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54" creationId="{AE744CC9-EA62-FD70-5711-2E0F8D69560C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55" creationId="{5F57F5FE-3430-4DBC-F36D-816705534AF3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56" creationId="{BFE8A808-A74A-89BF-10F1-DC3FB9948FCD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57" creationId="{5A79D327-C6C0-24B2-66C1-2144B657C6CE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58" creationId="{4934605C-B0F6-6515-91D8-563D88595A87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59" creationId="{73AC0946-75A8-1B32-28E1-08BC9E11C80A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60" creationId="{FE5E54E0-B344-1241-3AEB-B39A20F7300C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62" creationId="{37007008-9AC5-A436-8FA7-22DFA6C8AC17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63" creationId="{CC740323-154C-EE32-00A8-F0E7907DFA9E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64" creationId="{5040F333-9DED-DEEA-B6A6-19771E768363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66" creationId="{3ED02680-96B2-50DC-3B05-1B5DF91E7BF5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67" creationId="{83A80668-F911-BA35-197C-2F4AD976B00F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69" creationId="{72E22CBF-1C2D-531A-553F-090AB1C9A8DE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70" creationId="{467D89A4-D024-76BA-5248-6D431868A01F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72" creationId="{1A621F81-B8DA-37B2-CD32-F12E398BAC97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73" creationId="{119EC019-CE2F-BD8F-AC1A-53279256F566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74" creationId="{D08DF0A4-46FB-FB35-250A-4778F67FA366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75" creationId="{B31283E1-99A5-E477-E429-B397E99CF55D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76" creationId="{0A04AE18-E524-32F5-B09F-9B7A5CD3565E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77" creationId="{AD988730-461C-43B0-149B-EBCAB7C93DB6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78" creationId="{4370C614-579A-6C16-D524-B1BF791F1AD0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80" creationId="{73E981EC-FE70-C6B8-DFE7-8C087D30051F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81" creationId="{ECD2F321-66C8-7504-044B-75D18C462695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82" creationId="{C395F1A1-3B3F-FFEE-6F6F-2A81AA7A568E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83" creationId="{8D74CD64-F79E-CFED-426A-3DED4F31120A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84" creationId="{5F661B72-0C7F-5F68-3D07-C7A00273F8A1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85" creationId="{1FE5DAAD-26EF-B30F-A424-935582C60E55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86" creationId="{02300442-B74F-D78C-BE3C-E8F4E3F615C2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87" creationId="{E8C94BB0-02FF-46B4-E8CA-5051D6B20C7D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88" creationId="{21E6D956-CB3B-AF0A-10CF-65E505DD0A56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89" creationId="{C1E3BCB4-550C-9750-51D7-01D4E5CEFF7C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90" creationId="{324F92C3-D73C-18A4-BD4E-0440266736C7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91" creationId="{79994FD6-9579-C653-77C3-4D1DCE7BF5B8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92" creationId="{364F1973-EDC7-F04E-CAF8-6EC3E2EAE736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93" creationId="{5EDBB7ED-9BE0-1C0F-4B6E-692A10E5E8C6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94" creationId="{96F8DCEF-E169-6BBC-6E3B-1B2CC9F78BA3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95" creationId="{120A71AC-5DA1-8C5B-6582-9A1B38368863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97" creationId="{FC1F18E4-EB14-9B5A-E77D-1E8F23B3A059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98" creationId="{7E1EC337-1495-FA26-D5A4-AEB3F85A4432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99" creationId="{9399176C-F7C6-2155-E7CD-065E6365EDE8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00" creationId="{F193987A-E453-DCFA-A6EE-C395A168C541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01" creationId="{5B5E1CD1-C448-8BAE-B138-9A6564F16680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02" creationId="{1E59FDEE-A5AD-F975-A7B3-84CEFD5DFC42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03" creationId="{709F109C-052D-436F-27DB-381972F13D5B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05" creationId="{BEC22B5C-7BB9-3F06-AF05-07659E3664BD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06" creationId="{B0FA6D0E-0D1B-CCE0-EE9E-8ABDAEF741CD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07" creationId="{F99B5094-5B69-87FB-7198-38E321758772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08" creationId="{52CA6270-CEE9-331C-4522-C22865D32611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09" creationId="{A19DED65-CAE1-D957-B649-7EF9F86936FC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10" creationId="{01D5E2E6-1774-E8A9-41CD-2F4C70B5CA13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11" creationId="{49A1223D-755B-FDB6-DD32-D5E879F82D8D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12" creationId="{AEA42BBD-D515-2D34-47D8-1EAE1A407A0D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13" creationId="{D3CCBD74-744D-A712-E5E2-8CFF773BCED3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14" creationId="{7A0304E8-DB1D-C185-51F8-AD0067CC3E27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15" creationId="{0366B739-8C3E-39D0-ACC4-EB31950010A9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16" creationId="{A2506F52-8F46-E323-C7F0-7ABD085250C5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17" creationId="{47E60A24-AE79-5A30-1C8E-6F9FD633ED0A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18" creationId="{247185E9-917D-554A-29E9-C06E6AF6B52B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19" creationId="{5EDB6CE9-8B56-9394-70CF-D408C3108961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20" creationId="{3014A037-16CE-BF00-A3E6-64BD890EB428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22" creationId="{D84074DD-D774-E91D-66C0-95C2C0954F04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23" creationId="{5E68E589-DE19-8A1C-CEC0-849852CA3429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24" creationId="{9113E279-A724-EB96-D6E8-16E374D8117D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25" creationId="{7D8967C1-DBCF-5E95-633B-B7CE2789F08B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26" creationId="{CEFE623D-95AC-D710-63AD-044103266FB9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27" creationId="{872A745A-7C41-C3DD-61FA-EAABC12A0E66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28" creationId="{2B0A62E8-230D-3B85-5A53-7186AAA44E27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30" creationId="{7AAADDBA-6AAC-1CB8-8B57-BD0468A21334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31" creationId="{67328811-D4C3-BE6B-5316-5B3794592A87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32" creationId="{7B9A565C-D437-BCC0-6880-93D008247069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33" creationId="{EB0EFBF8-60C5-FAA3-BC3D-BA152B015459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34" creationId="{A2FFCFFB-6F65-0B4B-0513-C1DD90491C6C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35" creationId="{891A12B0-D0F0-BE45-E647-BA35A238A3D6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36" creationId="{976328F9-B798-FD6A-4EB2-679E25F7EB46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37" creationId="{57E066FF-83DB-484F-654D-ADDFD69C8112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38" creationId="{5E621EF8-671C-D33A-08BA-F7CCB766F1F4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39" creationId="{1C38B88C-BA04-D421-6DD9-1B23FEF1BE08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40" creationId="{63E524A7-8263-A739-FF30-D2EB07FF4A31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41" creationId="{4AC12079-64BC-F786-32A1-7DAA2648F6F4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42" creationId="{9C222EC9-74A6-9592-932B-0CAEB330DCDB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43" creationId="{51453DAA-F982-3691-A78D-E83A8A0391D7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44" creationId="{3D2F33D6-99EB-448A-A0AC-BA699B648853}"/>
          </ac:spMkLst>
        </pc:spChg>
        <pc:grpChg chg="mod">
          <ac:chgData name="Anosh Khan" userId="0f0d5d45-0586-4daf-b92b-a5c3aada3bc4" providerId="ADAL" clId="{E64E7825-D02D-1F4B-B00F-D174C98F8124}" dt="2023-05-02T21:43:47.375" v="7" actId="27803"/>
          <ac:grpSpMkLst>
            <pc:docMk/>
            <pc:sldMk cId="405904236" sldId="276"/>
            <ac:grpSpMk id="2" creationId="{ED1D1A91-B0C8-66A9-EFBC-9EB9F7471F39}"/>
          </ac:grpSpMkLst>
        </pc:grpChg>
        <pc:grpChg chg="mod">
          <ac:chgData name="Anosh Khan" userId="0f0d5d45-0586-4daf-b92b-a5c3aada3bc4" providerId="ADAL" clId="{E64E7825-D02D-1F4B-B00F-D174C98F8124}" dt="2023-05-02T21:43:47.375" v="7" actId="27803"/>
          <ac:grpSpMkLst>
            <pc:docMk/>
            <pc:sldMk cId="405904236" sldId="276"/>
            <ac:grpSpMk id="5" creationId="{D263EB67-9AF5-917B-F268-EBCBA9617856}"/>
          </ac:grpSpMkLst>
        </pc:grpChg>
        <pc:grpChg chg="mod">
          <ac:chgData name="Anosh Khan" userId="0f0d5d45-0586-4daf-b92b-a5c3aada3bc4" providerId="ADAL" clId="{E64E7825-D02D-1F4B-B00F-D174C98F8124}" dt="2023-05-02T21:43:47.375" v="7" actId="27803"/>
          <ac:grpSpMkLst>
            <pc:docMk/>
            <pc:sldMk cId="405904236" sldId="276"/>
            <ac:grpSpMk id="8" creationId="{22D99827-1CFD-03E5-8D84-F8CC058B21C5}"/>
          </ac:grpSpMkLst>
        </pc:grpChg>
        <pc:grpChg chg="mod">
          <ac:chgData name="Anosh Khan" userId="0f0d5d45-0586-4daf-b92b-a5c3aada3bc4" providerId="ADAL" clId="{E64E7825-D02D-1F4B-B00F-D174C98F8124}" dt="2023-05-02T21:43:47.375" v="7" actId="27803"/>
          <ac:grpSpMkLst>
            <pc:docMk/>
            <pc:sldMk cId="405904236" sldId="276"/>
            <ac:grpSpMk id="14" creationId="{CB8B6B1F-19B4-6167-748A-72652101C703}"/>
          </ac:grpSpMkLst>
        </pc:grpChg>
        <pc:grpChg chg="mod">
          <ac:chgData name="Anosh Khan" userId="0f0d5d45-0586-4daf-b92b-a5c3aada3bc4" providerId="ADAL" clId="{E64E7825-D02D-1F4B-B00F-D174C98F8124}" dt="2023-05-02T21:43:47.375" v="7" actId="27803"/>
          <ac:grpSpMkLst>
            <pc:docMk/>
            <pc:sldMk cId="405904236" sldId="276"/>
            <ac:grpSpMk id="28" creationId="{CCAC37D2-124D-3C81-F328-3ACCA691BD70}"/>
          </ac:grpSpMkLst>
        </pc:grpChg>
        <pc:grpChg chg="mod">
          <ac:chgData name="Anosh Khan" userId="0f0d5d45-0586-4daf-b92b-a5c3aada3bc4" providerId="ADAL" clId="{E64E7825-D02D-1F4B-B00F-D174C98F8124}" dt="2023-05-02T21:43:47.375" v="7" actId="27803"/>
          <ac:grpSpMkLst>
            <pc:docMk/>
            <pc:sldMk cId="405904236" sldId="276"/>
            <ac:grpSpMk id="42" creationId="{6AC6B7EA-E04D-C7E2-7793-D8BF587D01E0}"/>
          </ac:grpSpMkLst>
        </pc:grpChg>
        <pc:grpChg chg="mod">
          <ac:chgData name="Anosh Khan" userId="0f0d5d45-0586-4daf-b92b-a5c3aada3bc4" providerId="ADAL" clId="{E64E7825-D02D-1F4B-B00F-D174C98F8124}" dt="2023-05-02T21:43:47.375" v="7" actId="27803"/>
          <ac:grpSpMkLst>
            <pc:docMk/>
            <pc:sldMk cId="405904236" sldId="276"/>
            <ac:grpSpMk id="46" creationId="{D9A5D717-E670-04D6-2B2D-D075802DB160}"/>
          </ac:grpSpMkLst>
        </pc:grpChg>
        <pc:grpChg chg="mod">
          <ac:chgData name="Anosh Khan" userId="0f0d5d45-0586-4daf-b92b-a5c3aada3bc4" providerId="ADAL" clId="{E64E7825-D02D-1F4B-B00F-D174C98F8124}" dt="2023-05-02T21:43:47.375" v="7" actId="27803"/>
          <ac:grpSpMkLst>
            <pc:docMk/>
            <pc:sldMk cId="405904236" sldId="276"/>
            <ac:grpSpMk id="47" creationId="{93A6148A-7B9A-2B8E-F80C-3F12DAF3951F}"/>
          </ac:grpSpMkLst>
        </pc:grpChg>
        <pc:grpChg chg="mod">
          <ac:chgData name="Anosh Khan" userId="0f0d5d45-0586-4daf-b92b-a5c3aada3bc4" providerId="ADAL" clId="{E64E7825-D02D-1F4B-B00F-D174C98F8124}" dt="2023-05-02T21:43:47.375" v="7" actId="27803"/>
          <ac:grpSpMkLst>
            <pc:docMk/>
            <pc:sldMk cId="405904236" sldId="276"/>
            <ac:grpSpMk id="72" creationId="{01E9DE09-81B3-1599-3C1E-4107E7BDE279}"/>
          </ac:grpSpMkLst>
        </pc:grpChg>
        <pc:grpChg chg="mod">
          <ac:chgData name="Anosh Khan" userId="0f0d5d45-0586-4daf-b92b-a5c3aada3bc4" providerId="ADAL" clId="{E64E7825-D02D-1F4B-B00F-D174C98F8124}" dt="2023-05-02T21:43:47.375" v="7" actId="27803"/>
          <ac:grpSpMkLst>
            <pc:docMk/>
            <pc:sldMk cId="405904236" sldId="276"/>
            <ac:grpSpMk id="80" creationId="{84EDC4ED-F52D-DB25-5764-DA8EE4324A76}"/>
          </ac:grpSpMkLst>
        </pc:grpChg>
        <pc:grpChg chg="mod">
          <ac:chgData name="Anosh Khan" userId="0f0d5d45-0586-4daf-b92b-a5c3aada3bc4" providerId="ADAL" clId="{E64E7825-D02D-1F4B-B00F-D174C98F8124}" dt="2023-05-02T21:43:47.375" v="7" actId="27803"/>
          <ac:grpSpMkLst>
            <pc:docMk/>
            <pc:sldMk cId="405904236" sldId="276"/>
            <ac:grpSpMk id="81" creationId="{32ACC265-69ED-1A36-4264-B5F471156EA1}"/>
          </ac:grpSpMkLst>
        </pc:grpChg>
        <pc:grpChg chg="mod">
          <ac:chgData name="Anosh Khan" userId="0f0d5d45-0586-4daf-b92b-a5c3aada3bc4" providerId="ADAL" clId="{E64E7825-D02D-1F4B-B00F-D174C98F8124}" dt="2023-05-02T21:43:47.375" v="7" actId="27803"/>
          <ac:grpSpMkLst>
            <pc:docMk/>
            <pc:sldMk cId="405904236" sldId="276"/>
            <ac:grpSpMk id="112" creationId="{44FD302B-4095-6E89-40F2-8B6CD76EE617}"/>
          </ac:grpSpMkLst>
        </pc:grpChg>
        <pc:grpChg chg="mod">
          <ac:chgData name="Anosh Khan" userId="0f0d5d45-0586-4daf-b92b-a5c3aada3bc4" providerId="ADAL" clId="{E64E7825-D02D-1F4B-B00F-D174C98F8124}" dt="2023-05-02T21:43:47.375" v="7" actId="27803"/>
          <ac:grpSpMkLst>
            <pc:docMk/>
            <pc:sldMk cId="405904236" sldId="276"/>
            <ac:grpSpMk id="115" creationId="{EF7A985A-0010-DC16-0EB9-FD717BA4DF28}"/>
          </ac:grpSpMkLst>
        </pc:grpChg>
        <pc:grpChg chg="mod">
          <ac:chgData name="Anosh Khan" userId="0f0d5d45-0586-4daf-b92b-a5c3aada3bc4" providerId="ADAL" clId="{E64E7825-D02D-1F4B-B00F-D174C98F8124}" dt="2023-05-02T21:43:47.375" v="7" actId="27803"/>
          <ac:grpSpMkLst>
            <pc:docMk/>
            <pc:sldMk cId="405904236" sldId="276"/>
            <ac:grpSpMk id="118" creationId="{1F587A2B-34FD-0CC2-F00A-8ADA55C79645}"/>
          </ac:grpSpMkLst>
        </pc:grpChg>
        <pc:grpChg chg="mod">
          <ac:chgData name="Anosh Khan" userId="0f0d5d45-0586-4daf-b92b-a5c3aada3bc4" providerId="ADAL" clId="{E64E7825-D02D-1F4B-B00F-D174C98F8124}" dt="2023-05-02T21:43:47.375" v="7" actId="27803"/>
          <ac:grpSpMkLst>
            <pc:docMk/>
            <pc:sldMk cId="405904236" sldId="276"/>
            <ac:grpSpMk id="119" creationId="{F648231E-3E28-B4E2-1A88-673B023A3FC7}"/>
          </ac:grpSpMkLst>
        </pc:grpChg>
        <pc:grpChg chg="mod">
          <ac:chgData name="Anosh Khan" userId="0f0d5d45-0586-4daf-b92b-a5c3aada3bc4" providerId="ADAL" clId="{E64E7825-D02D-1F4B-B00F-D174C98F8124}" dt="2023-05-02T21:43:47.375" v="7" actId="27803"/>
          <ac:grpSpMkLst>
            <pc:docMk/>
            <pc:sldMk cId="405904236" sldId="276"/>
            <ac:grpSpMk id="127" creationId="{7066D802-CB64-FA48-7192-A47AD0B52F3D}"/>
          </ac:grpSpMkLst>
        </pc:grpChg>
        <pc:grpChg chg="mod">
          <ac:chgData name="Anosh Khan" userId="0f0d5d45-0586-4daf-b92b-a5c3aada3bc4" providerId="ADAL" clId="{E64E7825-D02D-1F4B-B00F-D174C98F8124}" dt="2023-05-02T21:43:47.375" v="7" actId="27803"/>
          <ac:grpSpMkLst>
            <pc:docMk/>
            <pc:sldMk cId="405904236" sldId="276"/>
            <ac:grpSpMk id="133" creationId="{41D200BA-231C-886E-167D-1127878B481E}"/>
          </ac:grpSpMkLst>
        </pc:grpChg>
        <pc:grpChg chg="mod">
          <ac:chgData name="Anosh Khan" userId="0f0d5d45-0586-4daf-b92b-a5c3aada3bc4" providerId="ADAL" clId="{E64E7825-D02D-1F4B-B00F-D174C98F8124}" dt="2023-05-02T21:43:47.375" v="7" actId="27803"/>
          <ac:grpSpMkLst>
            <pc:docMk/>
            <pc:sldMk cId="405904236" sldId="276"/>
            <ac:grpSpMk id="161" creationId="{C86F8747-7BBB-FF1B-91E8-BE829EF20A98}"/>
          </ac:grpSpMkLst>
        </pc:grpChg>
        <pc:grpChg chg="mod">
          <ac:chgData name="Anosh Khan" userId="0f0d5d45-0586-4daf-b92b-a5c3aada3bc4" providerId="ADAL" clId="{E64E7825-D02D-1F4B-B00F-D174C98F8124}" dt="2023-05-02T21:43:47.375" v="7" actId="27803"/>
          <ac:grpSpMkLst>
            <pc:docMk/>
            <pc:sldMk cId="405904236" sldId="276"/>
            <ac:grpSpMk id="165" creationId="{9B14B9FA-95F7-E45B-289A-93F8BFC0468D}"/>
          </ac:grpSpMkLst>
        </pc:grpChg>
        <pc:grpChg chg="mod">
          <ac:chgData name="Anosh Khan" userId="0f0d5d45-0586-4daf-b92b-a5c3aada3bc4" providerId="ADAL" clId="{E64E7825-D02D-1F4B-B00F-D174C98F8124}" dt="2023-05-02T21:43:47.375" v="7" actId="27803"/>
          <ac:grpSpMkLst>
            <pc:docMk/>
            <pc:sldMk cId="405904236" sldId="276"/>
            <ac:grpSpMk id="168" creationId="{E60F8340-6090-BDF3-8E4B-4FF88F18A250}"/>
          </ac:grpSpMkLst>
        </pc:grpChg>
        <pc:grpChg chg="mod">
          <ac:chgData name="Anosh Khan" userId="0f0d5d45-0586-4daf-b92b-a5c3aada3bc4" providerId="ADAL" clId="{E64E7825-D02D-1F4B-B00F-D174C98F8124}" dt="2023-05-02T21:43:47.375" v="7" actId="27803"/>
          <ac:grpSpMkLst>
            <pc:docMk/>
            <pc:sldMk cId="405904236" sldId="276"/>
            <ac:grpSpMk id="171" creationId="{8A85103F-66F1-024C-E182-C7C70B3FA7FF}"/>
          </ac:grpSpMkLst>
        </pc:grpChg>
        <pc:grpChg chg="mod">
          <ac:chgData name="Anosh Khan" userId="0f0d5d45-0586-4daf-b92b-a5c3aada3bc4" providerId="ADAL" clId="{E64E7825-D02D-1F4B-B00F-D174C98F8124}" dt="2023-05-02T21:43:47.375" v="7" actId="27803"/>
          <ac:grpSpMkLst>
            <pc:docMk/>
            <pc:sldMk cId="405904236" sldId="276"/>
            <ac:grpSpMk id="179" creationId="{A35E160B-1F61-CAB0-0EC3-AE84A3A61281}"/>
          </ac:grpSpMkLst>
        </pc:grpChg>
        <pc:grpChg chg="mod">
          <ac:chgData name="Anosh Khan" userId="0f0d5d45-0586-4daf-b92b-a5c3aada3bc4" providerId="ADAL" clId="{E64E7825-D02D-1F4B-B00F-D174C98F8124}" dt="2023-05-02T21:43:47.375" v="7" actId="27803"/>
          <ac:grpSpMkLst>
            <pc:docMk/>
            <pc:sldMk cId="405904236" sldId="276"/>
            <ac:grpSpMk id="196" creationId="{3A55F94D-8AA9-31C2-23B2-C67BC05946FD}"/>
          </ac:grpSpMkLst>
        </pc:grpChg>
        <pc:grpChg chg="mod">
          <ac:chgData name="Anosh Khan" userId="0f0d5d45-0586-4daf-b92b-a5c3aada3bc4" providerId="ADAL" clId="{E64E7825-D02D-1F4B-B00F-D174C98F8124}" dt="2023-05-02T21:43:47.375" v="7" actId="27803"/>
          <ac:grpSpMkLst>
            <pc:docMk/>
            <pc:sldMk cId="405904236" sldId="276"/>
            <ac:grpSpMk id="204" creationId="{CB4535DF-5F45-8DDA-9114-5DF191AEB5A3}"/>
          </ac:grpSpMkLst>
        </pc:grpChg>
        <pc:grpChg chg="mod">
          <ac:chgData name="Anosh Khan" userId="0f0d5d45-0586-4daf-b92b-a5c3aada3bc4" providerId="ADAL" clId="{E64E7825-D02D-1F4B-B00F-D174C98F8124}" dt="2023-05-02T21:43:47.375" v="7" actId="27803"/>
          <ac:grpSpMkLst>
            <pc:docMk/>
            <pc:sldMk cId="405904236" sldId="276"/>
            <ac:grpSpMk id="221" creationId="{B5EC4EEA-6053-607C-DE99-FAAC7DE23CCC}"/>
          </ac:grpSpMkLst>
        </pc:grpChg>
        <pc:grpChg chg="mod">
          <ac:chgData name="Anosh Khan" userId="0f0d5d45-0586-4daf-b92b-a5c3aada3bc4" providerId="ADAL" clId="{E64E7825-D02D-1F4B-B00F-D174C98F8124}" dt="2023-05-02T21:43:47.375" v="7" actId="27803"/>
          <ac:grpSpMkLst>
            <pc:docMk/>
            <pc:sldMk cId="405904236" sldId="276"/>
            <ac:grpSpMk id="229" creationId="{4A27A809-F510-619A-C356-801EA4F6C1D4}"/>
          </ac:grpSpMkLst>
        </pc:grpChg>
        <pc:picChg chg="del">
          <ac:chgData name="Anosh Khan" userId="0f0d5d45-0586-4daf-b92b-a5c3aada3bc4" providerId="ADAL" clId="{E64E7825-D02D-1F4B-B00F-D174C98F8124}" dt="2023-05-02T21:43:47.375" v="7" actId="27803"/>
          <ac:picMkLst>
            <pc:docMk/>
            <pc:sldMk cId="405904236" sldId="276"/>
            <ac:picMk id="10" creationId="{82781E24-AAC4-A59A-C2C1-DF7B867A9AF5}"/>
          </ac:picMkLst>
        </pc:picChg>
      </pc:sldChg>
      <pc:sldChg chg="add mod modClrScheme chgLayout">
        <pc:chgData name="Anosh Khan" userId="0f0d5d45-0586-4daf-b92b-a5c3aada3bc4" providerId="ADAL" clId="{E64E7825-D02D-1F4B-B00F-D174C98F8124}" dt="2023-05-02T21:42:37.890" v="6" actId="700"/>
        <pc:sldMkLst>
          <pc:docMk/>
          <pc:sldMk cId="3042894789" sldId="277"/>
        </pc:sldMkLst>
      </pc:sldChg>
      <pc:sldChg chg="add mod modClrScheme chgLayout">
        <pc:chgData name="Anosh Khan" userId="0f0d5d45-0586-4daf-b92b-a5c3aada3bc4" providerId="ADAL" clId="{E64E7825-D02D-1F4B-B00F-D174C98F8124}" dt="2023-05-02T21:42:23.696" v="4" actId="700"/>
        <pc:sldMkLst>
          <pc:docMk/>
          <pc:sldMk cId="3573644451" sldId="278"/>
        </pc:sldMkLst>
      </pc:sldChg>
      <pc:sldMasterChg chg="modSldLayout">
        <pc:chgData name="Anosh Khan" userId="0f0d5d45-0586-4daf-b92b-a5c3aada3bc4" providerId="ADAL" clId="{E64E7825-D02D-1F4B-B00F-D174C98F8124}" dt="2023-05-02T21:41:54.949" v="2"/>
        <pc:sldMasterMkLst>
          <pc:docMk/>
          <pc:sldMasterMk cId="3173176046" sldId="2147483648"/>
        </pc:sldMasterMkLst>
        <pc:sldLayoutChg chg="addSp modSp">
          <pc:chgData name="Anosh Khan" userId="0f0d5d45-0586-4daf-b92b-a5c3aada3bc4" providerId="ADAL" clId="{E64E7825-D02D-1F4B-B00F-D174C98F8124}" dt="2023-05-02T21:41:54.949" v="2"/>
          <pc:sldLayoutMkLst>
            <pc:docMk/>
            <pc:sldMasterMk cId="3173176046" sldId="2147483648"/>
            <pc:sldLayoutMk cId="3526362847" sldId="2147483651"/>
          </pc:sldLayoutMkLst>
          <pc:spChg chg="add mod">
            <ac:chgData name="Anosh Khan" userId="0f0d5d45-0586-4daf-b92b-a5c3aada3bc4" providerId="ADAL" clId="{E64E7825-D02D-1F4B-B00F-D174C98F8124}" dt="2023-05-02T21:41:54.949" v="2"/>
            <ac:spMkLst>
              <pc:docMk/>
              <pc:sldMasterMk cId="3173176046" sldId="2147483648"/>
              <pc:sldLayoutMk cId="3526362847" sldId="2147483651"/>
              <ac:spMk id="2" creationId="{4B009557-860F-230D-5F28-29ADE1D67386}"/>
            </ac:spMkLst>
          </pc:spChg>
          <pc:spChg chg="add mod">
            <ac:chgData name="Anosh Khan" userId="0f0d5d45-0586-4daf-b92b-a5c3aada3bc4" providerId="ADAL" clId="{E64E7825-D02D-1F4B-B00F-D174C98F8124}" dt="2023-05-02T21:41:54.949" v="2"/>
            <ac:spMkLst>
              <pc:docMk/>
              <pc:sldMasterMk cId="3173176046" sldId="2147483648"/>
              <pc:sldLayoutMk cId="3526362847" sldId="2147483651"/>
              <ac:spMk id="3" creationId="{0974C8C3-328D-3A7B-B9A8-4FDA37C80589}"/>
            </ac:spMkLst>
          </pc:spChg>
        </pc:sldLayoutChg>
      </pc:sldMasterChg>
    </pc:docChg>
  </pc:docChgLst>
  <pc:docChgLst>
    <pc:chgData name="Anosh Khan" userId="0f0d5d45-0586-4daf-b92b-a5c3aada3bc4" providerId="ADAL" clId="{7815855B-55EB-534B-9AB6-0FB6BAA9F5AC}"/>
    <pc:docChg chg="addSld delSld modSld">
      <pc:chgData name="Anosh Khan" userId="0f0d5d45-0586-4daf-b92b-a5c3aada3bc4" providerId="ADAL" clId="{7815855B-55EB-534B-9AB6-0FB6BAA9F5AC}" dt="2023-05-02T22:16:12.166" v="2" actId="2696"/>
      <pc:docMkLst>
        <pc:docMk/>
      </pc:docMkLst>
      <pc:sldChg chg="del">
        <pc:chgData name="Anosh Khan" userId="0f0d5d45-0586-4daf-b92b-a5c3aada3bc4" providerId="ADAL" clId="{7815855B-55EB-534B-9AB6-0FB6BAA9F5AC}" dt="2023-05-02T22:16:12.120" v="1" actId="2696"/>
        <pc:sldMkLst>
          <pc:docMk/>
          <pc:sldMk cId="405904236" sldId="276"/>
        </pc:sldMkLst>
      </pc:sldChg>
      <pc:sldChg chg="del">
        <pc:chgData name="Anosh Khan" userId="0f0d5d45-0586-4daf-b92b-a5c3aada3bc4" providerId="ADAL" clId="{7815855B-55EB-534B-9AB6-0FB6BAA9F5AC}" dt="2023-05-02T22:16:12.166" v="2" actId="2696"/>
        <pc:sldMkLst>
          <pc:docMk/>
          <pc:sldMk cId="3042894789" sldId="277"/>
        </pc:sldMkLst>
      </pc:sldChg>
      <pc:sldChg chg="add">
        <pc:chgData name="Anosh Khan" userId="0f0d5d45-0586-4daf-b92b-a5c3aada3bc4" providerId="ADAL" clId="{7815855B-55EB-534B-9AB6-0FB6BAA9F5AC}" dt="2023-05-02T22:16:07.080" v="0"/>
        <pc:sldMkLst>
          <pc:docMk/>
          <pc:sldMk cId="1182631373" sldId="279"/>
        </pc:sldMkLst>
      </pc:sldChg>
      <pc:sldChg chg="add">
        <pc:chgData name="Anosh Khan" userId="0f0d5d45-0586-4daf-b92b-a5c3aada3bc4" providerId="ADAL" clId="{7815855B-55EB-534B-9AB6-0FB6BAA9F5AC}" dt="2023-05-02T22:16:07.080" v="0"/>
        <pc:sldMkLst>
          <pc:docMk/>
          <pc:sldMk cId="2119354743" sldId="280"/>
        </pc:sldMkLst>
      </pc:sldChg>
    </pc:docChg>
  </pc:docChgLst>
  <pc:docChgLst>
    <pc:chgData name="Indya Bolton" userId="7790d114-4241-4d58-aa9c-177ed6d4c932" providerId="ADAL" clId="{CB4320EE-C200-4230-8DFE-E52E648827D2}"/>
    <pc:docChg chg="custSel modSld">
      <pc:chgData name="Indya Bolton" userId="7790d114-4241-4d58-aa9c-177ed6d4c932" providerId="ADAL" clId="{CB4320EE-C200-4230-8DFE-E52E648827D2}" dt="2022-06-07T01:06:50.559" v="4" actId="207"/>
      <pc:docMkLst>
        <pc:docMk/>
      </pc:docMkLst>
      <pc:sldChg chg="modSp mod">
        <pc:chgData name="Indya Bolton" userId="7790d114-4241-4d58-aa9c-177ed6d4c932" providerId="ADAL" clId="{CB4320EE-C200-4230-8DFE-E52E648827D2}" dt="2022-06-07T01:06:50.559" v="4" actId="207"/>
        <pc:sldMkLst>
          <pc:docMk/>
          <pc:sldMk cId="607819204" sldId="257"/>
        </pc:sldMkLst>
        <pc:spChg chg="mod">
          <ac:chgData name="Indya Bolton" userId="7790d114-4241-4d58-aa9c-177ed6d4c932" providerId="ADAL" clId="{CB4320EE-C200-4230-8DFE-E52E648827D2}" dt="2022-06-07T01:06:50.559" v="4" actId="207"/>
          <ac:spMkLst>
            <pc:docMk/>
            <pc:sldMk cId="607819204" sldId="257"/>
            <ac:spMk id="2" creationId="{00000000-0000-0000-0000-000000000000}"/>
          </ac:spMkLst>
        </pc:spChg>
      </pc:sldChg>
      <pc:sldChg chg="addSp delSp modSp mod">
        <pc:chgData name="Indya Bolton" userId="7790d114-4241-4d58-aa9c-177ed6d4c932" providerId="ADAL" clId="{CB4320EE-C200-4230-8DFE-E52E648827D2}" dt="2022-06-07T00:45:53.929" v="2" actId="478"/>
        <pc:sldMkLst>
          <pc:docMk/>
          <pc:sldMk cId="17876367" sldId="274"/>
        </pc:sldMkLst>
        <pc:spChg chg="del">
          <ac:chgData name="Indya Bolton" userId="7790d114-4241-4d58-aa9c-177ed6d4c932" providerId="ADAL" clId="{CB4320EE-C200-4230-8DFE-E52E648827D2}" dt="2022-06-07T00:45:48.565" v="1" actId="478"/>
          <ac:spMkLst>
            <pc:docMk/>
            <pc:sldMk cId="17876367" sldId="274"/>
            <ac:spMk id="2" creationId="{80D371C7-6CF4-F74E-BF09-0B2061D493DF}"/>
          </ac:spMkLst>
        </pc:spChg>
        <pc:spChg chg="del">
          <ac:chgData name="Indya Bolton" userId="7790d114-4241-4d58-aa9c-177ed6d4c932" providerId="ADAL" clId="{CB4320EE-C200-4230-8DFE-E52E648827D2}" dt="2022-06-07T00:45:44.003" v="0" actId="478"/>
          <ac:spMkLst>
            <pc:docMk/>
            <pc:sldMk cId="17876367" sldId="274"/>
            <ac:spMk id="3" creationId="{8F572C71-0D9D-1146-82A4-1B214BE704DE}"/>
          </ac:spMkLst>
        </pc:spChg>
        <pc:spChg chg="add del mod">
          <ac:chgData name="Indya Bolton" userId="7790d114-4241-4d58-aa9c-177ed6d4c932" providerId="ADAL" clId="{CB4320EE-C200-4230-8DFE-E52E648827D2}" dt="2022-06-07T00:45:53.929" v="2" actId="478"/>
          <ac:spMkLst>
            <pc:docMk/>
            <pc:sldMk cId="17876367" sldId="274"/>
            <ac:spMk id="5" creationId="{FD6EF56F-3B6E-308E-7177-271386208552}"/>
          </ac:spMkLst>
        </pc:spChg>
      </pc:sldChg>
    </pc:docChg>
  </pc:docChgLst>
  <pc:docChgLst>
    <pc:chgData name="Md Abdullah Al Naser" userId="12acc36d-0ee1-4239-8ed9-1eb1b2a0b545" providerId="ADAL" clId="{83954016-B43D-4460-BAD5-A7395B05E656}"/>
    <pc:docChg chg="undo custSel addSld delSld modSld">
      <pc:chgData name="Md Abdullah Al Naser" userId="12acc36d-0ee1-4239-8ed9-1eb1b2a0b545" providerId="ADAL" clId="{83954016-B43D-4460-BAD5-A7395B05E656}" dt="2023-07-06T10:34:28.612" v="1559" actId="20577"/>
      <pc:docMkLst>
        <pc:docMk/>
      </pc:docMkLst>
      <pc:sldChg chg="modSp mod">
        <pc:chgData name="Md Abdullah Al Naser" userId="12acc36d-0ee1-4239-8ed9-1eb1b2a0b545" providerId="ADAL" clId="{83954016-B43D-4460-BAD5-A7395B05E656}" dt="2023-07-06T06:14:58.793" v="37" actId="20577"/>
        <pc:sldMkLst>
          <pc:docMk/>
          <pc:sldMk cId="17876367" sldId="274"/>
        </pc:sldMkLst>
        <pc:spChg chg="mod">
          <ac:chgData name="Md Abdullah Al Naser" userId="12acc36d-0ee1-4239-8ed9-1eb1b2a0b545" providerId="ADAL" clId="{83954016-B43D-4460-BAD5-A7395B05E656}" dt="2023-07-06T06:14:44.201" v="12" actId="20577"/>
          <ac:spMkLst>
            <pc:docMk/>
            <pc:sldMk cId="17876367" sldId="274"/>
            <ac:spMk id="2" creationId="{68DF35DC-C448-A341-B8D7-E672480A3BA5}"/>
          </ac:spMkLst>
        </pc:spChg>
        <pc:spChg chg="mod">
          <ac:chgData name="Md Abdullah Al Naser" userId="12acc36d-0ee1-4239-8ed9-1eb1b2a0b545" providerId="ADAL" clId="{83954016-B43D-4460-BAD5-A7395B05E656}" dt="2023-07-06T06:14:58.793" v="37" actId="20577"/>
          <ac:spMkLst>
            <pc:docMk/>
            <pc:sldMk cId="17876367" sldId="274"/>
            <ac:spMk id="3" creationId="{BA6AB0F0-EB52-2148-A63C-DFD0BED213DF}"/>
          </ac:spMkLst>
        </pc:spChg>
      </pc:sldChg>
      <pc:sldChg chg="modSp mod">
        <pc:chgData name="Md Abdullah Al Naser" userId="12acc36d-0ee1-4239-8ed9-1eb1b2a0b545" providerId="ADAL" clId="{83954016-B43D-4460-BAD5-A7395B05E656}" dt="2023-07-06T06:15:13.076" v="39" actId="20577"/>
        <pc:sldMkLst>
          <pc:docMk/>
          <pc:sldMk cId="3043683996" sldId="275"/>
        </pc:sldMkLst>
        <pc:spChg chg="mod">
          <ac:chgData name="Md Abdullah Al Naser" userId="12acc36d-0ee1-4239-8ed9-1eb1b2a0b545" providerId="ADAL" clId="{83954016-B43D-4460-BAD5-A7395B05E656}" dt="2023-07-06T06:15:13.076" v="39" actId="20577"/>
          <ac:spMkLst>
            <pc:docMk/>
            <pc:sldMk cId="3043683996" sldId="275"/>
            <ac:spMk id="5" creationId="{8C8FC453-8228-F8E9-0822-7A27A6D68698}"/>
          </ac:spMkLst>
        </pc:spChg>
      </pc:sldChg>
      <pc:sldChg chg="modSp mod">
        <pc:chgData name="Md Abdullah Al Naser" userId="12acc36d-0ee1-4239-8ed9-1eb1b2a0b545" providerId="ADAL" clId="{83954016-B43D-4460-BAD5-A7395B05E656}" dt="2023-07-06T06:15:35.426" v="69" actId="20577"/>
        <pc:sldMkLst>
          <pc:docMk/>
          <pc:sldMk cId="1634754911" sldId="281"/>
        </pc:sldMkLst>
        <pc:spChg chg="mod">
          <ac:chgData name="Md Abdullah Al Naser" userId="12acc36d-0ee1-4239-8ed9-1eb1b2a0b545" providerId="ADAL" clId="{83954016-B43D-4460-BAD5-A7395B05E656}" dt="2023-07-06T06:15:35.426" v="69" actId="20577"/>
          <ac:spMkLst>
            <pc:docMk/>
            <pc:sldMk cId="1634754911" sldId="281"/>
            <ac:spMk id="2" creationId="{3461B31C-FF22-B21B-933D-8056D56EE625}"/>
          </ac:spMkLst>
        </pc:spChg>
        <pc:spChg chg="mod">
          <ac:chgData name="Md Abdullah Al Naser" userId="12acc36d-0ee1-4239-8ed9-1eb1b2a0b545" providerId="ADAL" clId="{83954016-B43D-4460-BAD5-A7395B05E656}" dt="2023-07-06T06:15:26.897" v="52" actId="20577"/>
          <ac:spMkLst>
            <pc:docMk/>
            <pc:sldMk cId="1634754911" sldId="281"/>
            <ac:spMk id="3" creationId="{A78492CE-EC11-3D69-EEEC-CABA22FD36C0}"/>
          </ac:spMkLst>
        </pc:spChg>
      </pc:sldChg>
      <pc:sldChg chg="addSp delSp modSp mod">
        <pc:chgData name="Md Abdullah Al Naser" userId="12acc36d-0ee1-4239-8ed9-1eb1b2a0b545" providerId="ADAL" clId="{83954016-B43D-4460-BAD5-A7395B05E656}" dt="2023-07-06T10:25:37.002" v="1451" actId="478"/>
        <pc:sldMkLst>
          <pc:docMk/>
          <pc:sldMk cId="2206126354" sldId="283"/>
        </pc:sldMkLst>
        <pc:spChg chg="del">
          <ac:chgData name="Md Abdullah Al Naser" userId="12acc36d-0ee1-4239-8ed9-1eb1b2a0b545" providerId="ADAL" clId="{83954016-B43D-4460-BAD5-A7395B05E656}" dt="2023-07-06T10:25:37.002" v="1451" actId="478"/>
          <ac:spMkLst>
            <pc:docMk/>
            <pc:sldMk cId="2206126354" sldId="283"/>
            <ac:spMk id="4" creationId="{BF0B3C0C-0FC3-BAAE-D964-D0007EC26F1A}"/>
          </ac:spMkLst>
        </pc:spChg>
        <pc:spChg chg="del">
          <ac:chgData name="Md Abdullah Al Naser" userId="12acc36d-0ee1-4239-8ed9-1eb1b2a0b545" providerId="ADAL" clId="{83954016-B43D-4460-BAD5-A7395B05E656}" dt="2023-07-06T10:24:14.853" v="1447" actId="478"/>
          <ac:spMkLst>
            <pc:docMk/>
            <pc:sldMk cId="2206126354" sldId="283"/>
            <ac:spMk id="5" creationId="{65EACA28-0767-40B1-9BB2-DDEEDF4178F6}"/>
          </ac:spMkLst>
        </pc:spChg>
        <pc:spChg chg="del">
          <ac:chgData name="Md Abdullah Al Naser" userId="12acc36d-0ee1-4239-8ed9-1eb1b2a0b545" providerId="ADAL" clId="{83954016-B43D-4460-BAD5-A7395B05E656}" dt="2023-07-06T10:25:37.002" v="1451" actId="478"/>
          <ac:spMkLst>
            <pc:docMk/>
            <pc:sldMk cId="2206126354" sldId="283"/>
            <ac:spMk id="6" creationId="{7C1844D4-6036-6735-3544-FE2849706105}"/>
          </ac:spMkLst>
        </pc:spChg>
        <pc:spChg chg="add mod">
          <ac:chgData name="Md Abdullah Al Naser" userId="12acc36d-0ee1-4239-8ed9-1eb1b2a0b545" providerId="ADAL" clId="{83954016-B43D-4460-BAD5-A7395B05E656}" dt="2023-07-06T10:24:05.234" v="1446" actId="20577"/>
          <ac:spMkLst>
            <pc:docMk/>
            <pc:sldMk cId="2206126354" sldId="283"/>
            <ac:spMk id="7" creationId="{61BF1A8E-0756-6632-A02B-7304DA6D9F75}"/>
          </ac:spMkLst>
        </pc:spChg>
        <pc:spChg chg="del">
          <ac:chgData name="Md Abdullah Al Naser" userId="12acc36d-0ee1-4239-8ed9-1eb1b2a0b545" providerId="ADAL" clId="{83954016-B43D-4460-BAD5-A7395B05E656}" dt="2023-07-06T10:25:37.002" v="1451" actId="478"/>
          <ac:spMkLst>
            <pc:docMk/>
            <pc:sldMk cId="2206126354" sldId="283"/>
            <ac:spMk id="10" creationId="{A784FF27-3E0B-FFF8-99E8-99FB665C99FD}"/>
          </ac:spMkLst>
        </pc:spChg>
        <pc:spChg chg="del">
          <ac:chgData name="Md Abdullah Al Naser" userId="12acc36d-0ee1-4239-8ed9-1eb1b2a0b545" providerId="ADAL" clId="{83954016-B43D-4460-BAD5-A7395B05E656}" dt="2023-07-06T10:25:37.002" v="1451" actId="478"/>
          <ac:spMkLst>
            <pc:docMk/>
            <pc:sldMk cId="2206126354" sldId="283"/>
            <ac:spMk id="11" creationId="{EF7EE244-8345-6FE0-25F8-3A48FD3DECB7}"/>
          </ac:spMkLst>
        </pc:spChg>
        <pc:spChg chg="del">
          <ac:chgData name="Md Abdullah Al Naser" userId="12acc36d-0ee1-4239-8ed9-1eb1b2a0b545" providerId="ADAL" clId="{83954016-B43D-4460-BAD5-A7395B05E656}" dt="2023-07-06T10:25:37.002" v="1451" actId="478"/>
          <ac:spMkLst>
            <pc:docMk/>
            <pc:sldMk cId="2206126354" sldId="283"/>
            <ac:spMk id="12" creationId="{60059129-7670-CF53-9915-D8798A593497}"/>
          </ac:spMkLst>
        </pc:spChg>
        <pc:spChg chg="del">
          <ac:chgData name="Md Abdullah Al Naser" userId="12acc36d-0ee1-4239-8ed9-1eb1b2a0b545" providerId="ADAL" clId="{83954016-B43D-4460-BAD5-A7395B05E656}" dt="2023-07-06T10:25:37.002" v="1451" actId="478"/>
          <ac:spMkLst>
            <pc:docMk/>
            <pc:sldMk cId="2206126354" sldId="283"/>
            <ac:spMk id="13" creationId="{F0B1CD6D-AC55-1332-7A05-0B2209AC4F21}"/>
          </ac:spMkLst>
        </pc:spChg>
        <pc:spChg chg="del">
          <ac:chgData name="Md Abdullah Al Naser" userId="12acc36d-0ee1-4239-8ed9-1eb1b2a0b545" providerId="ADAL" clId="{83954016-B43D-4460-BAD5-A7395B05E656}" dt="2023-07-06T10:25:37.002" v="1451" actId="478"/>
          <ac:spMkLst>
            <pc:docMk/>
            <pc:sldMk cId="2206126354" sldId="283"/>
            <ac:spMk id="14" creationId="{E036254D-77CC-ED31-DC7E-A91AE40DFACB}"/>
          </ac:spMkLst>
        </pc:spChg>
        <pc:spChg chg="del">
          <ac:chgData name="Md Abdullah Al Naser" userId="12acc36d-0ee1-4239-8ed9-1eb1b2a0b545" providerId="ADAL" clId="{83954016-B43D-4460-BAD5-A7395B05E656}" dt="2023-07-06T10:24:22.767" v="1449" actId="478"/>
          <ac:spMkLst>
            <pc:docMk/>
            <pc:sldMk cId="2206126354" sldId="283"/>
            <ac:spMk id="20" creationId="{D32003EE-EA43-CFDD-AC2B-5B694CDD3441}"/>
          </ac:spMkLst>
        </pc:spChg>
        <pc:spChg chg="del">
          <ac:chgData name="Md Abdullah Al Naser" userId="12acc36d-0ee1-4239-8ed9-1eb1b2a0b545" providerId="ADAL" clId="{83954016-B43D-4460-BAD5-A7395B05E656}" dt="2023-07-06T10:25:37.002" v="1451" actId="478"/>
          <ac:spMkLst>
            <pc:docMk/>
            <pc:sldMk cId="2206126354" sldId="283"/>
            <ac:spMk id="24" creationId="{B3733E27-0652-37EA-9895-C044DA739A2D}"/>
          </ac:spMkLst>
        </pc:spChg>
        <pc:spChg chg="del">
          <ac:chgData name="Md Abdullah Al Naser" userId="12acc36d-0ee1-4239-8ed9-1eb1b2a0b545" providerId="ADAL" clId="{83954016-B43D-4460-BAD5-A7395B05E656}" dt="2023-07-06T10:25:37.002" v="1451" actId="478"/>
          <ac:spMkLst>
            <pc:docMk/>
            <pc:sldMk cId="2206126354" sldId="283"/>
            <ac:spMk id="26" creationId="{84F5F717-85D5-A78F-6832-7E7E99EB2EA5}"/>
          </ac:spMkLst>
        </pc:spChg>
        <pc:spChg chg="del">
          <ac:chgData name="Md Abdullah Al Naser" userId="12acc36d-0ee1-4239-8ed9-1eb1b2a0b545" providerId="ADAL" clId="{83954016-B43D-4460-BAD5-A7395B05E656}" dt="2023-07-06T10:25:37.002" v="1451" actId="478"/>
          <ac:spMkLst>
            <pc:docMk/>
            <pc:sldMk cId="2206126354" sldId="283"/>
            <ac:spMk id="27" creationId="{C8CE7C51-21E0-41E3-0A55-3C26145671D5}"/>
          </ac:spMkLst>
        </pc:spChg>
        <pc:spChg chg="del">
          <ac:chgData name="Md Abdullah Al Naser" userId="12acc36d-0ee1-4239-8ed9-1eb1b2a0b545" providerId="ADAL" clId="{83954016-B43D-4460-BAD5-A7395B05E656}" dt="2023-07-06T10:25:37.002" v="1451" actId="478"/>
          <ac:spMkLst>
            <pc:docMk/>
            <pc:sldMk cId="2206126354" sldId="283"/>
            <ac:spMk id="29" creationId="{F4783D7B-90E0-7AA3-7B86-4FF17234575C}"/>
          </ac:spMkLst>
        </pc:spChg>
        <pc:spChg chg="del">
          <ac:chgData name="Md Abdullah Al Naser" userId="12acc36d-0ee1-4239-8ed9-1eb1b2a0b545" providerId="ADAL" clId="{83954016-B43D-4460-BAD5-A7395B05E656}" dt="2023-07-06T10:23:39.508" v="1411" actId="478"/>
          <ac:spMkLst>
            <pc:docMk/>
            <pc:sldMk cId="2206126354" sldId="283"/>
            <ac:spMk id="31" creationId="{677D5D52-AD4F-A6C0-0F71-96ACC8DD7219}"/>
          </ac:spMkLst>
        </pc:spChg>
        <pc:spChg chg="del">
          <ac:chgData name="Md Abdullah Al Naser" userId="12acc36d-0ee1-4239-8ed9-1eb1b2a0b545" providerId="ADAL" clId="{83954016-B43D-4460-BAD5-A7395B05E656}" dt="2023-07-06T10:25:37.002" v="1451" actId="478"/>
          <ac:spMkLst>
            <pc:docMk/>
            <pc:sldMk cId="2206126354" sldId="283"/>
            <ac:spMk id="35" creationId="{7A33D3DC-ABDE-DB29-427F-B10485F88AE5}"/>
          </ac:spMkLst>
        </pc:spChg>
        <pc:spChg chg="del">
          <ac:chgData name="Md Abdullah Al Naser" userId="12acc36d-0ee1-4239-8ed9-1eb1b2a0b545" providerId="ADAL" clId="{83954016-B43D-4460-BAD5-A7395B05E656}" dt="2023-07-06T10:25:37.002" v="1451" actId="478"/>
          <ac:spMkLst>
            <pc:docMk/>
            <pc:sldMk cId="2206126354" sldId="283"/>
            <ac:spMk id="36" creationId="{47993398-362E-0A21-25DB-0B851541969F}"/>
          </ac:spMkLst>
        </pc:spChg>
        <pc:spChg chg="del">
          <ac:chgData name="Md Abdullah Al Naser" userId="12acc36d-0ee1-4239-8ed9-1eb1b2a0b545" providerId="ADAL" clId="{83954016-B43D-4460-BAD5-A7395B05E656}" dt="2023-07-06T10:25:37.002" v="1451" actId="478"/>
          <ac:spMkLst>
            <pc:docMk/>
            <pc:sldMk cId="2206126354" sldId="283"/>
            <ac:spMk id="37" creationId="{B7C41DAE-72DE-A891-E92E-42764F2070B0}"/>
          </ac:spMkLst>
        </pc:spChg>
        <pc:spChg chg="del">
          <ac:chgData name="Md Abdullah Al Naser" userId="12acc36d-0ee1-4239-8ed9-1eb1b2a0b545" providerId="ADAL" clId="{83954016-B43D-4460-BAD5-A7395B05E656}" dt="2023-07-06T10:25:37.002" v="1451" actId="478"/>
          <ac:spMkLst>
            <pc:docMk/>
            <pc:sldMk cId="2206126354" sldId="283"/>
            <ac:spMk id="38" creationId="{667932F7-DF9E-4CA6-D807-8A45FD8AA72F}"/>
          </ac:spMkLst>
        </pc:spChg>
        <pc:spChg chg="del">
          <ac:chgData name="Md Abdullah Al Naser" userId="12acc36d-0ee1-4239-8ed9-1eb1b2a0b545" providerId="ADAL" clId="{83954016-B43D-4460-BAD5-A7395B05E656}" dt="2023-07-06T10:25:37.002" v="1451" actId="478"/>
          <ac:spMkLst>
            <pc:docMk/>
            <pc:sldMk cId="2206126354" sldId="283"/>
            <ac:spMk id="50" creationId="{27DC51DE-2D7F-3F23-252B-66AE06081C39}"/>
          </ac:spMkLst>
        </pc:spChg>
        <pc:cxnChg chg="del mod">
          <ac:chgData name="Md Abdullah Al Naser" userId="12acc36d-0ee1-4239-8ed9-1eb1b2a0b545" providerId="ADAL" clId="{83954016-B43D-4460-BAD5-A7395B05E656}" dt="2023-07-06T10:24:16.084" v="1448" actId="478"/>
          <ac:cxnSpMkLst>
            <pc:docMk/>
            <pc:sldMk cId="2206126354" sldId="283"/>
            <ac:cxnSpMk id="3" creationId="{EC30CC0F-7946-573B-8D3A-A8B6525A0637}"/>
          </ac:cxnSpMkLst>
        </pc:cxnChg>
        <pc:cxnChg chg="del mod">
          <ac:chgData name="Md Abdullah Al Naser" userId="12acc36d-0ee1-4239-8ed9-1eb1b2a0b545" providerId="ADAL" clId="{83954016-B43D-4460-BAD5-A7395B05E656}" dt="2023-07-06T10:25:37.002" v="1451" actId="478"/>
          <ac:cxnSpMkLst>
            <pc:docMk/>
            <pc:sldMk cId="2206126354" sldId="283"/>
            <ac:cxnSpMk id="8" creationId="{E3E0CE48-117A-3F25-6772-754105224843}"/>
          </ac:cxnSpMkLst>
        </pc:cxnChg>
        <pc:cxnChg chg="del">
          <ac:chgData name="Md Abdullah Al Naser" userId="12acc36d-0ee1-4239-8ed9-1eb1b2a0b545" providerId="ADAL" clId="{83954016-B43D-4460-BAD5-A7395B05E656}" dt="2023-07-06T10:24:24.044" v="1450" actId="478"/>
          <ac:cxnSpMkLst>
            <pc:docMk/>
            <pc:sldMk cId="2206126354" sldId="283"/>
            <ac:cxnSpMk id="9" creationId="{4D4AEE3A-A7DA-03E1-E55E-9468AF3B1ACB}"/>
          </ac:cxnSpMkLst>
        </pc:cxnChg>
        <pc:cxnChg chg="del mod">
          <ac:chgData name="Md Abdullah Al Naser" userId="12acc36d-0ee1-4239-8ed9-1eb1b2a0b545" providerId="ADAL" clId="{83954016-B43D-4460-BAD5-A7395B05E656}" dt="2023-07-06T10:25:37.002" v="1451" actId="478"/>
          <ac:cxnSpMkLst>
            <pc:docMk/>
            <pc:sldMk cId="2206126354" sldId="283"/>
            <ac:cxnSpMk id="16" creationId="{F6D67814-8BEC-4E18-7F03-8EADF2C8E718}"/>
          </ac:cxnSpMkLst>
        </pc:cxnChg>
        <pc:cxnChg chg="del mod">
          <ac:chgData name="Md Abdullah Al Naser" userId="12acc36d-0ee1-4239-8ed9-1eb1b2a0b545" providerId="ADAL" clId="{83954016-B43D-4460-BAD5-A7395B05E656}" dt="2023-07-06T10:25:37.002" v="1451" actId="478"/>
          <ac:cxnSpMkLst>
            <pc:docMk/>
            <pc:sldMk cId="2206126354" sldId="283"/>
            <ac:cxnSpMk id="17" creationId="{0E6D3A6D-A81F-AFED-A14D-5ABBB647F610}"/>
          </ac:cxnSpMkLst>
        </pc:cxnChg>
        <pc:cxnChg chg="del mod">
          <ac:chgData name="Md Abdullah Al Naser" userId="12acc36d-0ee1-4239-8ed9-1eb1b2a0b545" providerId="ADAL" clId="{83954016-B43D-4460-BAD5-A7395B05E656}" dt="2023-07-06T10:25:37.002" v="1451" actId="478"/>
          <ac:cxnSpMkLst>
            <pc:docMk/>
            <pc:sldMk cId="2206126354" sldId="283"/>
            <ac:cxnSpMk id="18" creationId="{575C1C89-1842-E531-6399-D31201BFA546}"/>
          </ac:cxnSpMkLst>
        </pc:cxnChg>
        <pc:cxnChg chg="del mod">
          <ac:chgData name="Md Abdullah Al Naser" userId="12acc36d-0ee1-4239-8ed9-1eb1b2a0b545" providerId="ADAL" clId="{83954016-B43D-4460-BAD5-A7395B05E656}" dt="2023-07-06T10:25:37.002" v="1451" actId="478"/>
          <ac:cxnSpMkLst>
            <pc:docMk/>
            <pc:sldMk cId="2206126354" sldId="283"/>
            <ac:cxnSpMk id="21" creationId="{3F9B9AE8-F863-9780-8C07-AB64665EDD4E}"/>
          </ac:cxnSpMkLst>
        </pc:cxnChg>
        <pc:cxnChg chg="del mod">
          <ac:chgData name="Md Abdullah Al Naser" userId="12acc36d-0ee1-4239-8ed9-1eb1b2a0b545" providerId="ADAL" clId="{83954016-B43D-4460-BAD5-A7395B05E656}" dt="2023-07-06T10:25:37.002" v="1451" actId="478"/>
          <ac:cxnSpMkLst>
            <pc:docMk/>
            <pc:sldMk cId="2206126354" sldId="283"/>
            <ac:cxnSpMk id="25" creationId="{05540B4F-5CC3-53EC-7A82-1854C319364F}"/>
          </ac:cxnSpMkLst>
        </pc:cxnChg>
        <pc:cxnChg chg="del mod">
          <ac:chgData name="Md Abdullah Al Naser" userId="12acc36d-0ee1-4239-8ed9-1eb1b2a0b545" providerId="ADAL" clId="{83954016-B43D-4460-BAD5-A7395B05E656}" dt="2023-07-06T10:25:37.002" v="1451" actId="478"/>
          <ac:cxnSpMkLst>
            <pc:docMk/>
            <pc:sldMk cId="2206126354" sldId="283"/>
            <ac:cxnSpMk id="28" creationId="{DA47381D-2F79-D3B3-1080-CE0694816D9A}"/>
          </ac:cxnSpMkLst>
        </pc:cxnChg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3625310878" sldId="286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3661227157" sldId="287"/>
        </pc:sldMkLst>
      </pc:sldChg>
      <pc:sldChg chg="modSp mod">
        <pc:chgData name="Md Abdullah Al Naser" userId="12acc36d-0ee1-4239-8ed9-1eb1b2a0b545" providerId="ADAL" clId="{83954016-B43D-4460-BAD5-A7395B05E656}" dt="2023-07-06T10:22:00.864" v="1409" actId="6549"/>
        <pc:sldMkLst>
          <pc:docMk/>
          <pc:sldMk cId="3034354716" sldId="288"/>
        </pc:sldMkLst>
        <pc:spChg chg="mod">
          <ac:chgData name="Md Abdullah Al Naser" userId="12acc36d-0ee1-4239-8ed9-1eb1b2a0b545" providerId="ADAL" clId="{83954016-B43D-4460-BAD5-A7395B05E656}" dt="2023-07-06T09:45:34.845" v="89" actId="20577"/>
          <ac:spMkLst>
            <pc:docMk/>
            <pc:sldMk cId="3034354716" sldId="288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83954016-B43D-4460-BAD5-A7395B05E656}" dt="2023-07-06T10:22:00.864" v="1409" actId="6549"/>
          <ac:spMkLst>
            <pc:docMk/>
            <pc:sldMk cId="3034354716" sldId="288"/>
            <ac:spMk id="19" creationId="{B6376E1D-AE5B-4176-618B-5E86637102B8}"/>
          </ac:spMkLst>
        </pc:spChg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2368239351" sldId="299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1202028837" sldId="300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800629084" sldId="303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2203985935" sldId="316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3153144775" sldId="318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1351786247" sldId="338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1035454781" sldId="340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419315275" sldId="341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3984516659" sldId="342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236397851" sldId="343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1177742782" sldId="345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713425517" sldId="353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609747667" sldId="356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346851453" sldId="367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2624448912" sldId="368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3495081762" sldId="369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1752163351" sldId="370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3327679784" sldId="371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3451194630" sldId="372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1325369831" sldId="373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3500623371" sldId="374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3835742892" sldId="375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3489682569" sldId="376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3662457508" sldId="377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186401640" sldId="378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2347684036" sldId="379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2898936485" sldId="380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1601621069" sldId="381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748037109" sldId="382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579976686" sldId="383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1061589354" sldId="384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427087541" sldId="385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609176232" sldId="386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1042341643" sldId="388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3746394079" sldId="389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1700822205" sldId="390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3421477580" sldId="391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1124932230" sldId="392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1475389741" sldId="393"/>
        </pc:sldMkLst>
      </pc:sldChg>
      <pc:sldChg chg="modSp mod">
        <pc:chgData name="Md Abdullah Al Naser" userId="12acc36d-0ee1-4239-8ed9-1eb1b2a0b545" providerId="ADAL" clId="{83954016-B43D-4460-BAD5-A7395B05E656}" dt="2023-07-06T10:34:28.612" v="1559" actId="20577"/>
        <pc:sldMkLst>
          <pc:docMk/>
          <pc:sldMk cId="308073296" sldId="394"/>
        </pc:sldMkLst>
        <pc:spChg chg="mod">
          <ac:chgData name="Md Abdullah Al Naser" userId="12acc36d-0ee1-4239-8ed9-1eb1b2a0b545" providerId="ADAL" clId="{83954016-B43D-4460-BAD5-A7395B05E656}" dt="2023-07-06T10:34:20.814" v="1546" actId="20577"/>
          <ac:spMkLst>
            <pc:docMk/>
            <pc:sldMk cId="308073296" sldId="394"/>
            <ac:spMk id="2" creationId="{3461B31C-FF22-B21B-933D-8056D56EE625}"/>
          </ac:spMkLst>
        </pc:spChg>
        <pc:spChg chg="mod">
          <ac:chgData name="Md Abdullah Al Naser" userId="12acc36d-0ee1-4239-8ed9-1eb1b2a0b545" providerId="ADAL" clId="{83954016-B43D-4460-BAD5-A7395B05E656}" dt="2023-07-06T10:34:28.612" v="1559" actId="20577"/>
          <ac:spMkLst>
            <pc:docMk/>
            <pc:sldMk cId="308073296" sldId="394"/>
            <ac:spMk id="3" creationId="{A78492CE-EC11-3D69-EEEC-CABA22FD36C0}"/>
          </ac:spMkLst>
        </pc:spChg>
      </pc:sldChg>
      <pc:sldChg chg="addSp delSp modSp add mod">
        <pc:chgData name="Md Abdullah Al Naser" userId="12acc36d-0ee1-4239-8ed9-1eb1b2a0b545" providerId="ADAL" clId="{83954016-B43D-4460-BAD5-A7395B05E656}" dt="2023-07-06T10:30:39.171" v="1529" actId="14100"/>
        <pc:sldMkLst>
          <pc:docMk/>
          <pc:sldMk cId="2335940800" sldId="395"/>
        </pc:sldMkLst>
        <pc:spChg chg="add del mod">
          <ac:chgData name="Md Abdullah Al Naser" userId="12acc36d-0ee1-4239-8ed9-1eb1b2a0b545" providerId="ADAL" clId="{83954016-B43D-4460-BAD5-A7395B05E656}" dt="2023-07-06T09:52:08.575" v="438" actId="478"/>
          <ac:spMkLst>
            <pc:docMk/>
            <pc:sldMk cId="2335940800" sldId="395"/>
            <ac:spMk id="3" creationId="{12892B73-5A34-DC24-8B94-B9233292E90E}"/>
          </ac:spMkLst>
        </pc:spChg>
        <pc:spChg chg="add mod">
          <ac:chgData name="Md Abdullah Al Naser" userId="12acc36d-0ee1-4239-8ed9-1eb1b2a0b545" providerId="ADAL" clId="{83954016-B43D-4460-BAD5-A7395B05E656}" dt="2023-07-06T10:30:26.151" v="1527" actId="20577"/>
          <ac:spMkLst>
            <pc:docMk/>
            <pc:sldMk cId="2335940800" sldId="395"/>
            <ac:spMk id="4" creationId="{20D8DB4C-8102-CA66-2C7B-6DE1169393A9}"/>
          </ac:spMkLst>
        </pc:spChg>
        <pc:spChg chg="add del mod">
          <ac:chgData name="Md Abdullah Al Naser" userId="12acc36d-0ee1-4239-8ed9-1eb1b2a0b545" providerId="ADAL" clId="{83954016-B43D-4460-BAD5-A7395B05E656}" dt="2023-07-06T09:55:32.118" v="601" actId="22"/>
          <ac:spMkLst>
            <pc:docMk/>
            <pc:sldMk cId="2335940800" sldId="395"/>
            <ac:spMk id="6" creationId="{B5FC13D2-6D0D-B632-4D5C-72B1E0B1377C}"/>
          </ac:spMkLst>
        </pc:spChg>
        <pc:spChg chg="add mod">
          <ac:chgData name="Md Abdullah Al Naser" userId="12acc36d-0ee1-4239-8ed9-1eb1b2a0b545" providerId="ADAL" clId="{83954016-B43D-4460-BAD5-A7395B05E656}" dt="2023-07-06T10:30:39.171" v="1529" actId="14100"/>
          <ac:spMkLst>
            <pc:docMk/>
            <pc:sldMk cId="2335940800" sldId="395"/>
            <ac:spMk id="7" creationId="{42DB530E-1B19-C41E-F140-F21DC41D405A}"/>
          </ac:spMkLst>
        </pc:spChg>
        <pc:spChg chg="mod">
          <ac:chgData name="Md Abdullah Al Naser" userId="12acc36d-0ee1-4239-8ed9-1eb1b2a0b545" providerId="ADAL" clId="{83954016-B43D-4460-BAD5-A7395B05E656}" dt="2023-07-06T10:30:31.673" v="1528" actId="20577"/>
          <ac:spMkLst>
            <pc:docMk/>
            <pc:sldMk cId="2335940800" sldId="395"/>
            <ac:spMk id="19" creationId="{B6376E1D-AE5B-4176-618B-5E86637102B8}"/>
          </ac:spMkLst>
        </pc:spChg>
      </pc:sldChg>
      <pc:sldChg chg="modSp add mod">
        <pc:chgData name="Md Abdullah Al Naser" userId="12acc36d-0ee1-4239-8ed9-1eb1b2a0b545" providerId="ADAL" clId="{83954016-B43D-4460-BAD5-A7395B05E656}" dt="2023-07-06T10:29:42.841" v="1495" actId="14100"/>
        <pc:sldMkLst>
          <pc:docMk/>
          <pc:sldMk cId="908429874" sldId="396"/>
        </pc:sldMkLst>
        <pc:spChg chg="mod">
          <ac:chgData name="Md Abdullah Al Naser" userId="12acc36d-0ee1-4239-8ed9-1eb1b2a0b545" providerId="ADAL" clId="{83954016-B43D-4460-BAD5-A7395B05E656}" dt="2023-07-06T10:29:29.442" v="1494" actId="20577"/>
          <ac:spMkLst>
            <pc:docMk/>
            <pc:sldMk cId="908429874" sldId="396"/>
            <ac:spMk id="4" creationId="{20D8DB4C-8102-CA66-2C7B-6DE1169393A9}"/>
          </ac:spMkLst>
        </pc:spChg>
        <pc:spChg chg="mod">
          <ac:chgData name="Md Abdullah Al Naser" userId="12acc36d-0ee1-4239-8ed9-1eb1b2a0b545" providerId="ADAL" clId="{83954016-B43D-4460-BAD5-A7395B05E656}" dt="2023-07-06T10:29:42.841" v="1495" actId="14100"/>
          <ac:spMkLst>
            <pc:docMk/>
            <pc:sldMk cId="908429874" sldId="396"/>
            <ac:spMk id="7" creationId="{42DB530E-1B19-C41E-F140-F21DC41D405A}"/>
          </ac:spMkLst>
        </pc:spChg>
        <pc:spChg chg="mod">
          <ac:chgData name="Md Abdullah Al Naser" userId="12acc36d-0ee1-4239-8ed9-1eb1b2a0b545" providerId="ADAL" clId="{83954016-B43D-4460-BAD5-A7395B05E656}" dt="2023-07-06T10:20:51.569" v="1367" actId="20577"/>
          <ac:spMkLst>
            <pc:docMk/>
            <pc:sldMk cId="908429874" sldId="396"/>
            <ac:spMk id="19" creationId="{B6376E1D-AE5B-4176-618B-5E86637102B8}"/>
          </ac:spMkLst>
        </pc:spChg>
      </pc:sldChg>
    </pc:docChg>
  </pc:docChgLst>
  <pc:docChgLst>
    <pc:chgData name="Indya Bolton" userId="S::indya.bolton@apnic.net::7790d114-4241-4d58-aa9c-177ed6d4c932" providerId="AD" clId="Web-{B331E4E2-3CDB-AEAC-C8CA-288D27741A26}"/>
    <pc:docChg chg="mod">
      <pc:chgData name="Indya Bolton" userId="S::indya.bolton@apnic.net::7790d114-4241-4d58-aa9c-177ed6d4c932" providerId="AD" clId="Web-{B331E4E2-3CDB-AEAC-C8CA-288D27741A26}" dt="2022-05-10T01:53:37.022" v="0" actId="33475"/>
      <pc:docMkLst>
        <pc:docMk/>
      </pc:docMkLst>
    </pc:docChg>
  </pc:docChgLst>
  <pc:docChgLst>
    <pc:chgData name="Md Abdullah Al Naser" userId="12acc36d-0ee1-4239-8ed9-1eb1b2a0b545" providerId="ADAL" clId="{48F7B5EF-3EFF-4E0C-877F-B0B36A1923E3}"/>
    <pc:docChg chg="modSld">
      <pc:chgData name="Md Abdullah Al Naser" userId="12acc36d-0ee1-4239-8ed9-1eb1b2a0b545" providerId="ADAL" clId="{48F7B5EF-3EFF-4E0C-877F-B0B36A1923E3}" dt="2023-06-22T09:01:13.393" v="5" actId="5793"/>
      <pc:docMkLst>
        <pc:docMk/>
      </pc:docMkLst>
      <pc:sldChg chg="modSp mod">
        <pc:chgData name="Md Abdullah Al Naser" userId="12acc36d-0ee1-4239-8ed9-1eb1b2a0b545" providerId="ADAL" clId="{48F7B5EF-3EFF-4E0C-877F-B0B36A1923E3}" dt="2023-06-22T08:55:08.538" v="3" actId="20577"/>
        <pc:sldMkLst>
          <pc:docMk/>
          <pc:sldMk cId="17876367" sldId="274"/>
        </pc:sldMkLst>
        <pc:spChg chg="mod">
          <ac:chgData name="Md Abdullah Al Naser" userId="12acc36d-0ee1-4239-8ed9-1eb1b2a0b545" providerId="ADAL" clId="{48F7B5EF-3EFF-4E0C-877F-B0B36A1923E3}" dt="2023-06-22T08:55:08.538" v="3" actId="20577"/>
          <ac:spMkLst>
            <pc:docMk/>
            <pc:sldMk cId="17876367" sldId="274"/>
            <ac:spMk id="3" creationId="{BA6AB0F0-EB52-2148-A63C-DFD0BED213DF}"/>
          </ac:spMkLst>
        </pc:spChg>
      </pc:sldChg>
      <pc:sldChg chg="modSp mod">
        <pc:chgData name="Md Abdullah Al Naser" userId="12acc36d-0ee1-4239-8ed9-1eb1b2a0b545" providerId="ADAL" clId="{48F7B5EF-3EFF-4E0C-877F-B0B36A1923E3}" dt="2023-06-22T09:01:13.393" v="5" actId="5793"/>
        <pc:sldMkLst>
          <pc:docMk/>
          <pc:sldMk cId="1035454781" sldId="340"/>
        </pc:sldMkLst>
        <pc:spChg chg="mod">
          <ac:chgData name="Md Abdullah Al Naser" userId="12acc36d-0ee1-4239-8ed9-1eb1b2a0b545" providerId="ADAL" clId="{48F7B5EF-3EFF-4E0C-877F-B0B36A1923E3}" dt="2023-06-22T09:01:13.393" v="5" actId="5793"/>
          <ac:spMkLst>
            <pc:docMk/>
            <pc:sldMk cId="1035454781" sldId="340"/>
            <ac:spMk id="3" creationId="{00000000-0000-0000-0000-000000000000}"/>
          </ac:spMkLst>
        </pc:spChg>
      </pc:sldChg>
    </pc:docChg>
  </pc:docChgLst>
  <pc:docChgLst>
    <pc:chgData name="Md Abdullah Al Naser" userId="12acc36d-0ee1-4239-8ed9-1eb1b2a0b545" providerId="ADAL" clId="{6C9855A5-BA24-427D-BCBE-4FBF6A079AB8}"/>
    <pc:docChg chg="undo redo custSel addSld delSld modSld sldOrd">
      <pc:chgData name="Md Abdullah Al Naser" userId="12acc36d-0ee1-4239-8ed9-1eb1b2a0b545" providerId="ADAL" clId="{6C9855A5-BA24-427D-BCBE-4FBF6A079AB8}" dt="2023-07-06T06:12:21.006" v="9160" actId="6549"/>
      <pc:docMkLst>
        <pc:docMk/>
      </pc:docMkLst>
      <pc:sldChg chg="modSp mod">
        <pc:chgData name="Md Abdullah Al Naser" userId="12acc36d-0ee1-4239-8ed9-1eb1b2a0b545" providerId="ADAL" clId="{6C9855A5-BA24-427D-BCBE-4FBF6A079AB8}" dt="2023-06-26T06:37:38.101" v="51" actId="20577"/>
        <pc:sldMkLst>
          <pc:docMk/>
          <pc:sldMk cId="17876367" sldId="274"/>
        </pc:sldMkLst>
        <pc:spChg chg="mod">
          <ac:chgData name="Md Abdullah Al Naser" userId="12acc36d-0ee1-4239-8ed9-1eb1b2a0b545" providerId="ADAL" clId="{6C9855A5-BA24-427D-BCBE-4FBF6A079AB8}" dt="2023-06-26T06:37:32.835" v="49" actId="20577"/>
          <ac:spMkLst>
            <pc:docMk/>
            <pc:sldMk cId="17876367" sldId="274"/>
            <ac:spMk id="2" creationId="{68DF35DC-C448-A341-B8D7-E672480A3BA5}"/>
          </ac:spMkLst>
        </pc:spChg>
        <pc:spChg chg="mod">
          <ac:chgData name="Md Abdullah Al Naser" userId="12acc36d-0ee1-4239-8ed9-1eb1b2a0b545" providerId="ADAL" clId="{6C9855A5-BA24-427D-BCBE-4FBF6A079AB8}" dt="2023-06-26T06:37:38.101" v="51" actId="20577"/>
          <ac:spMkLst>
            <pc:docMk/>
            <pc:sldMk cId="17876367" sldId="274"/>
            <ac:spMk id="3" creationId="{BA6AB0F0-EB52-2148-A63C-DFD0BED213DF}"/>
          </ac:spMkLst>
        </pc:spChg>
      </pc:sldChg>
      <pc:sldChg chg="addSp delSp modSp mod">
        <pc:chgData name="Md Abdullah Al Naser" userId="12acc36d-0ee1-4239-8ed9-1eb1b2a0b545" providerId="ADAL" clId="{6C9855A5-BA24-427D-BCBE-4FBF6A079AB8}" dt="2023-07-06T06:12:21.006" v="9160" actId="6549"/>
        <pc:sldMkLst>
          <pc:docMk/>
          <pc:sldMk cId="3043683996" sldId="275"/>
        </pc:sldMkLst>
        <pc:spChg chg="del">
          <ac:chgData name="Md Abdullah Al Naser" userId="12acc36d-0ee1-4239-8ed9-1eb1b2a0b545" providerId="ADAL" clId="{6C9855A5-BA24-427D-BCBE-4FBF6A079AB8}" dt="2023-06-26T06:37:58.917" v="52" actId="478"/>
          <ac:spMkLst>
            <pc:docMk/>
            <pc:sldMk cId="3043683996" sldId="275"/>
            <ac:spMk id="3" creationId="{00000000-0000-0000-0000-000000000000}"/>
          </ac:spMkLst>
        </pc:spChg>
        <pc:spChg chg="add del mod">
          <ac:chgData name="Md Abdullah Al Naser" userId="12acc36d-0ee1-4239-8ed9-1eb1b2a0b545" providerId="ADAL" clId="{6C9855A5-BA24-427D-BCBE-4FBF6A079AB8}" dt="2023-06-26T06:38:01.759" v="53" actId="478"/>
          <ac:spMkLst>
            <pc:docMk/>
            <pc:sldMk cId="3043683996" sldId="275"/>
            <ac:spMk id="4" creationId="{C3857B62-75A7-8F2C-7214-B600866154A7}"/>
          </ac:spMkLst>
        </pc:spChg>
        <pc:spChg chg="add mod">
          <ac:chgData name="Md Abdullah Al Naser" userId="12acc36d-0ee1-4239-8ed9-1eb1b2a0b545" providerId="ADAL" clId="{6C9855A5-BA24-427D-BCBE-4FBF6A079AB8}" dt="2023-07-06T06:12:21.006" v="9160" actId="6549"/>
          <ac:spMkLst>
            <pc:docMk/>
            <pc:sldMk cId="3043683996" sldId="275"/>
            <ac:spMk id="5" creationId="{8C8FC453-8228-F8E9-0822-7A27A6D68698}"/>
          </ac:spMkLst>
        </pc:spChg>
      </pc:sldChg>
      <pc:sldChg chg="del">
        <pc:chgData name="Md Abdullah Al Naser" userId="12acc36d-0ee1-4239-8ed9-1eb1b2a0b545" providerId="ADAL" clId="{6C9855A5-BA24-427D-BCBE-4FBF6A079AB8}" dt="2023-06-26T06:39:10.613" v="92" actId="47"/>
        <pc:sldMkLst>
          <pc:docMk/>
          <pc:sldMk cId="2416480704" sldId="276"/>
        </pc:sldMkLst>
      </pc:sldChg>
      <pc:sldChg chg="modSp mod">
        <pc:chgData name="Md Abdullah Al Naser" userId="12acc36d-0ee1-4239-8ed9-1eb1b2a0b545" providerId="ADAL" clId="{6C9855A5-BA24-427D-BCBE-4FBF6A079AB8}" dt="2023-06-26T06:39:02.894" v="90" actId="20577"/>
        <pc:sldMkLst>
          <pc:docMk/>
          <pc:sldMk cId="1634754911" sldId="281"/>
        </pc:sldMkLst>
        <pc:spChg chg="mod">
          <ac:chgData name="Md Abdullah Al Naser" userId="12acc36d-0ee1-4239-8ed9-1eb1b2a0b545" providerId="ADAL" clId="{6C9855A5-BA24-427D-BCBE-4FBF6A079AB8}" dt="2023-06-26T06:39:02.894" v="90" actId="20577"/>
          <ac:spMkLst>
            <pc:docMk/>
            <pc:sldMk cId="1634754911" sldId="281"/>
            <ac:spMk id="2" creationId="{3461B31C-FF22-B21B-933D-8056D56EE625}"/>
          </ac:spMkLst>
        </pc:spChg>
        <pc:spChg chg="mod">
          <ac:chgData name="Md Abdullah Al Naser" userId="12acc36d-0ee1-4239-8ed9-1eb1b2a0b545" providerId="ADAL" clId="{6C9855A5-BA24-427D-BCBE-4FBF6A079AB8}" dt="2023-06-26T06:38:40.505" v="75" actId="20577"/>
          <ac:spMkLst>
            <pc:docMk/>
            <pc:sldMk cId="1634754911" sldId="281"/>
            <ac:spMk id="3" creationId="{A78492CE-EC11-3D69-EEEC-CABA22FD36C0}"/>
          </ac:spMkLst>
        </pc:spChg>
      </pc:sldChg>
      <pc:sldChg chg="del">
        <pc:chgData name="Md Abdullah Al Naser" userId="12acc36d-0ee1-4239-8ed9-1eb1b2a0b545" providerId="ADAL" clId="{6C9855A5-BA24-427D-BCBE-4FBF6A079AB8}" dt="2023-06-26T06:39:49.527" v="99" actId="47"/>
        <pc:sldMkLst>
          <pc:docMk/>
          <pc:sldMk cId="992417235" sldId="284"/>
        </pc:sldMkLst>
      </pc:sldChg>
      <pc:sldChg chg="del">
        <pc:chgData name="Md Abdullah Al Naser" userId="12acc36d-0ee1-4239-8ed9-1eb1b2a0b545" providerId="ADAL" clId="{6C9855A5-BA24-427D-BCBE-4FBF6A079AB8}" dt="2023-06-26T06:39:51.370" v="100" actId="47"/>
        <pc:sldMkLst>
          <pc:docMk/>
          <pc:sldMk cId="328350136" sldId="285"/>
        </pc:sldMkLst>
      </pc:sldChg>
      <pc:sldChg chg="del">
        <pc:chgData name="Md Abdullah Al Naser" userId="12acc36d-0ee1-4239-8ed9-1eb1b2a0b545" providerId="ADAL" clId="{6C9855A5-BA24-427D-BCBE-4FBF6A079AB8}" dt="2023-06-26T06:39:40.596" v="95" actId="47"/>
        <pc:sldMkLst>
          <pc:docMk/>
          <pc:sldMk cId="4072117984" sldId="289"/>
        </pc:sldMkLst>
      </pc:sldChg>
      <pc:sldChg chg="del">
        <pc:chgData name="Md Abdullah Al Naser" userId="12acc36d-0ee1-4239-8ed9-1eb1b2a0b545" providerId="ADAL" clId="{6C9855A5-BA24-427D-BCBE-4FBF6A079AB8}" dt="2023-06-26T06:39:42.894" v="96" actId="47"/>
        <pc:sldMkLst>
          <pc:docMk/>
          <pc:sldMk cId="1282726147" sldId="292"/>
        </pc:sldMkLst>
      </pc:sldChg>
      <pc:sldChg chg="del">
        <pc:chgData name="Md Abdullah Al Naser" userId="12acc36d-0ee1-4239-8ed9-1eb1b2a0b545" providerId="ADAL" clId="{6C9855A5-BA24-427D-BCBE-4FBF6A079AB8}" dt="2023-06-26T06:39:46.146" v="97" actId="47"/>
        <pc:sldMkLst>
          <pc:docMk/>
          <pc:sldMk cId="2706967428" sldId="293"/>
        </pc:sldMkLst>
      </pc:sldChg>
      <pc:sldChg chg="del">
        <pc:chgData name="Md Abdullah Al Naser" userId="12acc36d-0ee1-4239-8ed9-1eb1b2a0b545" providerId="ADAL" clId="{6C9855A5-BA24-427D-BCBE-4FBF6A079AB8}" dt="2023-06-26T06:39:47.474" v="98" actId="47"/>
        <pc:sldMkLst>
          <pc:docMk/>
          <pc:sldMk cId="2679400634" sldId="295"/>
        </pc:sldMkLst>
      </pc:sldChg>
      <pc:sldChg chg="del">
        <pc:chgData name="Md Abdullah Al Naser" userId="12acc36d-0ee1-4239-8ed9-1eb1b2a0b545" providerId="ADAL" clId="{6C9855A5-BA24-427D-BCBE-4FBF6A079AB8}" dt="2023-06-26T06:39:09.277" v="91" actId="47"/>
        <pc:sldMkLst>
          <pc:docMk/>
          <pc:sldMk cId="3269953157" sldId="296"/>
        </pc:sldMkLst>
      </pc:sldChg>
      <pc:sldChg chg="del">
        <pc:chgData name="Md Abdullah Al Naser" userId="12acc36d-0ee1-4239-8ed9-1eb1b2a0b545" providerId="ADAL" clId="{6C9855A5-BA24-427D-BCBE-4FBF6A079AB8}" dt="2023-06-26T06:39:12.004" v="93" actId="47"/>
        <pc:sldMkLst>
          <pc:docMk/>
          <pc:sldMk cId="982785038" sldId="297"/>
        </pc:sldMkLst>
      </pc:sldChg>
      <pc:sldChg chg="del">
        <pc:chgData name="Md Abdullah Al Naser" userId="12acc36d-0ee1-4239-8ed9-1eb1b2a0b545" providerId="ADAL" clId="{6C9855A5-BA24-427D-BCBE-4FBF6A079AB8}" dt="2023-06-26T06:39:12.681" v="94" actId="47"/>
        <pc:sldMkLst>
          <pc:docMk/>
          <pc:sldMk cId="874789597" sldId="298"/>
        </pc:sldMkLst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3417106824" sldId="301"/>
        </pc:sldMkLst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308453116" sldId="304"/>
        </pc:sldMkLst>
      </pc:sldChg>
      <pc:sldChg chg="add 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909947920" sldId="305"/>
        </pc:sldMkLst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279009541" sldId="306"/>
        </pc:sldMkLst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2889335499" sldId="307"/>
        </pc:sldMkLst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3979676197" sldId="308"/>
        </pc:sldMkLst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2577883481" sldId="309"/>
        </pc:sldMkLst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3475360450" sldId="310"/>
        </pc:sldMkLst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3810065956" sldId="311"/>
        </pc:sldMkLst>
      </pc:sldChg>
      <pc:sldChg chg="del">
        <pc:chgData name="Md Abdullah Al Naser" userId="12acc36d-0ee1-4239-8ed9-1eb1b2a0b545" providerId="ADAL" clId="{6C9855A5-BA24-427D-BCBE-4FBF6A079AB8}" dt="2023-06-26T06:48:36.231" v="185" actId="47"/>
        <pc:sldMkLst>
          <pc:docMk/>
          <pc:sldMk cId="845919324" sldId="312"/>
        </pc:sldMkLst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3737931566" sldId="313"/>
        </pc:sldMkLst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275165637" sldId="315"/>
        </pc:sldMkLst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1065586968" sldId="317"/>
        </pc:sldMkLst>
      </pc:sldChg>
      <pc:sldChg chg="del">
        <pc:chgData name="Md Abdullah Al Naser" userId="12acc36d-0ee1-4239-8ed9-1eb1b2a0b545" providerId="ADAL" clId="{6C9855A5-BA24-427D-BCBE-4FBF6A079AB8}" dt="2023-06-26T06:42:28.846" v="126" actId="47"/>
        <pc:sldMkLst>
          <pc:docMk/>
          <pc:sldMk cId="3569120748" sldId="319"/>
        </pc:sldMkLst>
      </pc:sldChg>
      <pc:sldChg chg="add 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1135199141" sldId="320"/>
        </pc:sldMkLst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3170241747" sldId="321"/>
        </pc:sldMkLst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2163409349" sldId="322"/>
        </pc:sldMkLst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2818005700" sldId="323"/>
        </pc:sldMkLst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4048786512" sldId="324"/>
        </pc:sldMkLst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2763140454" sldId="325"/>
        </pc:sldMkLst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672546778" sldId="326"/>
        </pc:sldMkLst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2363141994" sldId="327"/>
        </pc:sldMkLst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1649557739" sldId="328"/>
        </pc:sldMkLst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2061392245" sldId="329"/>
        </pc:sldMkLst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3157067446" sldId="330"/>
        </pc:sldMkLst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2391085518" sldId="331"/>
        </pc:sldMkLst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366867489" sldId="332"/>
        </pc:sldMkLst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1048830114" sldId="333"/>
        </pc:sldMkLst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4243299289" sldId="334"/>
        </pc:sldMkLst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2856650386" sldId="335"/>
        </pc:sldMkLst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1507471426" sldId="336"/>
        </pc:sldMkLst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2329354143" sldId="337"/>
        </pc:sldMkLst>
      </pc:sldChg>
      <pc:sldChg chg="modSp mod">
        <pc:chgData name="Md Abdullah Al Naser" userId="12acc36d-0ee1-4239-8ed9-1eb1b2a0b545" providerId="ADAL" clId="{6C9855A5-BA24-427D-BCBE-4FBF6A079AB8}" dt="2023-06-27T04:20:24.379" v="3055" actId="20577"/>
        <pc:sldMkLst>
          <pc:docMk/>
          <pc:sldMk cId="419315275" sldId="341"/>
        </pc:sldMkLst>
        <pc:spChg chg="mod">
          <ac:chgData name="Md Abdullah Al Naser" userId="12acc36d-0ee1-4239-8ed9-1eb1b2a0b545" providerId="ADAL" clId="{6C9855A5-BA24-427D-BCBE-4FBF6A079AB8}" dt="2023-06-27T04:20:24.379" v="3055" actId="20577"/>
          <ac:spMkLst>
            <pc:docMk/>
            <pc:sldMk cId="419315275" sldId="341"/>
            <ac:spMk id="60" creationId="{1A8012FB-08EA-3A16-235D-24983A6596AE}"/>
          </ac:spMkLst>
        </pc:spChg>
      </pc:sldChg>
      <pc:sldChg chg="modSp mod">
        <pc:chgData name="Md Abdullah Al Naser" userId="12acc36d-0ee1-4239-8ed9-1eb1b2a0b545" providerId="ADAL" clId="{6C9855A5-BA24-427D-BCBE-4FBF6A079AB8}" dt="2023-06-27T04:20:17.486" v="3053" actId="20577"/>
        <pc:sldMkLst>
          <pc:docMk/>
          <pc:sldMk cId="3984516659" sldId="342"/>
        </pc:sldMkLst>
        <pc:spChg chg="mod">
          <ac:chgData name="Md Abdullah Al Naser" userId="12acc36d-0ee1-4239-8ed9-1eb1b2a0b545" providerId="ADAL" clId="{6C9855A5-BA24-427D-BCBE-4FBF6A079AB8}" dt="2023-06-27T04:20:17.486" v="3053" actId="20577"/>
          <ac:spMkLst>
            <pc:docMk/>
            <pc:sldMk cId="3984516659" sldId="342"/>
            <ac:spMk id="60" creationId="{1A8012FB-08EA-3A16-235D-24983A6596AE}"/>
          </ac:spMkLst>
        </pc:spChg>
      </pc:sldChg>
      <pc:sldChg chg="modSp mod">
        <pc:chgData name="Md Abdullah Al Naser" userId="12acc36d-0ee1-4239-8ed9-1eb1b2a0b545" providerId="ADAL" clId="{6C9855A5-BA24-427D-BCBE-4FBF6A079AB8}" dt="2023-06-27T04:20:02.648" v="3049" actId="20577"/>
        <pc:sldMkLst>
          <pc:docMk/>
          <pc:sldMk cId="236397851" sldId="343"/>
        </pc:sldMkLst>
        <pc:spChg chg="mod">
          <ac:chgData name="Md Abdullah Al Naser" userId="12acc36d-0ee1-4239-8ed9-1eb1b2a0b545" providerId="ADAL" clId="{6C9855A5-BA24-427D-BCBE-4FBF6A079AB8}" dt="2023-06-27T04:20:02.648" v="3049" actId="20577"/>
          <ac:spMkLst>
            <pc:docMk/>
            <pc:sldMk cId="236397851" sldId="343"/>
            <ac:spMk id="60" creationId="{1A8012FB-08EA-3A16-235D-24983A6596AE}"/>
          </ac:spMkLst>
        </pc:spChg>
      </pc:sldChg>
      <pc:sldChg chg="addSp delSp modSp mod">
        <pc:chgData name="Md Abdullah Al Naser" userId="12acc36d-0ee1-4239-8ed9-1eb1b2a0b545" providerId="ADAL" clId="{6C9855A5-BA24-427D-BCBE-4FBF6A079AB8}" dt="2023-06-27T04:20:09.915" v="3051" actId="20577"/>
        <pc:sldMkLst>
          <pc:docMk/>
          <pc:sldMk cId="1177742782" sldId="345"/>
        </pc:sldMkLst>
        <pc:spChg chg="add del mod">
          <ac:chgData name="Md Abdullah Al Naser" userId="12acc36d-0ee1-4239-8ed9-1eb1b2a0b545" providerId="ADAL" clId="{6C9855A5-BA24-427D-BCBE-4FBF6A079AB8}" dt="2023-06-27T02:33:56.465" v="881" actId="21"/>
          <ac:spMkLst>
            <pc:docMk/>
            <pc:sldMk cId="1177742782" sldId="345"/>
            <ac:spMk id="4" creationId="{3AC836D6-B404-45CC-9873-F8561FAEF79B}"/>
          </ac:spMkLst>
        </pc:spChg>
        <pc:spChg chg="mod">
          <ac:chgData name="Md Abdullah Al Naser" userId="12acc36d-0ee1-4239-8ed9-1eb1b2a0b545" providerId="ADAL" clId="{6C9855A5-BA24-427D-BCBE-4FBF6A079AB8}" dt="2023-06-27T04:20:09.915" v="3051" actId="20577"/>
          <ac:spMkLst>
            <pc:docMk/>
            <pc:sldMk cId="1177742782" sldId="345"/>
            <ac:spMk id="41" creationId="{66FBD755-F06D-6880-5500-377B3A14D92F}"/>
          </ac:spMkLst>
        </pc:spChg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2198090614" sldId="346"/>
        </pc:sldMkLst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3495867431" sldId="347"/>
        </pc:sldMkLst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3120438037" sldId="348"/>
        </pc:sldMkLst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2681114749" sldId="349"/>
        </pc:sldMkLst>
      </pc:sldChg>
      <pc:sldChg chg="del">
        <pc:chgData name="Md Abdullah Al Naser" userId="12acc36d-0ee1-4239-8ed9-1eb1b2a0b545" providerId="ADAL" clId="{6C9855A5-BA24-427D-BCBE-4FBF6A079AB8}" dt="2023-06-26T06:42:09.594" v="125" actId="47"/>
        <pc:sldMkLst>
          <pc:docMk/>
          <pc:sldMk cId="2337560663" sldId="352"/>
        </pc:sldMkLst>
      </pc:sldChg>
      <pc:sldChg chg="modSp mod ord">
        <pc:chgData name="Md Abdullah Al Naser" userId="12acc36d-0ee1-4239-8ed9-1eb1b2a0b545" providerId="ADAL" clId="{6C9855A5-BA24-427D-BCBE-4FBF6A079AB8}" dt="2023-06-27T07:55:21.905" v="5838"/>
        <pc:sldMkLst>
          <pc:docMk/>
          <pc:sldMk cId="713425517" sldId="353"/>
        </pc:sldMkLst>
        <pc:spChg chg="mod">
          <ac:chgData name="Md Abdullah Al Naser" userId="12acc36d-0ee1-4239-8ed9-1eb1b2a0b545" providerId="ADAL" clId="{6C9855A5-BA24-427D-BCBE-4FBF6A079AB8}" dt="2023-06-27T07:55:21.905" v="5838"/>
          <ac:spMkLst>
            <pc:docMk/>
            <pc:sldMk cId="713425517" sldId="353"/>
            <ac:spMk id="3" creationId="{A78492CE-EC11-3D69-EEEC-CABA22FD36C0}"/>
          </ac:spMkLst>
        </pc:spChg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3372472394" sldId="354"/>
        </pc:sldMkLst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2110316797" sldId="355"/>
        </pc:sldMkLst>
      </pc:sldChg>
      <pc:sldChg chg="modSp mod">
        <pc:chgData name="Md Abdullah Al Naser" userId="12acc36d-0ee1-4239-8ed9-1eb1b2a0b545" providerId="ADAL" clId="{6C9855A5-BA24-427D-BCBE-4FBF6A079AB8}" dt="2023-06-26T06:41:58.477" v="124" actId="20577"/>
        <pc:sldMkLst>
          <pc:docMk/>
          <pc:sldMk cId="609747667" sldId="356"/>
        </pc:sldMkLst>
        <pc:spChg chg="mod">
          <ac:chgData name="Md Abdullah Al Naser" userId="12acc36d-0ee1-4239-8ed9-1eb1b2a0b545" providerId="ADAL" clId="{6C9855A5-BA24-427D-BCBE-4FBF6A079AB8}" dt="2023-06-26T06:41:58.477" v="124" actId="20577"/>
          <ac:spMkLst>
            <pc:docMk/>
            <pc:sldMk cId="609747667" sldId="356"/>
            <ac:spMk id="3" creationId="{A78492CE-EC11-3D69-EEEC-CABA22FD36C0}"/>
          </ac:spMkLst>
        </pc:spChg>
      </pc:sldChg>
      <pc:sldChg chg="modSp add mod ord">
        <pc:chgData name="Md Abdullah Al Naser" userId="12acc36d-0ee1-4239-8ed9-1eb1b2a0b545" providerId="ADAL" clId="{6C9855A5-BA24-427D-BCBE-4FBF6A079AB8}" dt="2023-06-26T06:45:02.182" v="184" actId="5793"/>
        <pc:sldMkLst>
          <pc:docMk/>
          <pc:sldMk cId="346851453" sldId="367"/>
        </pc:sldMkLst>
        <pc:spChg chg="mod">
          <ac:chgData name="Md Abdullah Al Naser" userId="12acc36d-0ee1-4239-8ed9-1eb1b2a0b545" providerId="ADAL" clId="{6C9855A5-BA24-427D-BCBE-4FBF6A079AB8}" dt="2023-06-26T06:45:02.182" v="184" actId="5793"/>
          <ac:spMkLst>
            <pc:docMk/>
            <pc:sldMk cId="346851453" sldId="367"/>
            <ac:spMk id="2" creationId="{3461B31C-FF22-B21B-933D-8056D56EE625}"/>
          </ac:spMkLst>
        </pc:spChg>
        <pc:spChg chg="mod">
          <ac:chgData name="Md Abdullah Al Naser" userId="12acc36d-0ee1-4239-8ed9-1eb1b2a0b545" providerId="ADAL" clId="{6C9855A5-BA24-427D-BCBE-4FBF6A079AB8}" dt="2023-06-26T06:44:38.160" v="151" actId="20577"/>
          <ac:spMkLst>
            <pc:docMk/>
            <pc:sldMk cId="346851453" sldId="367"/>
            <ac:spMk id="3" creationId="{A78492CE-EC11-3D69-EEEC-CABA22FD36C0}"/>
          </ac:spMkLst>
        </pc:spChg>
      </pc:sldChg>
      <pc:sldChg chg="addSp delSp modSp add mod">
        <pc:chgData name="Md Abdullah Al Naser" userId="12acc36d-0ee1-4239-8ed9-1eb1b2a0b545" providerId="ADAL" clId="{6C9855A5-BA24-427D-BCBE-4FBF6A079AB8}" dt="2023-07-06T03:59:09.427" v="6089" actId="20577"/>
        <pc:sldMkLst>
          <pc:docMk/>
          <pc:sldMk cId="2624448912" sldId="368"/>
        </pc:sldMkLst>
        <pc:spChg chg="mod">
          <ac:chgData name="Md Abdullah Al Naser" userId="12acc36d-0ee1-4239-8ed9-1eb1b2a0b545" providerId="ADAL" clId="{6C9855A5-BA24-427D-BCBE-4FBF6A079AB8}" dt="2023-07-06T03:59:09.427" v="6089" actId="20577"/>
          <ac:spMkLst>
            <pc:docMk/>
            <pc:sldMk cId="2624448912" sldId="368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6C9855A5-BA24-427D-BCBE-4FBF6A079AB8}" dt="2023-06-27T06:20:38.485" v="4040" actId="20577"/>
          <ac:spMkLst>
            <pc:docMk/>
            <pc:sldMk cId="2624448912" sldId="368"/>
            <ac:spMk id="3" creationId="{00000000-0000-0000-0000-000000000000}"/>
          </ac:spMkLst>
        </pc:spChg>
        <pc:spChg chg="add mod">
          <ac:chgData name="Md Abdullah Al Naser" userId="12acc36d-0ee1-4239-8ed9-1eb1b2a0b545" providerId="ADAL" clId="{6C9855A5-BA24-427D-BCBE-4FBF6A079AB8}" dt="2023-06-27T06:17:59.905" v="3858" actId="14100"/>
          <ac:spMkLst>
            <pc:docMk/>
            <pc:sldMk cId="2624448912" sldId="368"/>
            <ac:spMk id="4" creationId="{478A26E7-E4D2-93BE-3BE3-358D13802471}"/>
          </ac:spMkLst>
        </pc:spChg>
        <pc:spChg chg="del">
          <ac:chgData name="Md Abdullah Al Naser" userId="12acc36d-0ee1-4239-8ed9-1eb1b2a0b545" providerId="ADAL" clId="{6C9855A5-BA24-427D-BCBE-4FBF6A079AB8}" dt="2023-06-26T06:49:27.150" v="209" actId="478"/>
          <ac:spMkLst>
            <pc:docMk/>
            <pc:sldMk cId="2624448912" sldId="368"/>
            <ac:spMk id="7" creationId="{A2D551E9-7004-D2FF-481E-FB4ECAA0DA75}"/>
          </ac:spMkLst>
        </pc:spChg>
        <pc:spChg chg="del">
          <ac:chgData name="Md Abdullah Al Naser" userId="12acc36d-0ee1-4239-8ed9-1eb1b2a0b545" providerId="ADAL" clId="{6C9855A5-BA24-427D-BCBE-4FBF6A079AB8}" dt="2023-06-26T06:49:27.150" v="209" actId="478"/>
          <ac:spMkLst>
            <pc:docMk/>
            <pc:sldMk cId="2624448912" sldId="368"/>
            <ac:spMk id="8" creationId="{A9DB1CF3-4101-ECA0-F7F2-FE7FC9EF919A}"/>
          </ac:spMkLst>
        </pc:spChg>
        <pc:spChg chg="del">
          <ac:chgData name="Md Abdullah Al Naser" userId="12acc36d-0ee1-4239-8ed9-1eb1b2a0b545" providerId="ADAL" clId="{6C9855A5-BA24-427D-BCBE-4FBF6A079AB8}" dt="2023-06-26T06:49:27.150" v="209" actId="478"/>
          <ac:spMkLst>
            <pc:docMk/>
            <pc:sldMk cId="2624448912" sldId="368"/>
            <ac:spMk id="9" creationId="{9C35CA5A-63FF-47C3-289D-072ECE2CA48B}"/>
          </ac:spMkLst>
        </pc:spChg>
        <pc:spChg chg="del">
          <ac:chgData name="Md Abdullah Al Naser" userId="12acc36d-0ee1-4239-8ed9-1eb1b2a0b545" providerId="ADAL" clId="{6C9855A5-BA24-427D-BCBE-4FBF6A079AB8}" dt="2023-06-26T06:49:30.139" v="210" actId="478"/>
          <ac:spMkLst>
            <pc:docMk/>
            <pc:sldMk cId="2624448912" sldId="368"/>
            <ac:spMk id="10" creationId="{98B1C7B3-8300-3BE6-A2FB-1949D0963582}"/>
          </ac:spMkLst>
        </pc:spChg>
        <pc:spChg chg="add mod">
          <ac:chgData name="Md Abdullah Al Naser" userId="12acc36d-0ee1-4239-8ed9-1eb1b2a0b545" providerId="ADAL" clId="{6C9855A5-BA24-427D-BCBE-4FBF6A079AB8}" dt="2023-06-27T06:18:32.120" v="3897" actId="1037"/>
          <ac:spMkLst>
            <pc:docMk/>
            <pc:sldMk cId="2624448912" sldId="368"/>
            <ac:spMk id="12" creationId="{FDF2AB87-8638-7758-34CA-0FE5AA140C49}"/>
          </ac:spMkLst>
        </pc:spChg>
        <pc:spChg chg="add mod">
          <ac:chgData name="Md Abdullah Al Naser" userId="12acc36d-0ee1-4239-8ed9-1eb1b2a0b545" providerId="ADAL" clId="{6C9855A5-BA24-427D-BCBE-4FBF6A079AB8}" dt="2023-06-27T06:18:14.801" v="3878" actId="1037"/>
          <ac:spMkLst>
            <pc:docMk/>
            <pc:sldMk cId="2624448912" sldId="368"/>
            <ac:spMk id="14" creationId="{8392725D-1CEE-3621-575E-C97BB14C3AA8}"/>
          </ac:spMkLst>
        </pc:spChg>
        <pc:spChg chg="add mod">
          <ac:chgData name="Md Abdullah Al Naser" userId="12acc36d-0ee1-4239-8ed9-1eb1b2a0b545" providerId="ADAL" clId="{6C9855A5-BA24-427D-BCBE-4FBF6A079AB8}" dt="2023-06-27T06:19:08.672" v="3933" actId="1037"/>
          <ac:spMkLst>
            <pc:docMk/>
            <pc:sldMk cId="2624448912" sldId="368"/>
            <ac:spMk id="18" creationId="{6819220D-05B4-AE31-6706-806BC2DAA0BF}"/>
          </ac:spMkLst>
        </pc:spChg>
        <pc:spChg chg="add mod">
          <ac:chgData name="Md Abdullah Al Naser" userId="12acc36d-0ee1-4239-8ed9-1eb1b2a0b545" providerId="ADAL" clId="{6C9855A5-BA24-427D-BCBE-4FBF6A079AB8}" dt="2023-06-27T06:19:25.708" v="3958" actId="1037"/>
          <ac:spMkLst>
            <pc:docMk/>
            <pc:sldMk cId="2624448912" sldId="368"/>
            <ac:spMk id="22" creationId="{78EF5704-6558-3A1D-F799-51C7BB8AF798}"/>
          </ac:spMkLst>
        </pc:spChg>
        <pc:spChg chg="add mod">
          <ac:chgData name="Md Abdullah Al Naser" userId="12acc36d-0ee1-4239-8ed9-1eb1b2a0b545" providerId="ADAL" clId="{6C9855A5-BA24-427D-BCBE-4FBF6A079AB8}" dt="2023-06-26T06:59:37.258" v="694" actId="571"/>
          <ac:spMkLst>
            <pc:docMk/>
            <pc:sldMk cId="2624448912" sldId="368"/>
            <ac:spMk id="25" creationId="{68049A63-2FCC-3938-A889-9EE5A688186B}"/>
          </ac:spMkLst>
        </pc:spChg>
        <pc:spChg chg="add mod">
          <ac:chgData name="Md Abdullah Al Naser" userId="12acc36d-0ee1-4239-8ed9-1eb1b2a0b545" providerId="ADAL" clId="{6C9855A5-BA24-427D-BCBE-4FBF6A079AB8}" dt="2023-06-27T06:19:59.466" v="3988" actId="1038"/>
          <ac:spMkLst>
            <pc:docMk/>
            <pc:sldMk cId="2624448912" sldId="368"/>
            <ac:spMk id="30" creationId="{178C791F-AD42-745A-D6E2-9CDF10FC0448}"/>
          </ac:spMkLst>
        </pc:spChg>
        <pc:spChg chg="del">
          <ac:chgData name="Md Abdullah Al Naser" userId="12acc36d-0ee1-4239-8ed9-1eb1b2a0b545" providerId="ADAL" clId="{6C9855A5-BA24-427D-BCBE-4FBF6A079AB8}" dt="2023-06-26T06:49:27.150" v="209" actId="478"/>
          <ac:spMkLst>
            <pc:docMk/>
            <pc:sldMk cId="2624448912" sldId="368"/>
            <ac:spMk id="34" creationId="{FDB5C1A4-B5DB-DBA1-D8B5-F4A269731538}"/>
          </ac:spMkLst>
        </pc:spChg>
        <pc:spChg chg="del">
          <ac:chgData name="Md Abdullah Al Naser" userId="12acc36d-0ee1-4239-8ed9-1eb1b2a0b545" providerId="ADAL" clId="{6C9855A5-BA24-427D-BCBE-4FBF6A079AB8}" dt="2023-06-26T06:49:27.150" v="209" actId="478"/>
          <ac:spMkLst>
            <pc:docMk/>
            <pc:sldMk cId="2624448912" sldId="368"/>
            <ac:spMk id="36" creationId="{B0CC754E-7D4D-D663-CEA2-51D0215F2929}"/>
          </ac:spMkLst>
        </pc:spChg>
        <pc:spChg chg="del">
          <ac:chgData name="Md Abdullah Al Naser" userId="12acc36d-0ee1-4239-8ed9-1eb1b2a0b545" providerId="ADAL" clId="{6C9855A5-BA24-427D-BCBE-4FBF6A079AB8}" dt="2023-06-26T06:49:27.150" v="209" actId="478"/>
          <ac:spMkLst>
            <pc:docMk/>
            <pc:sldMk cId="2624448912" sldId="368"/>
            <ac:spMk id="38" creationId="{9BE9A020-4AFB-35CB-BD8C-9239B430752E}"/>
          </ac:spMkLst>
        </pc:spChg>
        <pc:spChg chg="del">
          <ac:chgData name="Md Abdullah Al Naser" userId="12acc36d-0ee1-4239-8ed9-1eb1b2a0b545" providerId="ADAL" clId="{6C9855A5-BA24-427D-BCBE-4FBF6A079AB8}" dt="2023-06-26T06:49:27.150" v="209" actId="478"/>
          <ac:spMkLst>
            <pc:docMk/>
            <pc:sldMk cId="2624448912" sldId="368"/>
            <ac:spMk id="40" creationId="{E6792A93-098E-A65E-927B-7AB6A46D718D}"/>
          </ac:spMkLst>
        </pc:spChg>
        <pc:spChg chg="del">
          <ac:chgData name="Md Abdullah Al Naser" userId="12acc36d-0ee1-4239-8ed9-1eb1b2a0b545" providerId="ADAL" clId="{6C9855A5-BA24-427D-BCBE-4FBF6A079AB8}" dt="2023-06-26T06:49:27.150" v="209" actId="478"/>
          <ac:spMkLst>
            <pc:docMk/>
            <pc:sldMk cId="2624448912" sldId="368"/>
            <ac:spMk id="41" creationId="{66FBD755-F06D-6880-5500-377B3A14D92F}"/>
          </ac:spMkLst>
        </pc:spChg>
        <pc:spChg chg="del">
          <ac:chgData name="Md Abdullah Al Naser" userId="12acc36d-0ee1-4239-8ed9-1eb1b2a0b545" providerId="ADAL" clId="{6C9855A5-BA24-427D-BCBE-4FBF6A079AB8}" dt="2023-06-26T06:49:27.150" v="209" actId="478"/>
          <ac:spMkLst>
            <pc:docMk/>
            <pc:sldMk cId="2624448912" sldId="368"/>
            <ac:spMk id="44" creationId="{06DF0703-DFA7-3649-47F5-CF7825310620}"/>
          </ac:spMkLst>
        </pc:spChg>
        <pc:spChg chg="del">
          <ac:chgData name="Md Abdullah Al Naser" userId="12acc36d-0ee1-4239-8ed9-1eb1b2a0b545" providerId="ADAL" clId="{6C9855A5-BA24-427D-BCBE-4FBF6A079AB8}" dt="2023-06-26T06:49:27.150" v="209" actId="478"/>
          <ac:spMkLst>
            <pc:docMk/>
            <pc:sldMk cId="2624448912" sldId="368"/>
            <ac:spMk id="45" creationId="{7B4D5C23-901E-0A0E-CFA9-F30132DCFD70}"/>
          </ac:spMkLst>
        </pc:spChg>
        <pc:spChg chg="add mod">
          <ac:chgData name="Md Abdullah Al Naser" userId="12acc36d-0ee1-4239-8ed9-1eb1b2a0b545" providerId="ADAL" clId="{6C9855A5-BA24-427D-BCBE-4FBF6A079AB8}" dt="2023-06-27T06:20:23.933" v="4029" actId="14100"/>
          <ac:spMkLst>
            <pc:docMk/>
            <pc:sldMk cId="2624448912" sldId="368"/>
            <ac:spMk id="52" creationId="{B09BD3D2-16E5-F5CA-89B2-3EF7A2F189C8}"/>
          </ac:spMkLst>
        </pc:spChg>
        <pc:spChg chg="del">
          <ac:chgData name="Md Abdullah Al Naser" userId="12acc36d-0ee1-4239-8ed9-1eb1b2a0b545" providerId="ADAL" clId="{6C9855A5-BA24-427D-BCBE-4FBF6A079AB8}" dt="2023-06-26T06:49:31.555" v="211" actId="478"/>
          <ac:spMkLst>
            <pc:docMk/>
            <pc:sldMk cId="2624448912" sldId="368"/>
            <ac:spMk id="134" creationId="{B43D7B10-6A50-95E0-36C3-988CE4EABAD4}"/>
          </ac:spMkLst>
        </pc:spChg>
        <pc:cxnChg chg="add mod">
          <ac:chgData name="Md Abdullah Al Naser" userId="12acc36d-0ee1-4239-8ed9-1eb1b2a0b545" providerId="ADAL" clId="{6C9855A5-BA24-427D-BCBE-4FBF6A079AB8}" dt="2023-06-27T06:18:44.452" v="3908" actId="14100"/>
          <ac:cxnSpMkLst>
            <pc:docMk/>
            <pc:sldMk cId="2624448912" sldId="368"/>
            <ac:cxnSpMk id="6" creationId="{D37F56E0-0DB8-2DC1-144B-A9AA1B7E7C55}"/>
          </ac:cxnSpMkLst>
        </pc:cxnChg>
        <pc:cxnChg chg="del mod">
          <ac:chgData name="Md Abdullah Al Naser" userId="12acc36d-0ee1-4239-8ed9-1eb1b2a0b545" providerId="ADAL" clId="{6C9855A5-BA24-427D-BCBE-4FBF6A079AB8}" dt="2023-06-26T06:49:27.150" v="209" actId="478"/>
          <ac:cxnSpMkLst>
            <pc:docMk/>
            <pc:sldMk cId="2624448912" sldId="368"/>
            <ac:cxnSpMk id="11" creationId="{69EAAA0C-0761-43E0-A915-2F03CD353EFD}"/>
          </ac:cxnSpMkLst>
        </pc:cxnChg>
        <pc:cxnChg chg="add mod">
          <ac:chgData name="Md Abdullah Al Naser" userId="12acc36d-0ee1-4239-8ed9-1eb1b2a0b545" providerId="ADAL" clId="{6C9855A5-BA24-427D-BCBE-4FBF6A079AB8}" dt="2023-06-27T06:18:38.139" v="3907" actId="1037"/>
          <ac:cxnSpMkLst>
            <pc:docMk/>
            <pc:sldMk cId="2624448912" sldId="368"/>
            <ac:cxnSpMk id="13" creationId="{4517CF88-B38E-38C5-F5BF-3FD7A5992776}"/>
          </ac:cxnSpMkLst>
        </pc:cxnChg>
        <pc:cxnChg chg="add mod">
          <ac:chgData name="Md Abdullah Al Naser" userId="12acc36d-0ee1-4239-8ed9-1eb1b2a0b545" providerId="ADAL" clId="{6C9855A5-BA24-427D-BCBE-4FBF6A079AB8}" dt="2023-06-27T06:18:58.279" v="3911" actId="14100"/>
          <ac:cxnSpMkLst>
            <pc:docMk/>
            <pc:sldMk cId="2624448912" sldId="368"/>
            <ac:cxnSpMk id="16" creationId="{350B38F3-6A7D-A55C-092A-A60D9F15E26E}"/>
          </ac:cxnSpMkLst>
        </pc:cxnChg>
        <pc:cxnChg chg="add mod">
          <ac:chgData name="Md Abdullah Al Naser" userId="12acc36d-0ee1-4239-8ed9-1eb1b2a0b545" providerId="ADAL" clId="{6C9855A5-BA24-427D-BCBE-4FBF6A079AB8}" dt="2023-06-27T06:19:15.824" v="3935" actId="14100"/>
          <ac:cxnSpMkLst>
            <pc:docMk/>
            <pc:sldMk cId="2624448912" sldId="368"/>
            <ac:cxnSpMk id="19" creationId="{9EE9DB05-B0AC-0991-D4DC-063FB7F95D7A}"/>
          </ac:cxnSpMkLst>
        </pc:cxnChg>
        <pc:cxnChg chg="add mod">
          <ac:chgData name="Md Abdullah Al Naser" userId="12acc36d-0ee1-4239-8ed9-1eb1b2a0b545" providerId="ADAL" clId="{6C9855A5-BA24-427D-BCBE-4FBF6A079AB8}" dt="2023-06-27T06:19:42.346" v="3978" actId="14100"/>
          <ac:cxnSpMkLst>
            <pc:docMk/>
            <pc:sldMk cId="2624448912" sldId="368"/>
            <ac:cxnSpMk id="23" creationId="{DBCCAF89-8A12-FF92-1A2A-59198B9B8B4F}"/>
          </ac:cxnSpMkLst>
        </pc:cxnChg>
        <pc:cxnChg chg="add mod">
          <ac:chgData name="Md Abdullah Al Naser" userId="12acc36d-0ee1-4239-8ed9-1eb1b2a0b545" providerId="ADAL" clId="{6C9855A5-BA24-427D-BCBE-4FBF6A079AB8}" dt="2023-06-27T06:19:33.357" v="3960" actId="14100"/>
          <ac:cxnSpMkLst>
            <pc:docMk/>
            <pc:sldMk cId="2624448912" sldId="368"/>
            <ac:cxnSpMk id="27" creationId="{7DA56340-5561-84D2-6ACE-72E33BB73259}"/>
          </ac:cxnSpMkLst>
        </pc:cxnChg>
        <pc:cxnChg chg="add del mod">
          <ac:chgData name="Md Abdullah Al Naser" userId="12acc36d-0ee1-4239-8ed9-1eb1b2a0b545" providerId="ADAL" clId="{6C9855A5-BA24-427D-BCBE-4FBF6A079AB8}" dt="2023-06-26T07:01:26.439" v="723" actId="478"/>
          <ac:cxnSpMkLst>
            <pc:docMk/>
            <pc:sldMk cId="2624448912" sldId="368"/>
            <ac:cxnSpMk id="28" creationId="{58A134AE-09E2-06C8-B5B5-1633301967F7}"/>
          </ac:cxnSpMkLst>
        </pc:cxnChg>
        <pc:cxnChg chg="del mod">
          <ac:chgData name="Md Abdullah Al Naser" userId="12acc36d-0ee1-4239-8ed9-1eb1b2a0b545" providerId="ADAL" clId="{6C9855A5-BA24-427D-BCBE-4FBF6A079AB8}" dt="2023-06-26T06:49:27.150" v="209" actId="478"/>
          <ac:cxnSpMkLst>
            <pc:docMk/>
            <pc:sldMk cId="2624448912" sldId="368"/>
            <ac:cxnSpMk id="29" creationId="{122C1C06-A837-2F38-C134-E3F8DCAA4C8E}"/>
          </ac:cxnSpMkLst>
        </pc:cxnChg>
        <pc:cxnChg chg="del mod">
          <ac:chgData name="Md Abdullah Al Naser" userId="12acc36d-0ee1-4239-8ed9-1eb1b2a0b545" providerId="ADAL" clId="{6C9855A5-BA24-427D-BCBE-4FBF6A079AB8}" dt="2023-06-26T06:49:27.150" v="209" actId="478"/>
          <ac:cxnSpMkLst>
            <pc:docMk/>
            <pc:sldMk cId="2624448912" sldId="368"/>
            <ac:cxnSpMk id="31" creationId="{0C455653-CC46-CE1D-053E-C63541EDCF99}"/>
          </ac:cxnSpMkLst>
        </pc:cxnChg>
        <pc:cxnChg chg="del mod">
          <ac:chgData name="Md Abdullah Al Naser" userId="12acc36d-0ee1-4239-8ed9-1eb1b2a0b545" providerId="ADAL" clId="{6C9855A5-BA24-427D-BCBE-4FBF6A079AB8}" dt="2023-06-26T06:49:27.150" v="209" actId="478"/>
          <ac:cxnSpMkLst>
            <pc:docMk/>
            <pc:sldMk cId="2624448912" sldId="368"/>
            <ac:cxnSpMk id="33" creationId="{8C7AAE5F-EEB9-ABDF-A303-172E092D2C58}"/>
          </ac:cxnSpMkLst>
        </pc:cxnChg>
        <pc:cxnChg chg="del mod">
          <ac:chgData name="Md Abdullah Al Naser" userId="12acc36d-0ee1-4239-8ed9-1eb1b2a0b545" providerId="ADAL" clId="{6C9855A5-BA24-427D-BCBE-4FBF6A079AB8}" dt="2023-06-26T06:49:27.150" v="209" actId="478"/>
          <ac:cxnSpMkLst>
            <pc:docMk/>
            <pc:sldMk cId="2624448912" sldId="368"/>
            <ac:cxnSpMk id="35" creationId="{FF4C1B95-5C98-61BD-3C31-BACF9B876837}"/>
          </ac:cxnSpMkLst>
        </pc:cxnChg>
        <pc:cxnChg chg="del mod">
          <ac:chgData name="Md Abdullah Al Naser" userId="12acc36d-0ee1-4239-8ed9-1eb1b2a0b545" providerId="ADAL" clId="{6C9855A5-BA24-427D-BCBE-4FBF6A079AB8}" dt="2023-06-26T06:49:27.150" v="209" actId="478"/>
          <ac:cxnSpMkLst>
            <pc:docMk/>
            <pc:sldMk cId="2624448912" sldId="368"/>
            <ac:cxnSpMk id="37" creationId="{C027E4DC-DAF4-F70A-CF73-B1A11DBE6FAD}"/>
          </ac:cxnSpMkLst>
        </pc:cxnChg>
        <pc:cxnChg chg="del mod">
          <ac:chgData name="Md Abdullah Al Naser" userId="12acc36d-0ee1-4239-8ed9-1eb1b2a0b545" providerId="ADAL" clId="{6C9855A5-BA24-427D-BCBE-4FBF6A079AB8}" dt="2023-06-26T06:49:27.150" v="209" actId="478"/>
          <ac:cxnSpMkLst>
            <pc:docMk/>
            <pc:sldMk cId="2624448912" sldId="368"/>
            <ac:cxnSpMk id="39" creationId="{32C7CA9E-71B2-5322-2A26-B668C6CBC851}"/>
          </ac:cxnSpMkLst>
        </pc:cxnChg>
        <pc:cxnChg chg="del mod">
          <ac:chgData name="Md Abdullah Al Naser" userId="12acc36d-0ee1-4239-8ed9-1eb1b2a0b545" providerId="ADAL" clId="{6C9855A5-BA24-427D-BCBE-4FBF6A079AB8}" dt="2023-06-26T06:49:27.150" v="209" actId="478"/>
          <ac:cxnSpMkLst>
            <pc:docMk/>
            <pc:sldMk cId="2624448912" sldId="368"/>
            <ac:cxnSpMk id="42" creationId="{8E7E2DBE-91B1-8543-03C9-AAC34BF8C7F6}"/>
          </ac:cxnSpMkLst>
        </pc:cxnChg>
        <pc:cxnChg chg="del mod">
          <ac:chgData name="Md Abdullah Al Naser" userId="12acc36d-0ee1-4239-8ed9-1eb1b2a0b545" providerId="ADAL" clId="{6C9855A5-BA24-427D-BCBE-4FBF6A079AB8}" dt="2023-06-26T06:49:27.150" v="209" actId="478"/>
          <ac:cxnSpMkLst>
            <pc:docMk/>
            <pc:sldMk cId="2624448912" sldId="368"/>
            <ac:cxnSpMk id="43" creationId="{41ADE9B0-2458-B671-DB7C-BD90FB1D6AAC}"/>
          </ac:cxnSpMkLst>
        </pc:cxnChg>
        <pc:cxnChg chg="add del mod">
          <ac:chgData name="Md Abdullah Al Naser" userId="12acc36d-0ee1-4239-8ed9-1eb1b2a0b545" providerId="ADAL" clId="{6C9855A5-BA24-427D-BCBE-4FBF6A079AB8}" dt="2023-06-26T07:02:00.807" v="731" actId="478"/>
          <ac:cxnSpMkLst>
            <pc:docMk/>
            <pc:sldMk cId="2624448912" sldId="368"/>
            <ac:cxnSpMk id="46" creationId="{899ACDDE-DDDF-EFBC-A839-7A6A4A13470B}"/>
          </ac:cxnSpMkLst>
        </pc:cxnChg>
        <pc:cxnChg chg="del">
          <ac:chgData name="Md Abdullah Al Naser" userId="12acc36d-0ee1-4239-8ed9-1eb1b2a0b545" providerId="ADAL" clId="{6C9855A5-BA24-427D-BCBE-4FBF6A079AB8}" dt="2023-06-26T06:49:27.150" v="209" actId="478"/>
          <ac:cxnSpMkLst>
            <pc:docMk/>
            <pc:sldMk cId="2624448912" sldId="368"/>
            <ac:cxnSpMk id="48" creationId="{5E83C650-C783-2149-D031-D02C97CEF642}"/>
          </ac:cxnSpMkLst>
        </pc:cxnChg>
        <pc:cxnChg chg="add mod">
          <ac:chgData name="Md Abdullah Al Naser" userId="12acc36d-0ee1-4239-8ed9-1eb1b2a0b545" providerId="ADAL" clId="{6C9855A5-BA24-427D-BCBE-4FBF6A079AB8}" dt="2023-06-27T06:20:03.434" v="3989" actId="14100"/>
          <ac:cxnSpMkLst>
            <pc:docMk/>
            <pc:sldMk cId="2624448912" sldId="368"/>
            <ac:cxnSpMk id="49" creationId="{A177C92C-060E-A7B0-69E9-98E7D3F9CEA0}"/>
          </ac:cxnSpMkLst>
        </pc:cxnChg>
        <pc:cxnChg chg="add mod">
          <ac:chgData name="Md Abdullah Al Naser" userId="12acc36d-0ee1-4239-8ed9-1eb1b2a0b545" providerId="ADAL" clId="{6C9855A5-BA24-427D-BCBE-4FBF6A079AB8}" dt="2023-06-27T06:20:28.183" v="4030" actId="14100"/>
          <ac:cxnSpMkLst>
            <pc:docMk/>
            <pc:sldMk cId="2624448912" sldId="368"/>
            <ac:cxnSpMk id="53" creationId="{D415A063-6EF3-CB21-B853-A5EBBE717B8C}"/>
          </ac:cxnSpMkLst>
        </pc:cxnChg>
      </pc:sldChg>
      <pc:sldChg chg="addSp delSp modSp add mod">
        <pc:chgData name="Md Abdullah Al Naser" userId="12acc36d-0ee1-4239-8ed9-1eb1b2a0b545" providerId="ADAL" clId="{6C9855A5-BA24-427D-BCBE-4FBF6A079AB8}" dt="2023-07-06T03:59:15.026" v="6090"/>
        <pc:sldMkLst>
          <pc:docMk/>
          <pc:sldMk cId="3495081762" sldId="369"/>
        </pc:sldMkLst>
        <pc:spChg chg="mod">
          <ac:chgData name="Md Abdullah Al Naser" userId="12acc36d-0ee1-4239-8ed9-1eb1b2a0b545" providerId="ADAL" clId="{6C9855A5-BA24-427D-BCBE-4FBF6A079AB8}" dt="2023-07-06T03:59:15.026" v="6090"/>
          <ac:spMkLst>
            <pc:docMk/>
            <pc:sldMk cId="3495081762" sldId="369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6C9855A5-BA24-427D-BCBE-4FBF6A079AB8}" dt="2023-06-27T04:23:54.303" v="3073" actId="20577"/>
          <ac:spMkLst>
            <pc:docMk/>
            <pc:sldMk cId="3495081762" sldId="369"/>
            <ac:spMk id="3" creationId="{00000000-0000-0000-0000-000000000000}"/>
          </ac:spMkLst>
        </pc:spChg>
        <pc:spChg chg="add mod">
          <ac:chgData name="Md Abdullah Al Naser" userId="12acc36d-0ee1-4239-8ed9-1eb1b2a0b545" providerId="ADAL" clId="{6C9855A5-BA24-427D-BCBE-4FBF6A079AB8}" dt="2023-06-27T06:20:49.011" v="4042" actId="20577"/>
          <ac:spMkLst>
            <pc:docMk/>
            <pc:sldMk cId="3495081762" sldId="369"/>
            <ac:spMk id="4" creationId="{C63340B5-0F28-BC21-CAE9-324FAAC63636}"/>
          </ac:spMkLst>
        </pc:spChg>
        <pc:spChg chg="mod">
          <ac:chgData name="Md Abdullah Al Naser" userId="12acc36d-0ee1-4239-8ed9-1eb1b2a0b545" providerId="ADAL" clId="{6C9855A5-BA24-427D-BCBE-4FBF6A079AB8}" dt="2023-06-27T02:38:58.781" v="954" actId="1076"/>
          <ac:spMkLst>
            <pc:docMk/>
            <pc:sldMk cId="3495081762" sldId="369"/>
            <ac:spMk id="7" creationId="{A2D551E9-7004-D2FF-481E-FB4ECAA0DA75}"/>
          </ac:spMkLst>
        </pc:spChg>
        <pc:spChg chg="mod">
          <ac:chgData name="Md Abdullah Al Naser" userId="12acc36d-0ee1-4239-8ed9-1eb1b2a0b545" providerId="ADAL" clId="{6C9855A5-BA24-427D-BCBE-4FBF6A079AB8}" dt="2023-06-27T02:38:58.781" v="954" actId="1076"/>
          <ac:spMkLst>
            <pc:docMk/>
            <pc:sldMk cId="3495081762" sldId="369"/>
            <ac:spMk id="8" creationId="{A9DB1CF3-4101-ECA0-F7F2-FE7FC9EF919A}"/>
          </ac:spMkLst>
        </pc:spChg>
        <pc:spChg chg="mod">
          <ac:chgData name="Md Abdullah Al Naser" userId="12acc36d-0ee1-4239-8ed9-1eb1b2a0b545" providerId="ADAL" clId="{6C9855A5-BA24-427D-BCBE-4FBF6A079AB8}" dt="2023-06-27T02:38:58.781" v="954" actId="1076"/>
          <ac:spMkLst>
            <pc:docMk/>
            <pc:sldMk cId="3495081762" sldId="369"/>
            <ac:spMk id="9" creationId="{9C35CA5A-63FF-47C3-289D-072ECE2CA48B}"/>
          </ac:spMkLst>
        </pc:spChg>
        <pc:spChg chg="mod">
          <ac:chgData name="Md Abdullah Al Naser" userId="12acc36d-0ee1-4239-8ed9-1eb1b2a0b545" providerId="ADAL" clId="{6C9855A5-BA24-427D-BCBE-4FBF6A079AB8}" dt="2023-06-27T02:38:58.781" v="954" actId="1076"/>
          <ac:spMkLst>
            <pc:docMk/>
            <pc:sldMk cId="3495081762" sldId="369"/>
            <ac:spMk id="10" creationId="{98B1C7B3-8300-3BE6-A2FB-1949D0963582}"/>
          </ac:spMkLst>
        </pc:spChg>
        <pc:spChg chg="mod">
          <ac:chgData name="Md Abdullah Al Naser" userId="12acc36d-0ee1-4239-8ed9-1eb1b2a0b545" providerId="ADAL" clId="{6C9855A5-BA24-427D-BCBE-4FBF6A079AB8}" dt="2023-06-27T02:38:58.781" v="954" actId="1076"/>
          <ac:spMkLst>
            <pc:docMk/>
            <pc:sldMk cId="3495081762" sldId="369"/>
            <ac:spMk id="34" creationId="{FDB5C1A4-B5DB-DBA1-D8B5-F4A269731538}"/>
          </ac:spMkLst>
        </pc:spChg>
        <pc:spChg chg="mod">
          <ac:chgData name="Md Abdullah Al Naser" userId="12acc36d-0ee1-4239-8ed9-1eb1b2a0b545" providerId="ADAL" clId="{6C9855A5-BA24-427D-BCBE-4FBF6A079AB8}" dt="2023-06-27T02:38:58.781" v="954" actId="1076"/>
          <ac:spMkLst>
            <pc:docMk/>
            <pc:sldMk cId="3495081762" sldId="369"/>
            <ac:spMk id="36" creationId="{B0CC754E-7D4D-D663-CEA2-51D0215F2929}"/>
          </ac:spMkLst>
        </pc:spChg>
        <pc:spChg chg="mod">
          <ac:chgData name="Md Abdullah Al Naser" userId="12acc36d-0ee1-4239-8ed9-1eb1b2a0b545" providerId="ADAL" clId="{6C9855A5-BA24-427D-BCBE-4FBF6A079AB8}" dt="2023-06-27T02:38:58.781" v="954" actId="1076"/>
          <ac:spMkLst>
            <pc:docMk/>
            <pc:sldMk cId="3495081762" sldId="369"/>
            <ac:spMk id="38" creationId="{9BE9A020-4AFB-35CB-BD8C-9239B430752E}"/>
          </ac:spMkLst>
        </pc:spChg>
        <pc:spChg chg="mod">
          <ac:chgData name="Md Abdullah Al Naser" userId="12acc36d-0ee1-4239-8ed9-1eb1b2a0b545" providerId="ADAL" clId="{6C9855A5-BA24-427D-BCBE-4FBF6A079AB8}" dt="2023-06-27T02:38:58.781" v="954" actId="1076"/>
          <ac:spMkLst>
            <pc:docMk/>
            <pc:sldMk cId="3495081762" sldId="369"/>
            <ac:spMk id="40" creationId="{E6792A93-098E-A65E-927B-7AB6A46D718D}"/>
          </ac:spMkLst>
        </pc:spChg>
        <pc:spChg chg="mod">
          <ac:chgData name="Md Abdullah Al Naser" userId="12acc36d-0ee1-4239-8ed9-1eb1b2a0b545" providerId="ADAL" clId="{6C9855A5-BA24-427D-BCBE-4FBF6A079AB8}" dt="2023-06-27T04:19:53.703" v="3047" actId="20577"/>
          <ac:spMkLst>
            <pc:docMk/>
            <pc:sldMk cId="3495081762" sldId="369"/>
            <ac:spMk id="41" creationId="{66FBD755-F06D-6880-5500-377B3A14D92F}"/>
          </ac:spMkLst>
        </pc:spChg>
        <pc:spChg chg="mod">
          <ac:chgData name="Md Abdullah Al Naser" userId="12acc36d-0ee1-4239-8ed9-1eb1b2a0b545" providerId="ADAL" clId="{6C9855A5-BA24-427D-BCBE-4FBF6A079AB8}" dt="2023-06-27T02:40:59.025" v="967" actId="14100"/>
          <ac:spMkLst>
            <pc:docMk/>
            <pc:sldMk cId="3495081762" sldId="369"/>
            <ac:spMk id="44" creationId="{06DF0703-DFA7-3649-47F5-CF7825310620}"/>
          </ac:spMkLst>
        </pc:spChg>
        <pc:spChg chg="mod">
          <ac:chgData name="Md Abdullah Al Naser" userId="12acc36d-0ee1-4239-8ed9-1eb1b2a0b545" providerId="ADAL" clId="{6C9855A5-BA24-427D-BCBE-4FBF6A079AB8}" dt="2023-06-27T02:40:52.042" v="966" actId="14100"/>
          <ac:spMkLst>
            <pc:docMk/>
            <pc:sldMk cId="3495081762" sldId="369"/>
            <ac:spMk id="45" creationId="{7B4D5C23-901E-0A0E-CFA9-F30132DCFD70}"/>
          </ac:spMkLst>
        </pc:spChg>
        <pc:spChg chg="add del mod">
          <ac:chgData name="Md Abdullah Al Naser" userId="12acc36d-0ee1-4239-8ed9-1eb1b2a0b545" providerId="ADAL" clId="{6C9855A5-BA24-427D-BCBE-4FBF6A079AB8}" dt="2023-06-27T02:39:04.022" v="955" actId="478"/>
          <ac:spMkLst>
            <pc:docMk/>
            <pc:sldMk cId="3495081762" sldId="369"/>
            <ac:spMk id="49" creationId="{09FC754D-A36E-1430-8400-57E57624F1AB}"/>
          </ac:spMkLst>
        </pc:spChg>
        <pc:spChg chg="add mod">
          <ac:chgData name="Md Abdullah Al Naser" userId="12acc36d-0ee1-4239-8ed9-1eb1b2a0b545" providerId="ADAL" clId="{6C9855A5-BA24-427D-BCBE-4FBF6A079AB8}" dt="2023-06-27T06:20:51.005" v="4044" actId="20577"/>
          <ac:spMkLst>
            <pc:docMk/>
            <pc:sldMk cId="3495081762" sldId="369"/>
            <ac:spMk id="59" creationId="{DB3A843F-AC7E-84DD-1F8E-F84ABDC4D9CE}"/>
          </ac:spMkLst>
        </pc:spChg>
        <pc:spChg chg="add mod">
          <ac:chgData name="Md Abdullah Al Naser" userId="12acc36d-0ee1-4239-8ed9-1eb1b2a0b545" providerId="ADAL" clId="{6C9855A5-BA24-427D-BCBE-4FBF6A079AB8}" dt="2023-06-27T02:43:42.561" v="999" actId="692"/>
          <ac:spMkLst>
            <pc:docMk/>
            <pc:sldMk cId="3495081762" sldId="369"/>
            <ac:spMk id="60" creationId="{75211AEC-717B-A679-7FA4-53263EA65E92}"/>
          </ac:spMkLst>
        </pc:spChg>
        <pc:spChg chg="add mod">
          <ac:chgData name="Md Abdullah Al Naser" userId="12acc36d-0ee1-4239-8ed9-1eb1b2a0b545" providerId="ADAL" clId="{6C9855A5-BA24-427D-BCBE-4FBF6A079AB8}" dt="2023-06-27T02:43:42.561" v="999" actId="692"/>
          <ac:spMkLst>
            <pc:docMk/>
            <pc:sldMk cId="3495081762" sldId="369"/>
            <ac:spMk id="61" creationId="{01795518-B809-F511-2825-FA9B451FD4D0}"/>
          </ac:spMkLst>
        </pc:spChg>
        <pc:spChg chg="del">
          <ac:chgData name="Md Abdullah Al Naser" userId="12acc36d-0ee1-4239-8ed9-1eb1b2a0b545" providerId="ADAL" clId="{6C9855A5-BA24-427D-BCBE-4FBF6A079AB8}" dt="2023-06-27T02:33:12.247" v="847" actId="478"/>
          <ac:spMkLst>
            <pc:docMk/>
            <pc:sldMk cId="3495081762" sldId="369"/>
            <ac:spMk id="134" creationId="{B43D7B10-6A50-95E0-36C3-988CE4EABAD4}"/>
          </ac:spMkLst>
        </pc:spChg>
        <pc:cxnChg chg="mod">
          <ac:chgData name="Md Abdullah Al Naser" userId="12acc36d-0ee1-4239-8ed9-1eb1b2a0b545" providerId="ADAL" clId="{6C9855A5-BA24-427D-BCBE-4FBF6A079AB8}" dt="2023-06-27T02:38:58.781" v="954" actId="1076"/>
          <ac:cxnSpMkLst>
            <pc:docMk/>
            <pc:sldMk cId="3495081762" sldId="369"/>
            <ac:cxnSpMk id="11" creationId="{69EAAA0C-0761-43E0-A915-2F03CD353EFD}"/>
          </ac:cxnSpMkLst>
        </pc:cxnChg>
        <pc:cxnChg chg="mod">
          <ac:chgData name="Md Abdullah Al Naser" userId="12acc36d-0ee1-4239-8ed9-1eb1b2a0b545" providerId="ADAL" clId="{6C9855A5-BA24-427D-BCBE-4FBF6A079AB8}" dt="2023-06-27T02:38:58.781" v="954" actId="1076"/>
          <ac:cxnSpMkLst>
            <pc:docMk/>
            <pc:sldMk cId="3495081762" sldId="369"/>
            <ac:cxnSpMk id="29" creationId="{122C1C06-A837-2F38-C134-E3F8DCAA4C8E}"/>
          </ac:cxnSpMkLst>
        </pc:cxnChg>
        <pc:cxnChg chg="add mod">
          <ac:chgData name="Md Abdullah Al Naser" userId="12acc36d-0ee1-4239-8ed9-1eb1b2a0b545" providerId="ADAL" clId="{6C9855A5-BA24-427D-BCBE-4FBF6A079AB8}" dt="2023-06-27T02:38:58.781" v="954" actId="1076"/>
          <ac:cxnSpMkLst>
            <pc:docMk/>
            <pc:sldMk cId="3495081762" sldId="369"/>
            <ac:cxnSpMk id="30" creationId="{044E64AD-0B6F-063E-E215-B598FFFF15DE}"/>
          </ac:cxnSpMkLst>
        </pc:cxnChg>
        <pc:cxnChg chg="mod">
          <ac:chgData name="Md Abdullah Al Naser" userId="12acc36d-0ee1-4239-8ed9-1eb1b2a0b545" providerId="ADAL" clId="{6C9855A5-BA24-427D-BCBE-4FBF6A079AB8}" dt="2023-06-27T02:38:58.781" v="954" actId="1076"/>
          <ac:cxnSpMkLst>
            <pc:docMk/>
            <pc:sldMk cId="3495081762" sldId="369"/>
            <ac:cxnSpMk id="31" creationId="{0C455653-CC46-CE1D-053E-C63541EDCF99}"/>
          </ac:cxnSpMkLst>
        </pc:cxnChg>
        <pc:cxnChg chg="mod">
          <ac:chgData name="Md Abdullah Al Naser" userId="12acc36d-0ee1-4239-8ed9-1eb1b2a0b545" providerId="ADAL" clId="{6C9855A5-BA24-427D-BCBE-4FBF6A079AB8}" dt="2023-06-27T02:38:58.781" v="954" actId="1076"/>
          <ac:cxnSpMkLst>
            <pc:docMk/>
            <pc:sldMk cId="3495081762" sldId="369"/>
            <ac:cxnSpMk id="33" creationId="{8C7AAE5F-EEB9-ABDF-A303-172E092D2C58}"/>
          </ac:cxnSpMkLst>
        </pc:cxnChg>
        <pc:cxnChg chg="mod">
          <ac:chgData name="Md Abdullah Al Naser" userId="12acc36d-0ee1-4239-8ed9-1eb1b2a0b545" providerId="ADAL" clId="{6C9855A5-BA24-427D-BCBE-4FBF6A079AB8}" dt="2023-06-27T02:38:58.781" v="954" actId="1076"/>
          <ac:cxnSpMkLst>
            <pc:docMk/>
            <pc:sldMk cId="3495081762" sldId="369"/>
            <ac:cxnSpMk id="35" creationId="{FF4C1B95-5C98-61BD-3C31-BACF9B876837}"/>
          </ac:cxnSpMkLst>
        </pc:cxnChg>
        <pc:cxnChg chg="mod">
          <ac:chgData name="Md Abdullah Al Naser" userId="12acc36d-0ee1-4239-8ed9-1eb1b2a0b545" providerId="ADAL" clId="{6C9855A5-BA24-427D-BCBE-4FBF6A079AB8}" dt="2023-06-27T02:38:58.781" v="954" actId="1076"/>
          <ac:cxnSpMkLst>
            <pc:docMk/>
            <pc:sldMk cId="3495081762" sldId="369"/>
            <ac:cxnSpMk id="37" creationId="{C027E4DC-DAF4-F70A-CF73-B1A11DBE6FAD}"/>
          </ac:cxnSpMkLst>
        </pc:cxnChg>
        <pc:cxnChg chg="mod">
          <ac:chgData name="Md Abdullah Al Naser" userId="12acc36d-0ee1-4239-8ed9-1eb1b2a0b545" providerId="ADAL" clId="{6C9855A5-BA24-427D-BCBE-4FBF6A079AB8}" dt="2023-06-27T02:38:58.781" v="954" actId="1076"/>
          <ac:cxnSpMkLst>
            <pc:docMk/>
            <pc:sldMk cId="3495081762" sldId="369"/>
            <ac:cxnSpMk id="39" creationId="{32C7CA9E-71B2-5322-2A26-B668C6CBC851}"/>
          </ac:cxnSpMkLst>
        </pc:cxnChg>
        <pc:cxnChg chg="mod">
          <ac:chgData name="Md Abdullah Al Naser" userId="12acc36d-0ee1-4239-8ed9-1eb1b2a0b545" providerId="ADAL" clId="{6C9855A5-BA24-427D-BCBE-4FBF6A079AB8}" dt="2023-06-27T02:38:58.781" v="954" actId="1076"/>
          <ac:cxnSpMkLst>
            <pc:docMk/>
            <pc:sldMk cId="3495081762" sldId="369"/>
            <ac:cxnSpMk id="42" creationId="{8E7E2DBE-91B1-8543-03C9-AAC34BF8C7F6}"/>
          </ac:cxnSpMkLst>
        </pc:cxnChg>
        <pc:cxnChg chg="mod">
          <ac:chgData name="Md Abdullah Al Naser" userId="12acc36d-0ee1-4239-8ed9-1eb1b2a0b545" providerId="ADAL" clId="{6C9855A5-BA24-427D-BCBE-4FBF6A079AB8}" dt="2023-06-27T02:38:58.781" v="954" actId="1076"/>
          <ac:cxnSpMkLst>
            <pc:docMk/>
            <pc:sldMk cId="3495081762" sldId="369"/>
            <ac:cxnSpMk id="43" creationId="{41ADE9B0-2458-B671-DB7C-BD90FB1D6AAC}"/>
          </ac:cxnSpMkLst>
        </pc:cxnChg>
        <pc:cxnChg chg="mod">
          <ac:chgData name="Md Abdullah Al Naser" userId="12acc36d-0ee1-4239-8ed9-1eb1b2a0b545" providerId="ADAL" clId="{6C9855A5-BA24-427D-BCBE-4FBF6A079AB8}" dt="2023-06-27T02:38:58.781" v="954" actId="1076"/>
          <ac:cxnSpMkLst>
            <pc:docMk/>
            <pc:sldMk cId="3495081762" sldId="369"/>
            <ac:cxnSpMk id="48" creationId="{5E83C650-C783-2149-D031-D02C97CEF642}"/>
          </ac:cxnSpMkLst>
        </pc:cxnChg>
        <pc:cxnChg chg="add mod">
          <ac:chgData name="Md Abdullah Al Naser" userId="12acc36d-0ee1-4239-8ed9-1eb1b2a0b545" providerId="ADAL" clId="{6C9855A5-BA24-427D-BCBE-4FBF6A079AB8}" dt="2023-06-27T02:38:58.781" v="954" actId="1076"/>
          <ac:cxnSpMkLst>
            <pc:docMk/>
            <pc:sldMk cId="3495081762" sldId="369"/>
            <ac:cxnSpMk id="50" creationId="{09662C1D-8EB2-58ED-3602-A7AC0C5A68D0}"/>
          </ac:cxnSpMkLst>
        </pc:cxnChg>
      </pc:sldChg>
      <pc:sldChg chg="addSp delSp modSp add mod">
        <pc:chgData name="Md Abdullah Al Naser" userId="12acc36d-0ee1-4239-8ed9-1eb1b2a0b545" providerId="ADAL" clId="{6C9855A5-BA24-427D-BCBE-4FBF6A079AB8}" dt="2023-07-06T03:59:24.951" v="6092"/>
        <pc:sldMkLst>
          <pc:docMk/>
          <pc:sldMk cId="1752163351" sldId="370"/>
        </pc:sldMkLst>
        <pc:spChg chg="mod">
          <ac:chgData name="Md Abdullah Al Naser" userId="12acc36d-0ee1-4239-8ed9-1eb1b2a0b545" providerId="ADAL" clId="{6C9855A5-BA24-427D-BCBE-4FBF6A079AB8}" dt="2023-07-06T03:59:24.951" v="6092"/>
          <ac:spMkLst>
            <pc:docMk/>
            <pc:sldMk cId="1752163351" sldId="370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6C9855A5-BA24-427D-BCBE-4FBF6A079AB8}" dt="2023-06-27T04:43:06.544" v="3240" actId="21"/>
          <ac:spMkLst>
            <pc:docMk/>
            <pc:sldMk cId="1752163351" sldId="370"/>
            <ac:spMk id="3" creationId="{00000000-0000-0000-0000-000000000000}"/>
          </ac:spMkLst>
        </pc:spChg>
        <pc:spChg chg="del">
          <ac:chgData name="Md Abdullah Al Naser" userId="12acc36d-0ee1-4239-8ed9-1eb1b2a0b545" providerId="ADAL" clId="{6C9855A5-BA24-427D-BCBE-4FBF6A079AB8}" dt="2023-06-27T02:44:57.659" v="1053" actId="478"/>
          <ac:spMkLst>
            <pc:docMk/>
            <pc:sldMk cId="1752163351" sldId="370"/>
            <ac:spMk id="4" creationId="{C63340B5-0F28-BC21-CAE9-324FAAC63636}"/>
          </ac:spMkLst>
        </pc:spChg>
        <pc:spChg chg="add mod">
          <ac:chgData name="Md Abdullah Al Naser" userId="12acc36d-0ee1-4239-8ed9-1eb1b2a0b545" providerId="ADAL" clId="{6C9855A5-BA24-427D-BCBE-4FBF6A079AB8}" dt="2023-06-27T06:21:09.153" v="4068" actId="20577"/>
          <ac:spMkLst>
            <pc:docMk/>
            <pc:sldMk cId="1752163351" sldId="370"/>
            <ac:spMk id="5" creationId="{49E48B54-69FB-B5B6-ABF6-78EA5A5EC13E}"/>
          </ac:spMkLst>
        </pc:spChg>
        <pc:spChg chg="add mod">
          <ac:chgData name="Md Abdullah Al Naser" userId="12acc36d-0ee1-4239-8ed9-1eb1b2a0b545" providerId="ADAL" clId="{6C9855A5-BA24-427D-BCBE-4FBF6A079AB8}" dt="2023-06-27T06:21:15.971" v="4069" actId="14100"/>
          <ac:spMkLst>
            <pc:docMk/>
            <pc:sldMk cId="1752163351" sldId="370"/>
            <ac:spMk id="6" creationId="{316FE0C1-7C08-09E0-E51A-20D66A3D8728}"/>
          </ac:spMkLst>
        </pc:spChg>
        <pc:spChg chg="del">
          <ac:chgData name="Md Abdullah Al Naser" userId="12acc36d-0ee1-4239-8ed9-1eb1b2a0b545" providerId="ADAL" clId="{6C9855A5-BA24-427D-BCBE-4FBF6A079AB8}" dt="2023-06-27T02:53:31.027" v="1382" actId="478"/>
          <ac:spMkLst>
            <pc:docMk/>
            <pc:sldMk cId="1752163351" sldId="370"/>
            <ac:spMk id="7" creationId="{A2D551E9-7004-D2FF-481E-FB4ECAA0DA75}"/>
          </ac:spMkLst>
        </pc:spChg>
        <pc:spChg chg="del">
          <ac:chgData name="Md Abdullah Al Naser" userId="12acc36d-0ee1-4239-8ed9-1eb1b2a0b545" providerId="ADAL" clId="{6C9855A5-BA24-427D-BCBE-4FBF6A079AB8}" dt="2023-06-27T02:53:31.027" v="1382" actId="478"/>
          <ac:spMkLst>
            <pc:docMk/>
            <pc:sldMk cId="1752163351" sldId="370"/>
            <ac:spMk id="8" creationId="{A9DB1CF3-4101-ECA0-F7F2-FE7FC9EF919A}"/>
          </ac:spMkLst>
        </pc:spChg>
        <pc:spChg chg="del">
          <ac:chgData name="Md Abdullah Al Naser" userId="12acc36d-0ee1-4239-8ed9-1eb1b2a0b545" providerId="ADAL" clId="{6C9855A5-BA24-427D-BCBE-4FBF6A079AB8}" dt="2023-06-27T02:53:31.027" v="1382" actId="478"/>
          <ac:spMkLst>
            <pc:docMk/>
            <pc:sldMk cId="1752163351" sldId="370"/>
            <ac:spMk id="9" creationId="{9C35CA5A-63FF-47C3-289D-072ECE2CA48B}"/>
          </ac:spMkLst>
        </pc:spChg>
        <pc:spChg chg="del">
          <ac:chgData name="Md Abdullah Al Naser" userId="12acc36d-0ee1-4239-8ed9-1eb1b2a0b545" providerId="ADAL" clId="{6C9855A5-BA24-427D-BCBE-4FBF6A079AB8}" dt="2023-06-27T02:53:31.027" v="1382" actId="478"/>
          <ac:spMkLst>
            <pc:docMk/>
            <pc:sldMk cId="1752163351" sldId="370"/>
            <ac:spMk id="10" creationId="{98B1C7B3-8300-3BE6-A2FB-1949D0963582}"/>
          </ac:spMkLst>
        </pc:spChg>
        <pc:spChg chg="add mod">
          <ac:chgData name="Md Abdullah Al Naser" userId="12acc36d-0ee1-4239-8ed9-1eb1b2a0b545" providerId="ADAL" clId="{6C9855A5-BA24-427D-BCBE-4FBF6A079AB8}" dt="2023-06-27T06:21:21.476" v="4070" actId="14100"/>
          <ac:spMkLst>
            <pc:docMk/>
            <pc:sldMk cId="1752163351" sldId="370"/>
            <ac:spMk id="12" creationId="{5BA7F43A-F0C0-EEA4-B6F4-D68D42A398DC}"/>
          </ac:spMkLst>
        </pc:spChg>
        <pc:spChg chg="del">
          <ac:chgData name="Md Abdullah Al Naser" userId="12acc36d-0ee1-4239-8ed9-1eb1b2a0b545" providerId="ADAL" clId="{6C9855A5-BA24-427D-BCBE-4FBF6A079AB8}" dt="2023-06-27T02:53:31.027" v="1382" actId="478"/>
          <ac:spMkLst>
            <pc:docMk/>
            <pc:sldMk cId="1752163351" sldId="370"/>
            <ac:spMk id="34" creationId="{FDB5C1A4-B5DB-DBA1-D8B5-F4A269731538}"/>
          </ac:spMkLst>
        </pc:spChg>
        <pc:spChg chg="del">
          <ac:chgData name="Md Abdullah Al Naser" userId="12acc36d-0ee1-4239-8ed9-1eb1b2a0b545" providerId="ADAL" clId="{6C9855A5-BA24-427D-BCBE-4FBF6A079AB8}" dt="2023-06-27T02:53:31.027" v="1382" actId="478"/>
          <ac:spMkLst>
            <pc:docMk/>
            <pc:sldMk cId="1752163351" sldId="370"/>
            <ac:spMk id="36" creationId="{B0CC754E-7D4D-D663-CEA2-51D0215F2929}"/>
          </ac:spMkLst>
        </pc:spChg>
        <pc:spChg chg="del">
          <ac:chgData name="Md Abdullah Al Naser" userId="12acc36d-0ee1-4239-8ed9-1eb1b2a0b545" providerId="ADAL" clId="{6C9855A5-BA24-427D-BCBE-4FBF6A079AB8}" dt="2023-06-27T02:53:31.027" v="1382" actId="478"/>
          <ac:spMkLst>
            <pc:docMk/>
            <pc:sldMk cId="1752163351" sldId="370"/>
            <ac:spMk id="38" creationId="{9BE9A020-4AFB-35CB-BD8C-9239B430752E}"/>
          </ac:spMkLst>
        </pc:spChg>
        <pc:spChg chg="del">
          <ac:chgData name="Md Abdullah Al Naser" userId="12acc36d-0ee1-4239-8ed9-1eb1b2a0b545" providerId="ADAL" clId="{6C9855A5-BA24-427D-BCBE-4FBF6A079AB8}" dt="2023-06-27T02:53:31.027" v="1382" actId="478"/>
          <ac:spMkLst>
            <pc:docMk/>
            <pc:sldMk cId="1752163351" sldId="370"/>
            <ac:spMk id="40" creationId="{E6792A93-098E-A65E-927B-7AB6A46D718D}"/>
          </ac:spMkLst>
        </pc:spChg>
        <pc:spChg chg="del">
          <ac:chgData name="Md Abdullah Al Naser" userId="12acc36d-0ee1-4239-8ed9-1eb1b2a0b545" providerId="ADAL" clId="{6C9855A5-BA24-427D-BCBE-4FBF6A079AB8}" dt="2023-06-27T02:53:31.027" v="1382" actId="478"/>
          <ac:spMkLst>
            <pc:docMk/>
            <pc:sldMk cId="1752163351" sldId="370"/>
            <ac:spMk id="41" creationId="{66FBD755-F06D-6880-5500-377B3A14D92F}"/>
          </ac:spMkLst>
        </pc:spChg>
        <pc:spChg chg="del">
          <ac:chgData name="Md Abdullah Al Naser" userId="12acc36d-0ee1-4239-8ed9-1eb1b2a0b545" providerId="ADAL" clId="{6C9855A5-BA24-427D-BCBE-4FBF6A079AB8}" dt="2023-06-27T02:53:31.027" v="1382" actId="478"/>
          <ac:spMkLst>
            <pc:docMk/>
            <pc:sldMk cId="1752163351" sldId="370"/>
            <ac:spMk id="44" creationId="{06DF0703-DFA7-3649-47F5-CF7825310620}"/>
          </ac:spMkLst>
        </pc:spChg>
        <pc:spChg chg="del">
          <ac:chgData name="Md Abdullah Al Naser" userId="12acc36d-0ee1-4239-8ed9-1eb1b2a0b545" providerId="ADAL" clId="{6C9855A5-BA24-427D-BCBE-4FBF6A079AB8}" dt="2023-06-27T02:53:31.027" v="1382" actId="478"/>
          <ac:spMkLst>
            <pc:docMk/>
            <pc:sldMk cId="1752163351" sldId="370"/>
            <ac:spMk id="45" creationId="{7B4D5C23-901E-0A0E-CFA9-F30132DCFD70}"/>
          </ac:spMkLst>
        </pc:spChg>
        <pc:spChg chg="del">
          <ac:chgData name="Md Abdullah Al Naser" userId="12acc36d-0ee1-4239-8ed9-1eb1b2a0b545" providerId="ADAL" clId="{6C9855A5-BA24-427D-BCBE-4FBF6A079AB8}" dt="2023-06-27T02:44:59.085" v="1054" actId="478"/>
          <ac:spMkLst>
            <pc:docMk/>
            <pc:sldMk cId="1752163351" sldId="370"/>
            <ac:spMk id="59" creationId="{DB3A843F-AC7E-84DD-1F8E-F84ABDC4D9CE}"/>
          </ac:spMkLst>
        </pc:spChg>
        <pc:spChg chg="del">
          <ac:chgData name="Md Abdullah Al Naser" userId="12acc36d-0ee1-4239-8ed9-1eb1b2a0b545" providerId="ADAL" clId="{6C9855A5-BA24-427D-BCBE-4FBF6A079AB8}" dt="2023-06-27T02:53:31.027" v="1382" actId="478"/>
          <ac:spMkLst>
            <pc:docMk/>
            <pc:sldMk cId="1752163351" sldId="370"/>
            <ac:spMk id="60" creationId="{75211AEC-717B-A679-7FA4-53263EA65E92}"/>
          </ac:spMkLst>
        </pc:spChg>
        <pc:spChg chg="del">
          <ac:chgData name="Md Abdullah Al Naser" userId="12acc36d-0ee1-4239-8ed9-1eb1b2a0b545" providerId="ADAL" clId="{6C9855A5-BA24-427D-BCBE-4FBF6A079AB8}" dt="2023-06-27T02:53:31.027" v="1382" actId="478"/>
          <ac:spMkLst>
            <pc:docMk/>
            <pc:sldMk cId="1752163351" sldId="370"/>
            <ac:spMk id="61" creationId="{01795518-B809-F511-2825-FA9B451FD4D0}"/>
          </ac:spMkLst>
        </pc:spChg>
        <pc:cxnChg chg="del mod">
          <ac:chgData name="Md Abdullah Al Naser" userId="12acc36d-0ee1-4239-8ed9-1eb1b2a0b545" providerId="ADAL" clId="{6C9855A5-BA24-427D-BCBE-4FBF6A079AB8}" dt="2023-06-27T02:53:31.027" v="1382" actId="478"/>
          <ac:cxnSpMkLst>
            <pc:docMk/>
            <pc:sldMk cId="1752163351" sldId="370"/>
            <ac:cxnSpMk id="11" creationId="{69EAAA0C-0761-43E0-A915-2F03CD353EFD}"/>
          </ac:cxnSpMkLst>
        </pc:cxnChg>
        <pc:cxnChg chg="del mod">
          <ac:chgData name="Md Abdullah Al Naser" userId="12acc36d-0ee1-4239-8ed9-1eb1b2a0b545" providerId="ADAL" clId="{6C9855A5-BA24-427D-BCBE-4FBF6A079AB8}" dt="2023-06-27T02:53:31.027" v="1382" actId="478"/>
          <ac:cxnSpMkLst>
            <pc:docMk/>
            <pc:sldMk cId="1752163351" sldId="370"/>
            <ac:cxnSpMk id="29" creationId="{122C1C06-A837-2F38-C134-E3F8DCAA4C8E}"/>
          </ac:cxnSpMkLst>
        </pc:cxnChg>
        <pc:cxnChg chg="del mod">
          <ac:chgData name="Md Abdullah Al Naser" userId="12acc36d-0ee1-4239-8ed9-1eb1b2a0b545" providerId="ADAL" clId="{6C9855A5-BA24-427D-BCBE-4FBF6A079AB8}" dt="2023-06-27T02:53:31.027" v="1382" actId="478"/>
          <ac:cxnSpMkLst>
            <pc:docMk/>
            <pc:sldMk cId="1752163351" sldId="370"/>
            <ac:cxnSpMk id="30" creationId="{044E64AD-0B6F-063E-E215-B598FFFF15DE}"/>
          </ac:cxnSpMkLst>
        </pc:cxnChg>
        <pc:cxnChg chg="del mod">
          <ac:chgData name="Md Abdullah Al Naser" userId="12acc36d-0ee1-4239-8ed9-1eb1b2a0b545" providerId="ADAL" clId="{6C9855A5-BA24-427D-BCBE-4FBF6A079AB8}" dt="2023-06-27T02:53:31.027" v="1382" actId="478"/>
          <ac:cxnSpMkLst>
            <pc:docMk/>
            <pc:sldMk cId="1752163351" sldId="370"/>
            <ac:cxnSpMk id="31" creationId="{0C455653-CC46-CE1D-053E-C63541EDCF99}"/>
          </ac:cxnSpMkLst>
        </pc:cxnChg>
        <pc:cxnChg chg="del mod">
          <ac:chgData name="Md Abdullah Al Naser" userId="12acc36d-0ee1-4239-8ed9-1eb1b2a0b545" providerId="ADAL" clId="{6C9855A5-BA24-427D-BCBE-4FBF6A079AB8}" dt="2023-06-27T02:53:31.027" v="1382" actId="478"/>
          <ac:cxnSpMkLst>
            <pc:docMk/>
            <pc:sldMk cId="1752163351" sldId="370"/>
            <ac:cxnSpMk id="33" creationId="{8C7AAE5F-EEB9-ABDF-A303-172E092D2C58}"/>
          </ac:cxnSpMkLst>
        </pc:cxnChg>
        <pc:cxnChg chg="del mod">
          <ac:chgData name="Md Abdullah Al Naser" userId="12acc36d-0ee1-4239-8ed9-1eb1b2a0b545" providerId="ADAL" clId="{6C9855A5-BA24-427D-BCBE-4FBF6A079AB8}" dt="2023-06-27T02:53:31.027" v="1382" actId="478"/>
          <ac:cxnSpMkLst>
            <pc:docMk/>
            <pc:sldMk cId="1752163351" sldId="370"/>
            <ac:cxnSpMk id="35" creationId="{FF4C1B95-5C98-61BD-3C31-BACF9B876837}"/>
          </ac:cxnSpMkLst>
        </pc:cxnChg>
        <pc:cxnChg chg="del mod">
          <ac:chgData name="Md Abdullah Al Naser" userId="12acc36d-0ee1-4239-8ed9-1eb1b2a0b545" providerId="ADAL" clId="{6C9855A5-BA24-427D-BCBE-4FBF6A079AB8}" dt="2023-06-27T02:53:31.027" v="1382" actId="478"/>
          <ac:cxnSpMkLst>
            <pc:docMk/>
            <pc:sldMk cId="1752163351" sldId="370"/>
            <ac:cxnSpMk id="37" creationId="{C027E4DC-DAF4-F70A-CF73-B1A11DBE6FAD}"/>
          </ac:cxnSpMkLst>
        </pc:cxnChg>
        <pc:cxnChg chg="del mod">
          <ac:chgData name="Md Abdullah Al Naser" userId="12acc36d-0ee1-4239-8ed9-1eb1b2a0b545" providerId="ADAL" clId="{6C9855A5-BA24-427D-BCBE-4FBF6A079AB8}" dt="2023-06-27T02:53:31.027" v="1382" actId="478"/>
          <ac:cxnSpMkLst>
            <pc:docMk/>
            <pc:sldMk cId="1752163351" sldId="370"/>
            <ac:cxnSpMk id="39" creationId="{32C7CA9E-71B2-5322-2A26-B668C6CBC851}"/>
          </ac:cxnSpMkLst>
        </pc:cxnChg>
        <pc:cxnChg chg="del mod">
          <ac:chgData name="Md Abdullah Al Naser" userId="12acc36d-0ee1-4239-8ed9-1eb1b2a0b545" providerId="ADAL" clId="{6C9855A5-BA24-427D-BCBE-4FBF6A079AB8}" dt="2023-06-27T02:53:31.027" v="1382" actId="478"/>
          <ac:cxnSpMkLst>
            <pc:docMk/>
            <pc:sldMk cId="1752163351" sldId="370"/>
            <ac:cxnSpMk id="42" creationId="{8E7E2DBE-91B1-8543-03C9-AAC34BF8C7F6}"/>
          </ac:cxnSpMkLst>
        </pc:cxnChg>
        <pc:cxnChg chg="del mod">
          <ac:chgData name="Md Abdullah Al Naser" userId="12acc36d-0ee1-4239-8ed9-1eb1b2a0b545" providerId="ADAL" clId="{6C9855A5-BA24-427D-BCBE-4FBF6A079AB8}" dt="2023-06-27T02:53:31.027" v="1382" actId="478"/>
          <ac:cxnSpMkLst>
            <pc:docMk/>
            <pc:sldMk cId="1752163351" sldId="370"/>
            <ac:cxnSpMk id="43" creationId="{41ADE9B0-2458-B671-DB7C-BD90FB1D6AAC}"/>
          </ac:cxnSpMkLst>
        </pc:cxnChg>
        <pc:cxnChg chg="del mod">
          <ac:chgData name="Md Abdullah Al Naser" userId="12acc36d-0ee1-4239-8ed9-1eb1b2a0b545" providerId="ADAL" clId="{6C9855A5-BA24-427D-BCBE-4FBF6A079AB8}" dt="2023-06-27T02:53:31.027" v="1382" actId="478"/>
          <ac:cxnSpMkLst>
            <pc:docMk/>
            <pc:sldMk cId="1752163351" sldId="370"/>
            <ac:cxnSpMk id="48" creationId="{5E83C650-C783-2149-D031-D02C97CEF642}"/>
          </ac:cxnSpMkLst>
        </pc:cxnChg>
        <pc:cxnChg chg="del mod">
          <ac:chgData name="Md Abdullah Al Naser" userId="12acc36d-0ee1-4239-8ed9-1eb1b2a0b545" providerId="ADAL" clId="{6C9855A5-BA24-427D-BCBE-4FBF6A079AB8}" dt="2023-06-27T02:53:31.027" v="1382" actId="478"/>
          <ac:cxnSpMkLst>
            <pc:docMk/>
            <pc:sldMk cId="1752163351" sldId="370"/>
            <ac:cxnSpMk id="50" creationId="{09662C1D-8EB2-58ED-3602-A7AC0C5A68D0}"/>
          </ac:cxnSpMkLst>
        </pc:cxnChg>
      </pc:sldChg>
      <pc:sldChg chg="modSp add mod ord">
        <pc:chgData name="Md Abdullah Al Naser" userId="12acc36d-0ee1-4239-8ed9-1eb1b2a0b545" providerId="ADAL" clId="{6C9855A5-BA24-427D-BCBE-4FBF6A079AB8}" dt="2023-07-06T03:59:20.414" v="6091"/>
        <pc:sldMkLst>
          <pc:docMk/>
          <pc:sldMk cId="3327679784" sldId="371"/>
        </pc:sldMkLst>
        <pc:spChg chg="mod">
          <ac:chgData name="Md Abdullah Al Naser" userId="12acc36d-0ee1-4239-8ed9-1eb1b2a0b545" providerId="ADAL" clId="{6C9855A5-BA24-427D-BCBE-4FBF6A079AB8}" dt="2023-07-06T03:59:20.414" v="6091"/>
          <ac:spMkLst>
            <pc:docMk/>
            <pc:sldMk cId="3327679784" sldId="371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6C9855A5-BA24-427D-BCBE-4FBF6A079AB8}" dt="2023-06-27T04:39:34.751" v="3186" actId="20577"/>
          <ac:spMkLst>
            <pc:docMk/>
            <pc:sldMk cId="3327679784" sldId="371"/>
            <ac:spMk id="3" creationId="{00000000-0000-0000-0000-000000000000}"/>
          </ac:spMkLst>
        </pc:spChg>
        <pc:spChg chg="mod">
          <ac:chgData name="Md Abdullah Al Naser" userId="12acc36d-0ee1-4239-8ed9-1eb1b2a0b545" providerId="ADAL" clId="{6C9855A5-BA24-427D-BCBE-4FBF6A079AB8}" dt="2023-06-27T04:19:46.803" v="3045" actId="20577"/>
          <ac:spMkLst>
            <pc:docMk/>
            <pc:sldMk cId="3327679784" sldId="371"/>
            <ac:spMk id="41" creationId="{66FBD755-F06D-6880-5500-377B3A14D92F}"/>
          </ac:spMkLst>
        </pc:spChg>
      </pc:sldChg>
      <pc:sldChg chg="addSp delSp modSp add mod">
        <pc:chgData name="Md Abdullah Al Naser" userId="12acc36d-0ee1-4239-8ed9-1eb1b2a0b545" providerId="ADAL" clId="{6C9855A5-BA24-427D-BCBE-4FBF6A079AB8}" dt="2023-07-06T03:59:29.343" v="6093"/>
        <pc:sldMkLst>
          <pc:docMk/>
          <pc:sldMk cId="3451194630" sldId="372"/>
        </pc:sldMkLst>
        <pc:spChg chg="mod">
          <ac:chgData name="Md Abdullah Al Naser" userId="12acc36d-0ee1-4239-8ed9-1eb1b2a0b545" providerId="ADAL" clId="{6C9855A5-BA24-427D-BCBE-4FBF6A079AB8}" dt="2023-07-06T03:59:29.343" v="6093"/>
          <ac:spMkLst>
            <pc:docMk/>
            <pc:sldMk cId="3451194630" sldId="372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6C9855A5-BA24-427D-BCBE-4FBF6A079AB8}" dt="2023-06-27T06:22:35.253" v="4120" actId="255"/>
          <ac:spMkLst>
            <pc:docMk/>
            <pc:sldMk cId="3451194630" sldId="372"/>
            <ac:spMk id="3" creationId="{00000000-0000-0000-0000-000000000000}"/>
          </ac:spMkLst>
        </pc:spChg>
        <pc:spChg chg="add del mod">
          <ac:chgData name="Md Abdullah Al Naser" userId="12acc36d-0ee1-4239-8ed9-1eb1b2a0b545" providerId="ADAL" clId="{6C9855A5-BA24-427D-BCBE-4FBF6A079AB8}" dt="2023-06-27T03:01:45.169" v="1657" actId="478"/>
          <ac:spMkLst>
            <pc:docMk/>
            <pc:sldMk cId="3451194630" sldId="372"/>
            <ac:spMk id="4" creationId="{5BF52E11-F4FE-8CC5-C220-3C18AFDDA122}"/>
          </ac:spMkLst>
        </pc:spChg>
        <pc:spChg chg="del">
          <ac:chgData name="Md Abdullah Al Naser" userId="12acc36d-0ee1-4239-8ed9-1eb1b2a0b545" providerId="ADAL" clId="{6C9855A5-BA24-427D-BCBE-4FBF6A079AB8}" dt="2023-06-27T02:58:34.588" v="1595" actId="478"/>
          <ac:spMkLst>
            <pc:docMk/>
            <pc:sldMk cId="3451194630" sldId="372"/>
            <ac:spMk id="5" creationId="{49E48B54-69FB-B5B6-ABF6-78EA5A5EC13E}"/>
          </ac:spMkLst>
        </pc:spChg>
        <pc:spChg chg="add mod ord">
          <ac:chgData name="Md Abdullah Al Naser" userId="12acc36d-0ee1-4239-8ed9-1eb1b2a0b545" providerId="ADAL" clId="{6C9855A5-BA24-427D-BCBE-4FBF6A079AB8}" dt="2023-06-27T06:22:07.303" v="4114" actId="20577"/>
          <ac:spMkLst>
            <pc:docMk/>
            <pc:sldMk cId="3451194630" sldId="372"/>
            <ac:spMk id="6" creationId="{1A8C7565-D0EC-9F6C-0BD9-B88BBBB45D76}"/>
          </ac:spMkLst>
        </pc:spChg>
        <pc:spChg chg="add del mod">
          <ac:chgData name="Md Abdullah Al Naser" userId="12acc36d-0ee1-4239-8ed9-1eb1b2a0b545" providerId="ADAL" clId="{6C9855A5-BA24-427D-BCBE-4FBF6A079AB8}" dt="2023-06-27T03:21:40.494" v="1880" actId="478"/>
          <ac:spMkLst>
            <pc:docMk/>
            <pc:sldMk cId="3451194630" sldId="372"/>
            <ac:spMk id="7" creationId="{C200AFBB-A916-244B-D7D1-EA1F3D5F86CE}"/>
          </ac:spMkLst>
        </pc:spChg>
        <pc:spChg chg="add del mod">
          <ac:chgData name="Md Abdullah Al Naser" userId="12acc36d-0ee1-4239-8ed9-1eb1b2a0b545" providerId="ADAL" clId="{6C9855A5-BA24-427D-BCBE-4FBF6A079AB8}" dt="2023-06-27T03:21:40.494" v="1880" actId="478"/>
          <ac:spMkLst>
            <pc:docMk/>
            <pc:sldMk cId="3451194630" sldId="372"/>
            <ac:spMk id="8" creationId="{FB77BAD3-D061-72D5-785F-660B9D0896BE}"/>
          </ac:spMkLst>
        </pc:spChg>
        <pc:spChg chg="add mod">
          <ac:chgData name="Md Abdullah Al Naser" userId="12acc36d-0ee1-4239-8ed9-1eb1b2a0b545" providerId="ADAL" clId="{6C9855A5-BA24-427D-BCBE-4FBF6A079AB8}" dt="2023-06-27T06:22:12.984" v="4115" actId="14100"/>
          <ac:spMkLst>
            <pc:docMk/>
            <pc:sldMk cId="3451194630" sldId="372"/>
            <ac:spMk id="9" creationId="{9BB2A937-6818-D119-9ED6-01F24FDD9491}"/>
          </ac:spMkLst>
        </pc:spChg>
        <pc:spChg chg="add del mod ord">
          <ac:chgData name="Md Abdullah Al Naser" userId="12acc36d-0ee1-4239-8ed9-1eb1b2a0b545" providerId="ADAL" clId="{6C9855A5-BA24-427D-BCBE-4FBF6A079AB8}" dt="2023-06-27T03:26:53.100" v="1960" actId="478"/>
          <ac:spMkLst>
            <pc:docMk/>
            <pc:sldMk cId="3451194630" sldId="372"/>
            <ac:spMk id="10" creationId="{87DED700-6361-6F48-C31C-360FCBFB0BF7}"/>
          </ac:spMkLst>
        </pc:spChg>
        <pc:spChg chg="add mod">
          <ac:chgData name="Md Abdullah Al Naser" userId="12acc36d-0ee1-4239-8ed9-1eb1b2a0b545" providerId="ADAL" clId="{6C9855A5-BA24-427D-BCBE-4FBF6A079AB8}" dt="2023-06-27T06:22:18.129" v="4116" actId="14100"/>
          <ac:spMkLst>
            <pc:docMk/>
            <pc:sldMk cId="3451194630" sldId="372"/>
            <ac:spMk id="11" creationId="{EE658A60-41D5-2723-B46F-2A0750DEA002}"/>
          </ac:spMkLst>
        </pc:spChg>
      </pc:sldChg>
      <pc:sldChg chg="addSp modSp add mod">
        <pc:chgData name="Md Abdullah Al Naser" userId="12acc36d-0ee1-4239-8ed9-1eb1b2a0b545" providerId="ADAL" clId="{6C9855A5-BA24-427D-BCBE-4FBF6A079AB8}" dt="2023-07-06T03:59:33.042" v="6094"/>
        <pc:sldMkLst>
          <pc:docMk/>
          <pc:sldMk cId="1325369831" sldId="373"/>
        </pc:sldMkLst>
        <pc:spChg chg="mod">
          <ac:chgData name="Md Abdullah Al Naser" userId="12acc36d-0ee1-4239-8ed9-1eb1b2a0b545" providerId="ADAL" clId="{6C9855A5-BA24-427D-BCBE-4FBF6A079AB8}" dt="2023-07-06T03:59:33.042" v="6094"/>
          <ac:spMkLst>
            <pc:docMk/>
            <pc:sldMk cId="1325369831" sldId="373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6C9855A5-BA24-427D-BCBE-4FBF6A079AB8}" dt="2023-06-27T04:43:50.683" v="3272" actId="20577"/>
          <ac:spMkLst>
            <pc:docMk/>
            <pc:sldMk cId="1325369831" sldId="373"/>
            <ac:spMk id="3" creationId="{00000000-0000-0000-0000-000000000000}"/>
          </ac:spMkLst>
        </pc:spChg>
        <pc:spChg chg="add mod">
          <ac:chgData name="Md Abdullah Al Naser" userId="12acc36d-0ee1-4239-8ed9-1eb1b2a0b545" providerId="ADAL" clId="{6C9855A5-BA24-427D-BCBE-4FBF6A079AB8}" dt="2023-06-27T06:23:40.769" v="4177" actId="14100"/>
          <ac:spMkLst>
            <pc:docMk/>
            <pc:sldMk cId="1325369831" sldId="373"/>
            <ac:spMk id="4" creationId="{2AFA1E13-1171-B4EF-55FC-36529A0D29C0}"/>
          </ac:spMkLst>
        </pc:spChg>
        <pc:spChg chg="add mod">
          <ac:chgData name="Md Abdullah Al Naser" userId="12acc36d-0ee1-4239-8ed9-1eb1b2a0b545" providerId="ADAL" clId="{6C9855A5-BA24-427D-BCBE-4FBF6A079AB8}" dt="2023-06-27T06:23:48.191" v="4178" actId="14100"/>
          <ac:spMkLst>
            <pc:docMk/>
            <pc:sldMk cId="1325369831" sldId="373"/>
            <ac:spMk id="5" creationId="{F11DB32C-1DBA-B08E-1DAB-0E13E7674E63}"/>
          </ac:spMkLst>
        </pc:spChg>
        <pc:spChg chg="mod ord">
          <ac:chgData name="Md Abdullah Al Naser" userId="12acc36d-0ee1-4239-8ed9-1eb1b2a0b545" providerId="ADAL" clId="{6C9855A5-BA24-427D-BCBE-4FBF6A079AB8}" dt="2023-06-27T06:23:19.904" v="4173" actId="20577"/>
          <ac:spMkLst>
            <pc:docMk/>
            <pc:sldMk cId="1325369831" sldId="373"/>
            <ac:spMk id="6" creationId="{1A8C7565-D0EC-9F6C-0BD9-B88BBBB45D76}"/>
          </ac:spMkLst>
        </pc:spChg>
        <pc:spChg chg="add mod">
          <ac:chgData name="Md Abdullah Al Naser" userId="12acc36d-0ee1-4239-8ed9-1eb1b2a0b545" providerId="ADAL" clId="{6C9855A5-BA24-427D-BCBE-4FBF6A079AB8}" dt="2023-06-27T06:24:04.807" v="4181" actId="14100"/>
          <ac:spMkLst>
            <pc:docMk/>
            <pc:sldMk cId="1325369831" sldId="373"/>
            <ac:spMk id="7" creationId="{7469588B-7DFB-CB30-7F68-3508F4B27EA8}"/>
          </ac:spMkLst>
        </pc:spChg>
        <pc:spChg chg="add mod">
          <ac:chgData name="Md Abdullah Al Naser" userId="12acc36d-0ee1-4239-8ed9-1eb1b2a0b545" providerId="ADAL" clId="{6C9855A5-BA24-427D-BCBE-4FBF6A079AB8}" dt="2023-06-27T06:24:00.633" v="4180" actId="14100"/>
          <ac:spMkLst>
            <pc:docMk/>
            <pc:sldMk cId="1325369831" sldId="373"/>
            <ac:spMk id="8" creationId="{7B925A6B-BB43-D744-71AE-36DC81058013}"/>
          </ac:spMkLst>
        </pc:spChg>
        <pc:spChg chg="mod">
          <ac:chgData name="Md Abdullah Al Naser" userId="12acc36d-0ee1-4239-8ed9-1eb1b2a0b545" providerId="ADAL" clId="{6C9855A5-BA24-427D-BCBE-4FBF6A079AB8}" dt="2023-06-27T06:23:36.732" v="4176" actId="14100"/>
          <ac:spMkLst>
            <pc:docMk/>
            <pc:sldMk cId="1325369831" sldId="373"/>
            <ac:spMk id="9" creationId="{9BB2A937-6818-D119-9ED6-01F24FDD9491}"/>
          </ac:spMkLst>
        </pc:spChg>
        <pc:spChg chg="add mod">
          <ac:chgData name="Md Abdullah Al Naser" userId="12acc36d-0ee1-4239-8ed9-1eb1b2a0b545" providerId="ADAL" clId="{6C9855A5-BA24-427D-BCBE-4FBF6A079AB8}" dt="2023-06-27T06:24:10.370" v="4182" actId="14100"/>
          <ac:spMkLst>
            <pc:docMk/>
            <pc:sldMk cId="1325369831" sldId="373"/>
            <ac:spMk id="10" creationId="{3CE0AB37-5FE7-C7D5-C5EE-34F0FCAD8CD0}"/>
          </ac:spMkLst>
        </pc:spChg>
        <pc:spChg chg="mod">
          <ac:chgData name="Md Abdullah Al Naser" userId="12acc36d-0ee1-4239-8ed9-1eb1b2a0b545" providerId="ADAL" clId="{6C9855A5-BA24-427D-BCBE-4FBF6A079AB8}" dt="2023-06-27T06:23:32.058" v="4175" actId="14100"/>
          <ac:spMkLst>
            <pc:docMk/>
            <pc:sldMk cId="1325369831" sldId="373"/>
            <ac:spMk id="11" creationId="{EE658A60-41D5-2723-B46F-2A0750DEA002}"/>
          </ac:spMkLst>
        </pc:spChg>
        <pc:spChg chg="add mod">
          <ac:chgData name="Md Abdullah Al Naser" userId="12acc36d-0ee1-4239-8ed9-1eb1b2a0b545" providerId="ADAL" clId="{6C9855A5-BA24-427D-BCBE-4FBF6A079AB8}" dt="2023-06-27T06:23:26.329" v="4174" actId="14100"/>
          <ac:spMkLst>
            <pc:docMk/>
            <pc:sldMk cId="1325369831" sldId="373"/>
            <ac:spMk id="12" creationId="{D2A16BE5-BE7E-3969-1365-DE57F718A95C}"/>
          </ac:spMkLst>
        </pc:spChg>
        <pc:spChg chg="add mod">
          <ac:chgData name="Md Abdullah Al Naser" userId="12acc36d-0ee1-4239-8ed9-1eb1b2a0b545" providerId="ADAL" clId="{6C9855A5-BA24-427D-BCBE-4FBF6A079AB8}" dt="2023-06-27T06:24:39.354" v="4199" actId="1076"/>
          <ac:spMkLst>
            <pc:docMk/>
            <pc:sldMk cId="1325369831" sldId="373"/>
            <ac:spMk id="13" creationId="{DD4F312D-2C8F-6387-BD69-B63EA0ECEC40}"/>
          </ac:spMkLst>
        </pc:spChg>
        <pc:spChg chg="add mod">
          <ac:chgData name="Md Abdullah Al Naser" userId="12acc36d-0ee1-4239-8ed9-1eb1b2a0b545" providerId="ADAL" clId="{6C9855A5-BA24-427D-BCBE-4FBF6A079AB8}" dt="2023-06-27T06:25:03.164" v="4205" actId="14100"/>
          <ac:spMkLst>
            <pc:docMk/>
            <pc:sldMk cId="1325369831" sldId="373"/>
            <ac:spMk id="14" creationId="{86B7C740-C009-A0C9-60BB-1ACDDF6DBE9E}"/>
          </ac:spMkLst>
        </pc:spChg>
      </pc:sldChg>
      <pc:sldChg chg="addSp delSp modSp add mod">
        <pc:chgData name="Md Abdullah Al Naser" userId="12acc36d-0ee1-4239-8ed9-1eb1b2a0b545" providerId="ADAL" clId="{6C9855A5-BA24-427D-BCBE-4FBF6A079AB8}" dt="2023-07-06T03:59:36.825" v="6095"/>
        <pc:sldMkLst>
          <pc:docMk/>
          <pc:sldMk cId="3500623371" sldId="374"/>
        </pc:sldMkLst>
        <pc:spChg chg="mod">
          <ac:chgData name="Md Abdullah Al Naser" userId="12acc36d-0ee1-4239-8ed9-1eb1b2a0b545" providerId="ADAL" clId="{6C9855A5-BA24-427D-BCBE-4FBF6A079AB8}" dt="2023-07-06T03:59:36.825" v="6095"/>
          <ac:spMkLst>
            <pc:docMk/>
            <pc:sldMk cId="3500623371" sldId="374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6C9855A5-BA24-427D-BCBE-4FBF6A079AB8}" dt="2023-06-27T04:58:18.565" v="3330" actId="20577"/>
          <ac:spMkLst>
            <pc:docMk/>
            <pc:sldMk cId="3500623371" sldId="374"/>
            <ac:spMk id="3" creationId="{00000000-0000-0000-0000-000000000000}"/>
          </ac:spMkLst>
        </pc:spChg>
        <pc:spChg chg="del">
          <ac:chgData name="Md Abdullah Al Naser" userId="12acc36d-0ee1-4239-8ed9-1eb1b2a0b545" providerId="ADAL" clId="{6C9855A5-BA24-427D-BCBE-4FBF6A079AB8}" dt="2023-06-27T03:42:15.756" v="2194" actId="478"/>
          <ac:spMkLst>
            <pc:docMk/>
            <pc:sldMk cId="3500623371" sldId="374"/>
            <ac:spMk id="4" creationId="{2AFA1E13-1171-B4EF-55FC-36529A0D29C0}"/>
          </ac:spMkLst>
        </pc:spChg>
        <pc:spChg chg="del">
          <ac:chgData name="Md Abdullah Al Naser" userId="12acc36d-0ee1-4239-8ed9-1eb1b2a0b545" providerId="ADAL" clId="{6C9855A5-BA24-427D-BCBE-4FBF6A079AB8}" dt="2023-06-27T03:42:15.756" v="2194" actId="478"/>
          <ac:spMkLst>
            <pc:docMk/>
            <pc:sldMk cId="3500623371" sldId="374"/>
            <ac:spMk id="5" creationId="{F11DB32C-1DBA-B08E-1DAB-0E13E7674E63}"/>
          </ac:spMkLst>
        </pc:spChg>
        <pc:spChg chg="del">
          <ac:chgData name="Md Abdullah Al Naser" userId="12acc36d-0ee1-4239-8ed9-1eb1b2a0b545" providerId="ADAL" clId="{6C9855A5-BA24-427D-BCBE-4FBF6A079AB8}" dt="2023-06-27T03:42:15.756" v="2194" actId="478"/>
          <ac:spMkLst>
            <pc:docMk/>
            <pc:sldMk cId="3500623371" sldId="374"/>
            <ac:spMk id="6" creationId="{1A8C7565-D0EC-9F6C-0BD9-B88BBBB45D76}"/>
          </ac:spMkLst>
        </pc:spChg>
        <pc:spChg chg="del">
          <ac:chgData name="Md Abdullah Al Naser" userId="12acc36d-0ee1-4239-8ed9-1eb1b2a0b545" providerId="ADAL" clId="{6C9855A5-BA24-427D-BCBE-4FBF6A079AB8}" dt="2023-06-27T03:42:15.756" v="2194" actId="478"/>
          <ac:spMkLst>
            <pc:docMk/>
            <pc:sldMk cId="3500623371" sldId="374"/>
            <ac:spMk id="7" creationId="{7469588B-7DFB-CB30-7F68-3508F4B27EA8}"/>
          </ac:spMkLst>
        </pc:spChg>
        <pc:spChg chg="del">
          <ac:chgData name="Md Abdullah Al Naser" userId="12acc36d-0ee1-4239-8ed9-1eb1b2a0b545" providerId="ADAL" clId="{6C9855A5-BA24-427D-BCBE-4FBF6A079AB8}" dt="2023-06-27T03:42:15.756" v="2194" actId="478"/>
          <ac:spMkLst>
            <pc:docMk/>
            <pc:sldMk cId="3500623371" sldId="374"/>
            <ac:spMk id="8" creationId="{7B925A6B-BB43-D744-71AE-36DC81058013}"/>
          </ac:spMkLst>
        </pc:spChg>
        <pc:spChg chg="del">
          <ac:chgData name="Md Abdullah Al Naser" userId="12acc36d-0ee1-4239-8ed9-1eb1b2a0b545" providerId="ADAL" clId="{6C9855A5-BA24-427D-BCBE-4FBF6A079AB8}" dt="2023-06-27T03:42:15.756" v="2194" actId="478"/>
          <ac:spMkLst>
            <pc:docMk/>
            <pc:sldMk cId="3500623371" sldId="374"/>
            <ac:spMk id="9" creationId="{9BB2A937-6818-D119-9ED6-01F24FDD9491}"/>
          </ac:spMkLst>
        </pc:spChg>
        <pc:spChg chg="del">
          <ac:chgData name="Md Abdullah Al Naser" userId="12acc36d-0ee1-4239-8ed9-1eb1b2a0b545" providerId="ADAL" clId="{6C9855A5-BA24-427D-BCBE-4FBF6A079AB8}" dt="2023-06-27T03:42:15.756" v="2194" actId="478"/>
          <ac:spMkLst>
            <pc:docMk/>
            <pc:sldMk cId="3500623371" sldId="374"/>
            <ac:spMk id="10" creationId="{3CE0AB37-5FE7-C7D5-C5EE-34F0FCAD8CD0}"/>
          </ac:spMkLst>
        </pc:spChg>
        <pc:spChg chg="del">
          <ac:chgData name="Md Abdullah Al Naser" userId="12acc36d-0ee1-4239-8ed9-1eb1b2a0b545" providerId="ADAL" clId="{6C9855A5-BA24-427D-BCBE-4FBF6A079AB8}" dt="2023-06-27T03:42:15.756" v="2194" actId="478"/>
          <ac:spMkLst>
            <pc:docMk/>
            <pc:sldMk cId="3500623371" sldId="374"/>
            <ac:spMk id="11" creationId="{EE658A60-41D5-2723-B46F-2A0750DEA002}"/>
          </ac:spMkLst>
        </pc:spChg>
        <pc:spChg chg="del">
          <ac:chgData name="Md Abdullah Al Naser" userId="12acc36d-0ee1-4239-8ed9-1eb1b2a0b545" providerId="ADAL" clId="{6C9855A5-BA24-427D-BCBE-4FBF6A079AB8}" dt="2023-06-27T03:42:15.756" v="2194" actId="478"/>
          <ac:spMkLst>
            <pc:docMk/>
            <pc:sldMk cId="3500623371" sldId="374"/>
            <ac:spMk id="12" creationId="{D2A16BE5-BE7E-3969-1365-DE57F718A95C}"/>
          </ac:spMkLst>
        </pc:spChg>
        <pc:spChg chg="add mod">
          <ac:chgData name="Md Abdullah Al Naser" userId="12acc36d-0ee1-4239-8ed9-1eb1b2a0b545" providerId="ADAL" clId="{6C9855A5-BA24-427D-BCBE-4FBF6A079AB8}" dt="2023-06-27T06:25:34.236" v="4251" actId="20577"/>
          <ac:spMkLst>
            <pc:docMk/>
            <pc:sldMk cId="3500623371" sldId="374"/>
            <ac:spMk id="13" creationId="{7A741E51-F67C-5A07-858A-155BBD196E1B}"/>
          </ac:spMkLst>
        </pc:spChg>
        <pc:spChg chg="add mod">
          <ac:chgData name="Md Abdullah Al Naser" userId="12acc36d-0ee1-4239-8ed9-1eb1b2a0b545" providerId="ADAL" clId="{6C9855A5-BA24-427D-BCBE-4FBF6A079AB8}" dt="2023-06-27T06:25:43.536" v="4253" actId="14100"/>
          <ac:spMkLst>
            <pc:docMk/>
            <pc:sldMk cId="3500623371" sldId="374"/>
            <ac:spMk id="14" creationId="{1E96E8EC-DBA5-7E50-5DA0-7765CD7A8D49}"/>
          </ac:spMkLst>
        </pc:spChg>
        <pc:spChg chg="add mod">
          <ac:chgData name="Md Abdullah Al Naser" userId="12acc36d-0ee1-4239-8ed9-1eb1b2a0b545" providerId="ADAL" clId="{6C9855A5-BA24-427D-BCBE-4FBF6A079AB8}" dt="2023-06-27T06:25:39.103" v="4252" actId="14100"/>
          <ac:spMkLst>
            <pc:docMk/>
            <pc:sldMk cId="3500623371" sldId="374"/>
            <ac:spMk id="15" creationId="{3FFF5484-F8A6-1E3F-3D48-37B47E2DE3BC}"/>
          </ac:spMkLst>
        </pc:spChg>
        <pc:spChg chg="add del mod">
          <ac:chgData name="Md Abdullah Al Naser" userId="12acc36d-0ee1-4239-8ed9-1eb1b2a0b545" providerId="ADAL" clId="{6C9855A5-BA24-427D-BCBE-4FBF6A079AB8}" dt="2023-06-27T03:48:52.448" v="2307" actId="478"/>
          <ac:spMkLst>
            <pc:docMk/>
            <pc:sldMk cId="3500623371" sldId="374"/>
            <ac:spMk id="16" creationId="{56DCC675-40DF-319A-E67F-C039F715D962}"/>
          </ac:spMkLst>
        </pc:spChg>
        <pc:spChg chg="add del mod">
          <ac:chgData name="Md Abdullah Al Naser" userId="12acc36d-0ee1-4239-8ed9-1eb1b2a0b545" providerId="ADAL" clId="{6C9855A5-BA24-427D-BCBE-4FBF6A079AB8}" dt="2023-06-27T03:48:55.394" v="2308" actId="478"/>
          <ac:spMkLst>
            <pc:docMk/>
            <pc:sldMk cId="3500623371" sldId="374"/>
            <ac:spMk id="17" creationId="{5FB2D6B3-3681-0535-2069-972A9DC501F6}"/>
          </ac:spMkLst>
        </pc:spChg>
        <pc:spChg chg="add del mod">
          <ac:chgData name="Md Abdullah Al Naser" userId="12acc36d-0ee1-4239-8ed9-1eb1b2a0b545" providerId="ADAL" clId="{6C9855A5-BA24-427D-BCBE-4FBF6A079AB8}" dt="2023-06-27T03:48:55.394" v="2308" actId="478"/>
          <ac:spMkLst>
            <pc:docMk/>
            <pc:sldMk cId="3500623371" sldId="374"/>
            <ac:spMk id="18" creationId="{2B0152B0-7C54-B2FA-D5D6-88D3620C32AD}"/>
          </ac:spMkLst>
        </pc:spChg>
        <pc:spChg chg="add del mod">
          <ac:chgData name="Md Abdullah Al Naser" userId="12acc36d-0ee1-4239-8ed9-1eb1b2a0b545" providerId="ADAL" clId="{6C9855A5-BA24-427D-BCBE-4FBF6A079AB8}" dt="2023-06-27T03:48:55.394" v="2308" actId="478"/>
          <ac:spMkLst>
            <pc:docMk/>
            <pc:sldMk cId="3500623371" sldId="374"/>
            <ac:spMk id="19" creationId="{E340AC81-A5FB-A52B-9D98-95579E6B43D5}"/>
          </ac:spMkLst>
        </pc:spChg>
        <pc:spChg chg="add del mod">
          <ac:chgData name="Md Abdullah Al Naser" userId="12acc36d-0ee1-4239-8ed9-1eb1b2a0b545" providerId="ADAL" clId="{6C9855A5-BA24-427D-BCBE-4FBF6A079AB8}" dt="2023-06-27T03:48:55.394" v="2308" actId="478"/>
          <ac:spMkLst>
            <pc:docMk/>
            <pc:sldMk cId="3500623371" sldId="374"/>
            <ac:spMk id="20" creationId="{A3C3A02C-D650-36A3-314D-715054C8A028}"/>
          </ac:spMkLst>
        </pc:spChg>
        <pc:spChg chg="add del mod">
          <ac:chgData name="Md Abdullah Al Naser" userId="12acc36d-0ee1-4239-8ed9-1eb1b2a0b545" providerId="ADAL" clId="{6C9855A5-BA24-427D-BCBE-4FBF6A079AB8}" dt="2023-06-27T03:49:07.933" v="2313" actId="478"/>
          <ac:spMkLst>
            <pc:docMk/>
            <pc:sldMk cId="3500623371" sldId="374"/>
            <ac:spMk id="21" creationId="{35CC7394-F8E6-E65E-404F-E93E477BDF27}"/>
          </ac:spMkLst>
        </pc:spChg>
      </pc:sldChg>
      <pc:sldChg chg="modSp add mod">
        <pc:chgData name="Md Abdullah Al Naser" userId="12acc36d-0ee1-4239-8ed9-1eb1b2a0b545" providerId="ADAL" clId="{6C9855A5-BA24-427D-BCBE-4FBF6A079AB8}" dt="2023-07-06T03:59:40.947" v="6096"/>
        <pc:sldMkLst>
          <pc:docMk/>
          <pc:sldMk cId="3835742892" sldId="375"/>
        </pc:sldMkLst>
        <pc:spChg chg="mod">
          <ac:chgData name="Md Abdullah Al Naser" userId="12acc36d-0ee1-4239-8ed9-1eb1b2a0b545" providerId="ADAL" clId="{6C9855A5-BA24-427D-BCBE-4FBF6A079AB8}" dt="2023-07-06T03:59:40.947" v="6096"/>
          <ac:spMkLst>
            <pc:docMk/>
            <pc:sldMk cId="3835742892" sldId="375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6C9855A5-BA24-427D-BCBE-4FBF6A079AB8}" dt="2023-06-27T04:02:38.040" v="2682" actId="255"/>
          <ac:spMkLst>
            <pc:docMk/>
            <pc:sldMk cId="3835742892" sldId="375"/>
            <ac:spMk id="3" creationId="{00000000-0000-0000-0000-000000000000}"/>
          </ac:spMkLst>
        </pc:spChg>
        <pc:spChg chg="mod">
          <ac:chgData name="Md Abdullah Al Naser" userId="12acc36d-0ee1-4239-8ed9-1eb1b2a0b545" providerId="ADAL" clId="{6C9855A5-BA24-427D-BCBE-4FBF6A079AB8}" dt="2023-06-27T06:25:59.490" v="4265" actId="20577"/>
          <ac:spMkLst>
            <pc:docMk/>
            <pc:sldMk cId="3835742892" sldId="375"/>
            <ac:spMk id="13" creationId="{7A741E51-F67C-5A07-858A-155BBD196E1B}"/>
          </ac:spMkLst>
        </pc:spChg>
        <pc:spChg chg="mod">
          <ac:chgData name="Md Abdullah Al Naser" userId="12acc36d-0ee1-4239-8ed9-1eb1b2a0b545" providerId="ADAL" clId="{6C9855A5-BA24-427D-BCBE-4FBF6A079AB8}" dt="2023-06-27T04:01:48.050" v="2622" actId="20577"/>
          <ac:spMkLst>
            <pc:docMk/>
            <pc:sldMk cId="3835742892" sldId="375"/>
            <ac:spMk id="14" creationId="{1E96E8EC-DBA5-7E50-5DA0-7765CD7A8D49}"/>
          </ac:spMkLst>
        </pc:spChg>
        <pc:spChg chg="mod">
          <ac:chgData name="Md Abdullah Al Naser" userId="12acc36d-0ee1-4239-8ed9-1eb1b2a0b545" providerId="ADAL" clId="{6C9855A5-BA24-427D-BCBE-4FBF6A079AB8}" dt="2023-06-27T04:01:43.118" v="2613" actId="20577"/>
          <ac:spMkLst>
            <pc:docMk/>
            <pc:sldMk cId="3835742892" sldId="375"/>
            <ac:spMk id="15" creationId="{3FFF5484-F8A6-1E3F-3D48-37B47E2DE3BC}"/>
          </ac:spMkLst>
        </pc:spChg>
      </pc:sldChg>
      <pc:sldChg chg="delSp modSp add mod">
        <pc:chgData name="Md Abdullah Al Naser" userId="12acc36d-0ee1-4239-8ed9-1eb1b2a0b545" providerId="ADAL" clId="{6C9855A5-BA24-427D-BCBE-4FBF6A079AB8}" dt="2023-07-06T03:59:52.305" v="6113"/>
        <pc:sldMkLst>
          <pc:docMk/>
          <pc:sldMk cId="3489682569" sldId="376"/>
        </pc:sldMkLst>
        <pc:spChg chg="mod">
          <ac:chgData name="Md Abdullah Al Naser" userId="12acc36d-0ee1-4239-8ed9-1eb1b2a0b545" providerId="ADAL" clId="{6C9855A5-BA24-427D-BCBE-4FBF6A079AB8}" dt="2023-07-06T03:59:52.305" v="6113"/>
          <ac:spMkLst>
            <pc:docMk/>
            <pc:sldMk cId="3489682569" sldId="376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6C9855A5-BA24-427D-BCBE-4FBF6A079AB8}" dt="2023-06-27T04:32:47.436" v="3157" actId="113"/>
          <ac:spMkLst>
            <pc:docMk/>
            <pc:sldMk cId="3489682569" sldId="376"/>
            <ac:spMk id="3" creationId="{00000000-0000-0000-0000-000000000000}"/>
          </ac:spMkLst>
        </pc:spChg>
        <pc:spChg chg="mod">
          <ac:chgData name="Md Abdullah Al Naser" userId="12acc36d-0ee1-4239-8ed9-1eb1b2a0b545" providerId="ADAL" clId="{6C9855A5-BA24-427D-BCBE-4FBF6A079AB8}" dt="2023-06-27T06:26:15.387" v="4291" actId="20577"/>
          <ac:spMkLst>
            <pc:docMk/>
            <pc:sldMk cId="3489682569" sldId="376"/>
            <ac:spMk id="13" creationId="{7A741E51-F67C-5A07-858A-155BBD196E1B}"/>
          </ac:spMkLst>
        </pc:spChg>
        <pc:spChg chg="del">
          <ac:chgData name="Md Abdullah Al Naser" userId="12acc36d-0ee1-4239-8ed9-1eb1b2a0b545" providerId="ADAL" clId="{6C9855A5-BA24-427D-BCBE-4FBF6A079AB8}" dt="2023-06-27T04:08:14.418" v="2931" actId="478"/>
          <ac:spMkLst>
            <pc:docMk/>
            <pc:sldMk cId="3489682569" sldId="376"/>
            <ac:spMk id="14" creationId="{1E96E8EC-DBA5-7E50-5DA0-7765CD7A8D49}"/>
          </ac:spMkLst>
        </pc:spChg>
        <pc:spChg chg="mod">
          <ac:chgData name="Md Abdullah Al Naser" userId="12acc36d-0ee1-4239-8ed9-1eb1b2a0b545" providerId="ADAL" clId="{6C9855A5-BA24-427D-BCBE-4FBF6A079AB8}" dt="2023-06-27T06:26:30.978" v="4295" actId="14100"/>
          <ac:spMkLst>
            <pc:docMk/>
            <pc:sldMk cId="3489682569" sldId="376"/>
            <ac:spMk id="15" creationId="{3FFF5484-F8A6-1E3F-3D48-37B47E2DE3BC}"/>
          </ac:spMkLst>
        </pc:spChg>
      </pc:sldChg>
      <pc:sldChg chg="addSp delSp modSp add mod">
        <pc:chgData name="Md Abdullah Al Naser" userId="12acc36d-0ee1-4239-8ed9-1eb1b2a0b545" providerId="ADAL" clId="{6C9855A5-BA24-427D-BCBE-4FBF6A079AB8}" dt="2023-07-06T03:59:56.591" v="6114"/>
        <pc:sldMkLst>
          <pc:docMk/>
          <pc:sldMk cId="3662457508" sldId="377"/>
        </pc:sldMkLst>
        <pc:spChg chg="mod">
          <ac:chgData name="Md Abdullah Al Naser" userId="12acc36d-0ee1-4239-8ed9-1eb1b2a0b545" providerId="ADAL" clId="{6C9855A5-BA24-427D-BCBE-4FBF6A079AB8}" dt="2023-07-06T03:59:56.591" v="6114"/>
          <ac:spMkLst>
            <pc:docMk/>
            <pc:sldMk cId="3662457508" sldId="377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6C9855A5-BA24-427D-BCBE-4FBF6A079AB8}" dt="2023-06-27T04:32:39.583" v="3156" actId="113"/>
          <ac:spMkLst>
            <pc:docMk/>
            <pc:sldMk cId="3662457508" sldId="377"/>
            <ac:spMk id="3" creationId="{00000000-0000-0000-0000-000000000000}"/>
          </ac:spMkLst>
        </pc:spChg>
        <pc:spChg chg="add mod">
          <ac:chgData name="Md Abdullah Al Naser" userId="12acc36d-0ee1-4239-8ed9-1eb1b2a0b545" providerId="ADAL" clId="{6C9855A5-BA24-427D-BCBE-4FBF6A079AB8}" dt="2023-06-27T04:16:15.927" v="3015" actId="1038"/>
          <ac:spMkLst>
            <pc:docMk/>
            <pc:sldMk cId="3662457508" sldId="377"/>
            <ac:spMk id="4" creationId="{4A9BF6CD-4833-252A-DF77-4CE0475DB258}"/>
          </ac:spMkLst>
        </pc:spChg>
        <pc:spChg chg="add mod">
          <ac:chgData name="Md Abdullah Al Naser" userId="12acc36d-0ee1-4239-8ed9-1eb1b2a0b545" providerId="ADAL" clId="{6C9855A5-BA24-427D-BCBE-4FBF6A079AB8}" dt="2023-06-27T04:16:15.927" v="3015" actId="1038"/>
          <ac:spMkLst>
            <pc:docMk/>
            <pc:sldMk cId="3662457508" sldId="377"/>
            <ac:spMk id="5" creationId="{891AC119-C134-E265-2C34-79E66C7B085D}"/>
          </ac:spMkLst>
        </pc:spChg>
        <pc:spChg chg="add mod">
          <ac:chgData name="Md Abdullah Al Naser" userId="12acc36d-0ee1-4239-8ed9-1eb1b2a0b545" providerId="ADAL" clId="{6C9855A5-BA24-427D-BCBE-4FBF6A079AB8}" dt="2023-06-27T04:16:15.927" v="3015" actId="1038"/>
          <ac:spMkLst>
            <pc:docMk/>
            <pc:sldMk cId="3662457508" sldId="377"/>
            <ac:spMk id="6" creationId="{72F318D2-C8A0-9013-7E8F-FE94C9752EE4}"/>
          </ac:spMkLst>
        </pc:spChg>
        <pc:spChg chg="add mod">
          <ac:chgData name="Md Abdullah Al Naser" userId="12acc36d-0ee1-4239-8ed9-1eb1b2a0b545" providerId="ADAL" clId="{6C9855A5-BA24-427D-BCBE-4FBF6A079AB8}" dt="2023-06-27T04:16:15.927" v="3015" actId="1038"/>
          <ac:spMkLst>
            <pc:docMk/>
            <pc:sldMk cId="3662457508" sldId="377"/>
            <ac:spMk id="7" creationId="{2B1719C0-719D-93F9-557A-94D8842C7CB3}"/>
          </ac:spMkLst>
        </pc:spChg>
        <pc:spChg chg="del">
          <ac:chgData name="Md Abdullah Al Naser" userId="12acc36d-0ee1-4239-8ed9-1eb1b2a0b545" providerId="ADAL" clId="{6C9855A5-BA24-427D-BCBE-4FBF6A079AB8}" dt="2023-06-27T04:08:39.684" v="2933" actId="478"/>
          <ac:spMkLst>
            <pc:docMk/>
            <pc:sldMk cId="3662457508" sldId="377"/>
            <ac:spMk id="13" creationId="{7A741E51-F67C-5A07-858A-155BBD196E1B}"/>
          </ac:spMkLst>
        </pc:spChg>
        <pc:spChg chg="add mod">
          <ac:chgData name="Md Abdullah Al Naser" userId="12acc36d-0ee1-4239-8ed9-1eb1b2a0b545" providerId="ADAL" clId="{6C9855A5-BA24-427D-BCBE-4FBF6A079AB8}" dt="2023-06-27T04:16:15.927" v="3015" actId="1038"/>
          <ac:spMkLst>
            <pc:docMk/>
            <pc:sldMk cId="3662457508" sldId="377"/>
            <ac:spMk id="14" creationId="{6D1982DA-658B-ED85-CE27-400B950B1B71}"/>
          </ac:spMkLst>
        </pc:spChg>
        <pc:spChg chg="del">
          <ac:chgData name="Md Abdullah Al Naser" userId="12acc36d-0ee1-4239-8ed9-1eb1b2a0b545" providerId="ADAL" clId="{6C9855A5-BA24-427D-BCBE-4FBF6A079AB8}" dt="2023-06-27T04:09:25.311" v="2935" actId="478"/>
          <ac:spMkLst>
            <pc:docMk/>
            <pc:sldMk cId="3662457508" sldId="377"/>
            <ac:spMk id="15" creationId="{3FFF5484-F8A6-1E3F-3D48-37B47E2DE3BC}"/>
          </ac:spMkLst>
        </pc:spChg>
        <pc:spChg chg="add mod">
          <ac:chgData name="Md Abdullah Al Naser" userId="12acc36d-0ee1-4239-8ed9-1eb1b2a0b545" providerId="ADAL" clId="{6C9855A5-BA24-427D-BCBE-4FBF6A079AB8}" dt="2023-06-27T04:16:15.927" v="3015" actId="1038"/>
          <ac:spMkLst>
            <pc:docMk/>
            <pc:sldMk cId="3662457508" sldId="377"/>
            <ac:spMk id="17" creationId="{43FB1DDB-CB92-DD25-B581-A107E76C4284}"/>
          </ac:spMkLst>
        </pc:spChg>
        <pc:spChg chg="add mod">
          <ac:chgData name="Md Abdullah Al Naser" userId="12acc36d-0ee1-4239-8ed9-1eb1b2a0b545" providerId="ADAL" clId="{6C9855A5-BA24-427D-BCBE-4FBF6A079AB8}" dt="2023-06-27T04:16:15.927" v="3015" actId="1038"/>
          <ac:spMkLst>
            <pc:docMk/>
            <pc:sldMk cId="3662457508" sldId="377"/>
            <ac:spMk id="19" creationId="{8BC6FD82-0612-B607-0C5B-87191EA8D160}"/>
          </ac:spMkLst>
        </pc:spChg>
        <pc:spChg chg="add mod">
          <ac:chgData name="Md Abdullah Al Naser" userId="12acc36d-0ee1-4239-8ed9-1eb1b2a0b545" providerId="ADAL" clId="{6C9855A5-BA24-427D-BCBE-4FBF6A079AB8}" dt="2023-06-27T04:16:15.927" v="3015" actId="1038"/>
          <ac:spMkLst>
            <pc:docMk/>
            <pc:sldMk cId="3662457508" sldId="377"/>
            <ac:spMk id="21" creationId="{126F3BE8-BF28-8FED-3BE3-B493B4B66067}"/>
          </ac:spMkLst>
        </pc:spChg>
        <pc:spChg chg="add mod">
          <ac:chgData name="Md Abdullah Al Naser" userId="12acc36d-0ee1-4239-8ed9-1eb1b2a0b545" providerId="ADAL" clId="{6C9855A5-BA24-427D-BCBE-4FBF6A079AB8}" dt="2023-06-27T04:19:41.037" v="3043" actId="20577"/>
          <ac:spMkLst>
            <pc:docMk/>
            <pc:sldMk cId="3662457508" sldId="377"/>
            <ac:spMk id="22" creationId="{C6D669C2-5DD8-2B43-59A4-8A8A42EC2B3C}"/>
          </ac:spMkLst>
        </pc:spChg>
        <pc:spChg chg="add mod">
          <ac:chgData name="Md Abdullah Al Naser" userId="12acc36d-0ee1-4239-8ed9-1eb1b2a0b545" providerId="ADAL" clId="{6C9855A5-BA24-427D-BCBE-4FBF6A079AB8}" dt="2023-06-27T06:41:17.962" v="4666" actId="14100"/>
          <ac:spMkLst>
            <pc:docMk/>
            <pc:sldMk cId="3662457508" sldId="377"/>
            <ac:spMk id="25" creationId="{F4A7C9CB-598D-E638-A0E5-FDDCA8824A80}"/>
          </ac:spMkLst>
        </pc:spChg>
        <pc:spChg chg="add mod">
          <ac:chgData name="Md Abdullah Al Naser" userId="12acc36d-0ee1-4239-8ed9-1eb1b2a0b545" providerId="ADAL" clId="{6C9855A5-BA24-427D-BCBE-4FBF6A079AB8}" dt="2023-06-27T04:16:15.927" v="3015" actId="1038"/>
          <ac:spMkLst>
            <pc:docMk/>
            <pc:sldMk cId="3662457508" sldId="377"/>
            <ac:spMk id="26" creationId="{EDA26E32-E24D-6D7D-024F-A735B7DF1FB4}"/>
          </ac:spMkLst>
        </pc:spChg>
        <pc:spChg chg="add mod">
          <ac:chgData name="Md Abdullah Al Naser" userId="12acc36d-0ee1-4239-8ed9-1eb1b2a0b545" providerId="ADAL" clId="{6C9855A5-BA24-427D-BCBE-4FBF6A079AB8}" dt="2023-06-27T04:16:15.927" v="3015" actId="1038"/>
          <ac:spMkLst>
            <pc:docMk/>
            <pc:sldMk cId="3662457508" sldId="377"/>
            <ac:spMk id="29" creationId="{849559B3-3F9E-C7EA-3992-48B5DAA5B975}"/>
          </ac:spMkLst>
        </pc:spChg>
        <pc:spChg chg="add mod">
          <ac:chgData name="Md Abdullah Al Naser" userId="12acc36d-0ee1-4239-8ed9-1eb1b2a0b545" providerId="ADAL" clId="{6C9855A5-BA24-427D-BCBE-4FBF6A079AB8}" dt="2023-06-27T04:16:15.927" v="3015" actId="1038"/>
          <ac:spMkLst>
            <pc:docMk/>
            <pc:sldMk cId="3662457508" sldId="377"/>
            <ac:spMk id="30" creationId="{95792A80-935E-11FE-42E0-10E09A733E64}"/>
          </ac:spMkLst>
        </pc:spChg>
        <pc:spChg chg="add mod">
          <ac:chgData name="Md Abdullah Al Naser" userId="12acc36d-0ee1-4239-8ed9-1eb1b2a0b545" providerId="ADAL" clId="{6C9855A5-BA24-427D-BCBE-4FBF6A079AB8}" dt="2023-06-27T04:09:46.715" v="2942" actId="571"/>
          <ac:spMkLst>
            <pc:docMk/>
            <pc:sldMk cId="3662457508" sldId="377"/>
            <ac:spMk id="32" creationId="{40534182-914A-881E-366E-712D82772295}"/>
          </ac:spMkLst>
        </pc:spChg>
        <pc:spChg chg="add mod">
          <ac:chgData name="Md Abdullah Al Naser" userId="12acc36d-0ee1-4239-8ed9-1eb1b2a0b545" providerId="ADAL" clId="{6C9855A5-BA24-427D-BCBE-4FBF6A079AB8}" dt="2023-06-27T04:09:46.715" v="2942" actId="571"/>
          <ac:spMkLst>
            <pc:docMk/>
            <pc:sldMk cId="3662457508" sldId="377"/>
            <ac:spMk id="34" creationId="{735833F8-BF79-0F47-00F2-C144B8960C54}"/>
          </ac:spMkLst>
        </pc:spChg>
        <pc:spChg chg="add mod">
          <ac:chgData name="Md Abdullah Al Naser" userId="12acc36d-0ee1-4239-8ed9-1eb1b2a0b545" providerId="ADAL" clId="{6C9855A5-BA24-427D-BCBE-4FBF6A079AB8}" dt="2023-06-27T04:16:15.927" v="3015" actId="1038"/>
          <ac:spMkLst>
            <pc:docMk/>
            <pc:sldMk cId="3662457508" sldId="377"/>
            <ac:spMk id="39" creationId="{F5AF6AD1-A372-5EB0-D3D0-107C7427EBAD}"/>
          </ac:spMkLst>
        </pc:spChg>
        <pc:spChg chg="add mod">
          <ac:chgData name="Md Abdullah Al Naser" userId="12acc36d-0ee1-4239-8ed9-1eb1b2a0b545" providerId="ADAL" clId="{6C9855A5-BA24-427D-BCBE-4FBF6A079AB8}" dt="2023-06-27T04:16:15.927" v="3015" actId="1038"/>
          <ac:spMkLst>
            <pc:docMk/>
            <pc:sldMk cId="3662457508" sldId="377"/>
            <ac:spMk id="40" creationId="{7557BC3F-53D2-0F9B-316F-5CCD4F5277FE}"/>
          </ac:spMkLst>
        </pc:spChg>
        <pc:spChg chg="add mod">
          <ac:chgData name="Md Abdullah Al Naser" userId="12acc36d-0ee1-4239-8ed9-1eb1b2a0b545" providerId="ADAL" clId="{6C9855A5-BA24-427D-BCBE-4FBF6A079AB8}" dt="2023-06-27T04:16:15.927" v="3015" actId="1038"/>
          <ac:spMkLst>
            <pc:docMk/>
            <pc:sldMk cId="3662457508" sldId="377"/>
            <ac:spMk id="41" creationId="{FA3122F2-EBDD-90C8-389F-F32064CC75D4}"/>
          </ac:spMkLst>
        </pc:spChg>
        <pc:spChg chg="add mod">
          <ac:chgData name="Md Abdullah Al Naser" userId="12acc36d-0ee1-4239-8ed9-1eb1b2a0b545" providerId="ADAL" clId="{6C9855A5-BA24-427D-BCBE-4FBF6A079AB8}" dt="2023-06-27T04:16:15.927" v="3015" actId="1038"/>
          <ac:spMkLst>
            <pc:docMk/>
            <pc:sldMk cId="3662457508" sldId="377"/>
            <ac:spMk id="42" creationId="{C3B0F7E2-5F89-297B-55B4-093261DA73DD}"/>
          </ac:spMkLst>
        </pc:spChg>
        <pc:spChg chg="add del mod">
          <ac:chgData name="Md Abdullah Al Naser" userId="12acc36d-0ee1-4239-8ed9-1eb1b2a0b545" providerId="ADAL" clId="{6C9855A5-BA24-427D-BCBE-4FBF6A079AB8}" dt="2023-06-27T04:12:04.026" v="2968" actId="478"/>
          <ac:spMkLst>
            <pc:docMk/>
            <pc:sldMk cId="3662457508" sldId="377"/>
            <ac:spMk id="43" creationId="{52F6DD65-D9DC-B8B9-119D-CA30494E7630}"/>
          </ac:spMkLst>
        </pc:spChg>
        <pc:spChg chg="add del mod">
          <ac:chgData name="Md Abdullah Al Naser" userId="12acc36d-0ee1-4239-8ed9-1eb1b2a0b545" providerId="ADAL" clId="{6C9855A5-BA24-427D-BCBE-4FBF6A079AB8}" dt="2023-06-27T04:12:08.405" v="2969" actId="478"/>
          <ac:spMkLst>
            <pc:docMk/>
            <pc:sldMk cId="3662457508" sldId="377"/>
            <ac:spMk id="44" creationId="{95443380-8E32-F1F2-2644-3761256166D2}"/>
          </ac:spMkLst>
        </pc:spChg>
        <pc:spChg chg="add mod">
          <ac:chgData name="Md Abdullah Al Naser" userId="12acc36d-0ee1-4239-8ed9-1eb1b2a0b545" providerId="ADAL" clId="{6C9855A5-BA24-427D-BCBE-4FBF6A079AB8}" dt="2023-06-27T04:16:15.927" v="3015" actId="1038"/>
          <ac:spMkLst>
            <pc:docMk/>
            <pc:sldMk cId="3662457508" sldId="377"/>
            <ac:spMk id="45" creationId="{C18923C0-344E-A115-C1C9-467EF0CB9A4E}"/>
          </ac:spMkLst>
        </pc:spChg>
        <pc:spChg chg="add mod">
          <ac:chgData name="Md Abdullah Al Naser" userId="12acc36d-0ee1-4239-8ed9-1eb1b2a0b545" providerId="ADAL" clId="{6C9855A5-BA24-427D-BCBE-4FBF6A079AB8}" dt="2023-06-27T04:16:15.927" v="3015" actId="1038"/>
          <ac:spMkLst>
            <pc:docMk/>
            <pc:sldMk cId="3662457508" sldId="377"/>
            <ac:spMk id="46" creationId="{841755A9-9CE9-2842-FD89-28FDC965887A}"/>
          </ac:spMkLst>
        </pc:spChg>
        <pc:spChg chg="add mod">
          <ac:chgData name="Md Abdullah Al Naser" userId="12acc36d-0ee1-4239-8ed9-1eb1b2a0b545" providerId="ADAL" clId="{6C9855A5-BA24-427D-BCBE-4FBF6A079AB8}" dt="2023-06-27T04:16:15.927" v="3015" actId="1038"/>
          <ac:spMkLst>
            <pc:docMk/>
            <pc:sldMk cId="3662457508" sldId="377"/>
            <ac:spMk id="47" creationId="{78106B5D-AF8B-2E81-0590-C059455AF502}"/>
          </ac:spMkLst>
        </pc:spChg>
        <pc:spChg chg="add mod ord">
          <ac:chgData name="Md Abdullah Al Naser" userId="12acc36d-0ee1-4239-8ed9-1eb1b2a0b545" providerId="ADAL" clId="{6C9855A5-BA24-427D-BCBE-4FBF6A079AB8}" dt="2023-06-27T05:23:26.599" v="3420" actId="14100"/>
          <ac:spMkLst>
            <pc:docMk/>
            <pc:sldMk cId="3662457508" sldId="377"/>
            <ac:spMk id="48" creationId="{71CED13E-AB41-6DE1-3AF8-E31E68C99DFF}"/>
          </ac:spMkLst>
        </pc:spChg>
        <pc:spChg chg="add mod ord">
          <ac:chgData name="Md Abdullah Al Naser" userId="12acc36d-0ee1-4239-8ed9-1eb1b2a0b545" providerId="ADAL" clId="{6C9855A5-BA24-427D-BCBE-4FBF6A079AB8}" dt="2023-06-27T04:16:57.283" v="3026" actId="20577"/>
          <ac:spMkLst>
            <pc:docMk/>
            <pc:sldMk cId="3662457508" sldId="377"/>
            <ac:spMk id="49" creationId="{AEB7900E-3A50-8EBE-3FED-0EE35CB738C5}"/>
          </ac:spMkLst>
        </pc:spChg>
        <pc:spChg chg="add mod ord">
          <ac:chgData name="Md Abdullah Al Naser" userId="12acc36d-0ee1-4239-8ed9-1eb1b2a0b545" providerId="ADAL" clId="{6C9855A5-BA24-427D-BCBE-4FBF6A079AB8}" dt="2023-06-27T05:23:26.204" v="3419" actId="14100"/>
          <ac:spMkLst>
            <pc:docMk/>
            <pc:sldMk cId="3662457508" sldId="377"/>
            <ac:spMk id="50" creationId="{D10279AF-82F1-AD73-2C7E-D735C033DAED}"/>
          </ac:spMkLst>
        </pc:spChg>
        <pc:spChg chg="add mod">
          <ac:chgData name="Md Abdullah Al Naser" userId="12acc36d-0ee1-4239-8ed9-1eb1b2a0b545" providerId="ADAL" clId="{6C9855A5-BA24-427D-BCBE-4FBF6A079AB8}" dt="2023-06-27T04:15:34.845" v="3004" actId="571"/>
          <ac:spMkLst>
            <pc:docMk/>
            <pc:sldMk cId="3662457508" sldId="377"/>
            <ac:spMk id="51" creationId="{CC3ACAD4-2FA2-14B2-992B-32C48531C107}"/>
          </ac:spMkLst>
        </pc:spChg>
        <pc:spChg chg="add mod">
          <ac:chgData name="Md Abdullah Al Naser" userId="12acc36d-0ee1-4239-8ed9-1eb1b2a0b545" providerId="ADAL" clId="{6C9855A5-BA24-427D-BCBE-4FBF6A079AB8}" dt="2023-06-27T04:15:39.094" v="3006" actId="571"/>
          <ac:spMkLst>
            <pc:docMk/>
            <pc:sldMk cId="3662457508" sldId="377"/>
            <ac:spMk id="52" creationId="{5BE3E311-DBDA-6519-3DA2-164AED2B2911}"/>
          </ac:spMkLst>
        </pc:spChg>
        <pc:spChg chg="add mod">
          <ac:chgData name="Md Abdullah Al Naser" userId="12acc36d-0ee1-4239-8ed9-1eb1b2a0b545" providerId="ADAL" clId="{6C9855A5-BA24-427D-BCBE-4FBF6A079AB8}" dt="2023-06-27T04:17:26.401" v="3036" actId="20577"/>
          <ac:spMkLst>
            <pc:docMk/>
            <pc:sldMk cId="3662457508" sldId="377"/>
            <ac:spMk id="53" creationId="{1A929155-BF61-91E9-DE98-713A9F809CC4}"/>
          </ac:spMkLst>
        </pc:spChg>
        <pc:picChg chg="add mod ord">
          <ac:chgData name="Md Abdullah Al Naser" userId="12acc36d-0ee1-4239-8ed9-1eb1b2a0b545" providerId="ADAL" clId="{6C9855A5-BA24-427D-BCBE-4FBF6A079AB8}" dt="2023-06-27T04:16:15.927" v="3015" actId="1038"/>
          <ac:picMkLst>
            <pc:docMk/>
            <pc:sldMk cId="3662457508" sldId="377"/>
            <ac:picMk id="31" creationId="{D52B7506-5935-ED9D-E743-187A9D0324DF}"/>
          </ac:picMkLst>
        </pc:picChg>
        <pc:cxnChg chg="add mod">
          <ac:chgData name="Md Abdullah Al Naser" userId="12acc36d-0ee1-4239-8ed9-1eb1b2a0b545" providerId="ADAL" clId="{6C9855A5-BA24-427D-BCBE-4FBF6A079AB8}" dt="2023-06-27T04:16:15.927" v="3015" actId="1038"/>
          <ac:cxnSpMkLst>
            <pc:docMk/>
            <pc:sldMk cId="3662457508" sldId="377"/>
            <ac:cxnSpMk id="8" creationId="{B173AF56-3C29-AB29-109E-F22EEACE4FD3}"/>
          </ac:cxnSpMkLst>
        </pc:cxnChg>
        <pc:cxnChg chg="add mod">
          <ac:chgData name="Md Abdullah Al Naser" userId="12acc36d-0ee1-4239-8ed9-1eb1b2a0b545" providerId="ADAL" clId="{6C9855A5-BA24-427D-BCBE-4FBF6A079AB8}" dt="2023-06-27T04:16:15.927" v="3015" actId="1038"/>
          <ac:cxnSpMkLst>
            <pc:docMk/>
            <pc:sldMk cId="3662457508" sldId="377"/>
            <ac:cxnSpMk id="9" creationId="{F47BD037-4B11-CDD3-25E1-8D00168B6801}"/>
          </ac:cxnSpMkLst>
        </pc:cxnChg>
        <pc:cxnChg chg="add mod">
          <ac:chgData name="Md Abdullah Al Naser" userId="12acc36d-0ee1-4239-8ed9-1eb1b2a0b545" providerId="ADAL" clId="{6C9855A5-BA24-427D-BCBE-4FBF6A079AB8}" dt="2023-06-27T04:16:15.927" v="3015" actId="1038"/>
          <ac:cxnSpMkLst>
            <pc:docMk/>
            <pc:sldMk cId="3662457508" sldId="377"/>
            <ac:cxnSpMk id="10" creationId="{2DEB23C6-F1B4-1698-C856-BEF59A8F4DA3}"/>
          </ac:cxnSpMkLst>
        </pc:cxnChg>
        <pc:cxnChg chg="add mod">
          <ac:chgData name="Md Abdullah Al Naser" userId="12acc36d-0ee1-4239-8ed9-1eb1b2a0b545" providerId="ADAL" clId="{6C9855A5-BA24-427D-BCBE-4FBF6A079AB8}" dt="2023-06-27T04:16:15.927" v="3015" actId="1038"/>
          <ac:cxnSpMkLst>
            <pc:docMk/>
            <pc:sldMk cId="3662457508" sldId="377"/>
            <ac:cxnSpMk id="11" creationId="{B93AFD26-5E97-0AD5-4A36-2369A65E43D3}"/>
          </ac:cxnSpMkLst>
        </pc:cxnChg>
        <pc:cxnChg chg="add mod">
          <ac:chgData name="Md Abdullah Al Naser" userId="12acc36d-0ee1-4239-8ed9-1eb1b2a0b545" providerId="ADAL" clId="{6C9855A5-BA24-427D-BCBE-4FBF6A079AB8}" dt="2023-06-27T04:16:15.927" v="3015" actId="1038"/>
          <ac:cxnSpMkLst>
            <pc:docMk/>
            <pc:sldMk cId="3662457508" sldId="377"/>
            <ac:cxnSpMk id="12" creationId="{654685FA-E21F-D4CA-DA34-C1E5982BBB93}"/>
          </ac:cxnSpMkLst>
        </pc:cxnChg>
        <pc:cxnChg chg="add mod">
          <ac:chgData name="Md Abdullah Al Naser" userId="12acc36d-0ee1-4239-8ed9-1eb1b2a0b545" providerId="ADAL" clId="{6C9855A5-BA24-427D-BCBE-4FBF6A079AB8}" dt="2023-06-27T04:16:15.927" v="3015" actId="1038"/>
          <ac:cxnSpMkLst>
            <pc:docMk/>
            <pc:sldMk cId="3662457508" sldId="377"/>
            <ac:cxnSpMk id="16" creationId="{0BA9C994-CCF6-3705-6180-2426F002B4AA}"/>
          </ac:cxnSpMkLst>
        </pc:cxnChg>
        <pc:cxnChg chg="add mod">
          <ac:chgData name="Md Abdullah Al Naser" userId="12acc36d-0ee1-4239-8ed9-1eb1b2a0b545" providerId="ADAL" clId="{6C9855A5-BA24-427D-BCBE-4FBF6A079AB8}" dt="2023-06-27T04:16:15.927" v="3015" actId="1038"/>
          <ac:cxnSpMkLst>
            <pc:docMk/>
            <pc:sldMk cId="3662457508" sldId="377"/>
            <ac:cxnSpMk id="18" creationId="{A2D15DF2-0830-8543-A9FE-FFD5D100FCA8}"/>
          </ac:cxnSpMkLst>
        </pc:cxnChg>
        <pc:cxnChg chg="add mod">
          <ac:chgData name="Md Abdullah Al Naser" userId="12acc36d-0ee1-4239-8ed9-1eb1b2a0b545" providerId="ADAL" clId="{6C9855A5-BA24-427D-BCBE-4FBF6A079AB8}" dt="2023-06-27T04:16:15.927" v="3015" actId="1038"/>
          <ac:cxnSpMkLst>
            <pc:docMk/>
            <pc:sldMk cId="3662457508" sldId="377"/>
            <ac:cxnSpMk id="20" creationId="{9186253B-7F8A-236B-E889-DE75F2CB3AB3}"/>
          </ac:cxnSpMkLst>
        </pc:cxnChg>
        <pc:cxnChg chg="add mod">
          <ac:chgData name="Md Abdullah Al Naser" userId="12acc36d-0ee1-4239-8ed9-1eb1b2a0b545" providerId="ADAL" clId="{6C9855A5-BA24-427D-BCBE-4FBF6A079AB8}" dt="2023-06-27T04:16:15.927" v="3015" actId="1038"/>
          <ac:cxnSpMkLst>
            <pc:docMk/>
            <pc:sldMk cId="3662457508" sldId="377"/>
            <ac:cxnSpMk id="23" creationId="{03D7349C-F9AB-E1D9-6BB7-2ABD4249B052}"/>
          </ac:cxnSpMkLst>
        </pc:cxnChg>
        <pc:cxnChg chg="add mod">
          <ac:chgData name="Md Abdullah Al Naser" userId="12acc36d-0ee1-4239-8ed9-1eb1b2a0b545" providerId="ADAL" clId="{6C9855A5-BA24-427D-BCBE-4FBF6A079AB8}" dt="2023-06-27T04:16:15.927" v="3015" actId="1038"/>
          <ac:cxnSpMkLst>
            <pc:docMk/>
            <pc:sldMk cId="3662457508" sldId="377"/>
            <ac:cxnSpMk id="24" creationId="{23D350D1-CF7F-F9B2-83F5-D4144B838916}"/>
          </ac:cxnSpMkLst>
        </pc:cxnChg>
        <pc:cxnChg chg="add mod">
          <ac:chgData name="Md Abdullah Al Naser" userId="12acc36d-0ee1-4239-8ed9-1eb1b2a0b545" providerId="ADAL" clId="{6C9855A5-BA24-427D-BCBE-4FBF6A079AB8}" dt="2023-06-27T04:16:15.927" v="3015" actId="1038"/>
          <ac:cxnSpMkLst>
            <pc:docMk/>
            <pc:sldMk cId="3662457508" sldId="377"/>
            <ac:cxnSpMk id="27" creationId="{3DBA0B28-28A6-7758-93B8-CC048477601A}"/>
          </ac:cxnSpMkLst>
        </pc:cxnChg>
        <pc:cxnChg chg="add mod">
          <ac:chgData name="Md Abdullah Al Naser" userId="12acc36d-0ee1-4239-8ed9-1eb1b2a0b545" providerId="ADAL" clId="{6C9855A5-BA24-427D-BCBE-4FBF6A079AB8}" dt="2023-06-27T04:16:15.927" v="3015" actId="1038"/>
          <ac:cxnSpMkLst>
            <pc:docMk/>
            <pc:sldMk cId="3662457508" sldId="377"/>
            <ac:cxnSpMk id="28" creationId="{82EF0AD9-464F-82EE-E83C-ECAAAC9E2068}"/>
          </ac:cxnSpMkLst>
        </pc:cxnChg>
        <pc:cxnChg chg="add mod">
          <ac:chgData name="Md Abdullah Al Naser" userId="12acc36d-0ee1-4239-8ed9-1eb1b2a0b545" providerId="ADAL" clId="{6C9855A5-BA24-427D-BCBE-4FBF6A079AB8}" dt="2023-06-27T04:09:46.715" v="2942" actId="571"/>
          <ac:cxnSpMkLst>
            <pc:docMk/>
            <pc:sldMk cId="3662457508" sldId="377"/>
            <ac:cxnSpMk id="33" creationId="{7C37E926-5B1B-1E26-EF73-E0CEE4CCF29F}"/>
          </ac:cxnSpMkLst>
        </pc:cxnChg>
        <pc:cxnChg chg="add mod">
          <ac:chgData name="Md Abdullah Al Naser" userId="12acc36d-0ee1-4239-8ed9-1eb1b2a0b545" providerId="ADAL" clId="{6C9855A5-BA24-427D-BCBE-4FBF6A079AB8}" dt="2023-06-27T04:09:46.715" v="2942" actId="571"/>
          <ac:cxnSpMkLst>
            <pc:docMk/>
            <pc:sldMk cId="3662457508" sldId="377"/>
            <ac:cxnSpMk id="35" creationId="{93C4C8E2-D1C3-2914-FC31-C8B8ECE77212}"/>
          </ac:cxnSpMkLst>
        </pc:cxnChg>
      </pc:sldChg>
      <pc:sldChg chg="delSp modSp add mod">
        <pc:chgData name="Md Abdullah Al Naser" userId="12acc36d-0ee1-4239-8ed9-1eb1b2a0b545" providerId="ADAL" clId="{6C9855A5-BA24-427D-BCBE-4FBF6A079AB8}" dt="2023-07-06T04:53:45.504" v="7200" actId="113"/>
        <pc:sldMkLst>
          <pc:docMk/>
          <pc:sldMk cId="186401640" sldId="378"/>
        </pc:sldMkLst>
        <pc:spChg chg="mod">
          <ac:chgData name="Md Abdullah Al Naser" userId="12acc36d-0ee1-4239-8ed9-1eb1b2a0b545" providerId="ADAL" clId="{6C9855A5-BA24-427D-BCBE-4FBF6A079AB8}" dt="2023-07-06T04:00:53.240" v="6136" actId="20577"/>
          <ac:spMkLst>
            <pc:docMk/>
            <pc:sldMk cId="186401640" sldId="378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6C9855A5-BA24-427D-BCBE-4FBF6A079AB8}" dt="2023-07-06T04:53:45.504" v="7200" actId="113"/>
          <ac:spMkLst>
            <pc:docMk/>
            <pc:sldMk cId="186401640" sldId="378"/>
            <ac:spMk id="3" creationId="{00000000-0000-0000-0000-000000000000}"/>
          </ac:spMkLst>
        </pc:spChg>
        <pc:spChg chg="del">
          <ac:chgData name="Md Abdullah Al Naser" userId="12acc36d-0ee1-4239-8ed9-1eb1b2a0b545" providerId="ADAL" clId="{6C9855A5-BA24-427D-BCBE-4FBF6A079AB8}" dt="2023-06-27T04:28:27.208" v="3126" actId="478"/>
          <ac:spMkLst>
            <pc:docMk/>
            <pc:sldMk cId="186401640" sldId="378"/>
            <ac:spMk id="4" creationId="{4A9BF6CD-4833-252A-DF77-4CE0475DB258}"/>
          </ac:spMkLst>
        </pc:spChg>
        <pc:spChg chg="del">
          <ac:chgData name="Md Abdullah Al Naser" userId="12acc36d-0ee1-4239-8ed9-1eb1b2a0b545" providerId="ADAL" clId="{6C9855A5-BA24-427D-BCBE-4FBF6A079AB8}" dt="2023-06-27T04:28:27.208" v="3126" actId="478"/>
          <ac:spMkLst>
            <pc:docMk/>
            <pc:sldMk cId="186401640" sldId="378"/>
            <ac:spMk id="5" creationId="{891AC119-C134-E265-2C34-79E66C7B085D}"/>
          </ac:spMkLst>
        </pc:spChg>
        <pc:spChg chg="del">
          <ac:chgData name="Md Abdullah Al Naser" userId="12acc36d-0ee1-4239-8ed9-1eb1b2a0b545" providerId="ADAL" clId="{6C9855A5-BA24-427D-BCBE-4FBF6A079AB8}" dt="2023-06-27T04:28:27.208" v="3126" actId="478"/>
          <ac:spMkLst>
            <pc:docMk/>
            <pc:sldMk cId="186401640" sldId="378"/>
            <ac:spMk id="6" creationId="{72F318D2-C8A0-9013-7E8F-FE94C9752EE4}"/>
          </ac:spMkLst>
        </pc:spChg>
        <pc:spChg chg="del">
          <ac:chgData name="Md Abdullah Al Naser" userId="12acc36d-0ee1-4239-8ed9-1eb1b2a0b545" providerId="ADAL" clId="{6C9855A5-BA24-427D-BCBE-4FBF6A079AB8}" dt="2023-06-27T04:28:27.208" v="3126" actId="478"/>
          <ac:spMkLst>
            <pc:docMk/>
            <pc:sldMk cId="186401640" sldId="378"/>
            <ac:spMk id="7" creationId="{2B1719C0-719D-93F9-557A-94D8842C7CB3}"/>
          </ac:spMkLst>
        </pc:spChg>
        <pc:spChg chg="del">
          <ac:chgData name="Md Abdullah Al Naser" userId="12acc36d-0ee1-4239-8ed9-1eb1b2a0b545" providerId="ADAL" clId="{6C9855A5-BA24-427D-BCBE-4FBF6A079AB8}" dt="2023-06-27T04:28:27.208" v="3126" actId="478"/>
          <ac:spMkLst>
            <pc:docMk/>
            <pc:sldMk cId="186401640" sldId="378"/>
            <ac:spMk id="14" creationId="{6D1982DA-658B-ED85-CE27-400B950B1B71}"/>
          </ac:spMkLst>
        </pc:spChg>
        <pc:spChg chg="del">
          <ac:chgData name="Md Abdullah Al Naser" userId="12acc36d-0ee1-4239-8ed9-1eb1b2a0b545" providerId="ADAL" clId="{6C9855A5-BA24-427D-BCBE-4FBF6A079AB8}" dt="2023-06-27T04:28:27.208" v="3126" actId="478"/>
          <ac:spMkLst>
            <pc:docMk/>
            <pc:sldMk cId="186401640" sldId="378"/>
            <ac:spMk id="17" creationId="{43FB1DDB-CB92-DD25-B581-A107E76C4284}"/>
          </ac:spMkLst>
        </pc:spChg>
        <pc:spChg chg="del">
          <ac:chgData name="Md Abdullah Al Naser" userId="12acc36d-0ee1-4239-8ed9-1eb1b2a0b545" providerId="ADAL" clId="{6C9855A5-BA24-427D-BCBE-4FBF6A079AB8}" dt="2023-06-27T04:28:27.208" v="3126" actId="478"/>
          <ac:spMkLst>
            <pc:docMk/>
            <pc:sldMk cId="186401640" sldId="378"/>
            <ac:spMk id="19" creationId="{8BC6FD82-0612-B607-0C5B-87191EA8D160}"/>
          </ac:spMkLst>
        </pc:spChg>
        <pc:spChg chg="del">
          <ac:chgData name="Md Abdullah Al Naser" userId="12acc36d-0ee1-4239-8ed9-1eb1b2a0b545" providerId="ADAL" clId="{6C9855A5-BA24-427D-BCBE-4FBF6A079AB8}" dt="2023-06-27T04:28:27.208" v="3126" actId="478"/>
          <ac:spMkLst>
            <pc:docMk/>
            <pc:sldMk cId="186401640" sldId="378"/>
            <ac:spMk id="21" creationId="{126F3BE8-BF28-8FED-3BE3-B493B4B66067}"/>
          </ac:spMkLst>
        </pc:spChg>
        <pc:spChg chg="del">
          <ac:chgData name="Md Abdullah Al Naser" userId="12acc36d-0ee1-4239-8ed9-1eb1b2a0b545" providerId="ADAL" clId="{6C9855A5-BA24-427D-BCBE-4FBF6A079AB8}" dt="2023-06-27T04:28:27.208" v="3126" actId="478"/>
          <ac:spMkLst>
            <pc:docMk/>
            <pc:sldMk cId="186401640" sldId="378"/>
            <ac:spMk id="22" creationId="{C6D669C2-5DD8-2B43-59A4-8A8A42EC2B3C}"/>
          </ac:spMkLst>
        </pc:spChg>
        <pc:spChg chg="del">
          <ac:chgData name="Md Abdullah Al Naser" userId="12acc36d-0ee1-4239-8ed9-1eb1b2a0b545" providerId="ADAL" clId="{6C9855A5-BA24-427D-BCBE-4FBF6A079AB8}" dt="2023-06-27T04:28:27.208" v="3126" actId="478"/>
          <ac:spMkLst>
            <pc:docMk/>
            <pc:sldMk cId="186401640" sldId="378"/>
            <ac:spMk id="25" creationId="{F4A7C9CB-598D-E638-A0E5-FDDCA8824A80}"/>
          </ac:spMkLst>
        </pc:spChg>
        <pc:spChg chg="del">
          <ac:chgData name="Md Abdullah Al Naser" userId="12acc36d-0ee1-4239-8ed9-1eb1b2a0b545" providerId="ADAL" clId="{6C9855A5-BA24-427D-BCBE-4FBF6A079AB8}" dt="2023-06-27T04:28:27.208" v="3126" actId="478"/>
          <ac:spMkLst>
            <pc:docMk/>
            <pc:sldMk cId="186401640" sldId="378"/>
            <ac:spMk id="26" creationId="{EDA26E32-E24D-6D7D-024F-A735B7DF1FB4}"/>
          </ac:spMkLst>
        </pc:spChg>
        <pc:spChg chg="del">
          <ac:chgData name="Md Abdullah Al Naser" userId="12acc36d-0ee1-4239-8ed9-1eb1b2a0b545" providerId="ADAL" clId="{6C9855A5-BA24-427D-BCBE-4FBF6A079AB8}" dt="2023-06-27T04:28:27.208" v="3126" actId="478"/>
          <ac:spMkLst>
            <pc:docMk/>
            <pc:sldMk cId="186401640" sldId="378"/>
            <ac:spMk id="29" creationId="{849559B3-3F9E-C7EA-3992-48B5DAA5B975}"/>
          </ac:spMkLst>
        </pc:spChg>
        <pc:spChg chg="del">
          <ac:chgData name="Md Abdullah Al Naser" userId="12acc36d-0ee1-4239-8ed9-1eb1b2a0b545" providerId="ADAL" clId="{6C9855A5-BA24-427D-BCBE-4FBF6A079AB8}" dt="2023-06-27T04:28:27.208" v="3126" actId="478"/>
          <ac:spMkLst>
            <pc:docMk/>
            <pc:sldMk cId="186401640" sldId="378"/>
            <ac:spMk id="30" creationId="{95792A80-935E-11FE-42E0-10E09A733E64}"/>
          </ac:spMkLst>
        </pc:spChg>
        <pc:spChg chg="del">
          <ac:chgData name="Md Abdullah Al Naser" userId="12acc36d-0ee1-4239-8ed9-1eb1b2a0b545" providerId="ADAL" clId="{6C9855A5-BA24-427D-BCBE-4FBF6A079AB8}" dt="2023-06-27T04:28:27.208" v="3126" actId="478"/>
          <ac:spMkLst>
            <pc:docMk/>
            <pc:sldMk cId="186401640" sldId="378"/>
            <ac:spMk id="39" creationId="{F5AF6AD1-A372-5EB0-D3D0-107C7427EBAD}"/>
          </ac:spMkLst>
        </pc:spChg>
        <pc:spChg chg="del">
          <ac:chgData name="Md Abdullah Al Naser" userId="12acc36d-0ee1-4239-8ed9-1eb1b2a0b545" providerId="ADAL" clId="{6C9855A5-BA24-427D-BCBE-4FBF6A079AB8}" dt="2023-06-27T04:28:27.208" v="3126" actId="478"/>
          <ac:spMkLst>
            <pc:docMk/>
            <pc:sldMk cId="186401640" sldId="378"/>
            <ac:spMk id="40" creationId="{7557BC3F-53D2-0F9B-316F-5CCD4F5277FE}"/>
          </ac:spMkLst>
        </pc:spChg>
        <pc:spChg chg="del">
          <ac:chgData name="Md Abdullah Al Naser" userId="12acc36d-0ee1-4239-8ed9-1eb1b2a0b545" providerId="ADAL" clId="{6C9855A5-BA24-427D-BCBE-4FBF6A079AB8}" dt="2023-06-27T04:28:27.208" v="3126" actId="478"/>
          <ac:spMkLst>
            <pc:docMk/>
            <pc:sldMk cId="186401640" sldId="378"/>
            <ac:spMk id="41" creationId="{FA3122F2-EBDD-90C8-389F-F32064CC75D4}"/>
          </ac:spMkLst>
        </pc:spChg>
        <pc:spChg chg="del">
          <ac:chgData name="Md Abdullah Al Naser" userId="12acc36d-0ee1-4239-8ed9-1eb1b2a0b545" providerId="ADAL" clId="{6C9855A5-BA24-427D-BCBE-4FBF6A079AB8}" dt="2023-06-27T04:28:27.208" v="3126" actId="478"/>
          <ac:spMkLst>
            <pc:docMk/>
            <pc:sldMk cId="186401640" sldId="378"/>
            <ac:spMk id="42" creationId="{C3B0F7E2-5F89-297B-55B4-093261DA73DD}"/>
          </ac:spMkLst>
        </pc:spChg>
        <pc:spChg chg="del">
          <ac:chgData name="Md Abdullah Al Naser" userId="12acc36d-0ee1-4239-8ed9-1eb1b2a0b545" providerId="ADAL" clId="{6C9855A5-BA24-427D-BCBE-4FBF6A079AB8}" dt="2023-06-27T04:28:27.208" v="3126" actId="478"/>
          <ac:spMkLst>
            <pc:docMk/>
            <pc:sldMk cId="186401640" sldId="378"/>
            <ac:spMk id="45" creationId="{C18923C0-344E-A115-C1C9-467EF0CB9A4E}"/>
          </ac:spMkLst>
        </pc:spChg>
        <pc:spChg chg="del">
          <ac:chgData name="Md Abdullah Al Naser" userId="12acc36d-0ee1-4239-8ed9-1eb1b2a0b545" providerId="ADAL" clId="{6C9855A5-BA24-427D-BCBE-4FBF6A079AB8}" dt="2023-06-27T04:28:27.208" v="3126" actId="478"/>
          <ac:spMkLst>
            <pc:docMk/>
            <pc:sldMk cId="186401640" sldId="378"/>
            <ac:spMk id="46" creationId="{841755A9-9CE9-2842-FD89-28FDC965887A}"/>
          </ac:spMkLst>
        </pc:spChg>
        <pc:spChg chg="del">
          <ac:chgData name="Md Abdullah Al Naser" userId="12acc36d-0ee1-4239-8ed9-1eb1b2a0b545" providerId="ADAL" clId="{6C9855A5-BA24-427D-BCBE-4FBF6A079AB8}" dt="2023-06-27T04:28:27.208" v="3126" actId="478"/>
          <ac:spMkLst>
            <pc:docMk/>
            <pc:sldMk cId="186401640" sldId="378"/>
            <ac:spMk id="47" creationId="{78106B5D-AF8B-2E81-0590-C059455AF502}"/>
          </ac:spMkLst>
        </pc:spChg>
        <pc:spChg chg="del">
          <ac:chgData name="Md Abdullah Al Naser" userId="12acc36d-0ee1-4239-8ed9-1eb1b2a0b545" providerId="ADAL" clId="{6C9855A5-BA24-427D-BCBE-4FBF6A079AB8}" dt="2023-06-27T04:28:27.208" v="3126" actId="478"/>
          <ac:spMkLst>
            <pc:docMk/>
            <pc:sldMk cId="186401640" sldId="378"/>
            <ac:spMk id="48" creationId="{71CED13E-AB41-6DE1-3AF8-E31E68C99DFF}"/>
          </ac:spMkLst>
        </pc:spChg>
        <pc:spChg chg="del">
          <ac:chgData name="Md Abdullah Al Naser" userId="12acc36d-0ee1-4239-8ed9-1eb1b2a0b545" providerId="ADAL" clId="{6C9855A5-BA24-427D-BCBE-4FBF6A079AB8}" dt="2023-06-27T04:28:27.208" v="3126" actId="478"/>
          <ac:spMkLst>
            <pc:docMk/>
            <pc:sldMk cId="186401640" sldId="378"/>
            <ac:spMk id="49" creationId="{AEB7900E-3A50-8EBE-3FED-0EE35CB738C5}"/>
          </ac:spMkLst>
        </pc:spChg>
        <pc:spChg chg="del">
          <ac:chgData name="Md Abdullah Al Naser" userId="12acc36d-0ee1-4239-8ed9-1eb1b2a0b545" providerId="ADAL" clId="{6C9855A5-BA24-427D-BCBE-4FBF6A079AB8}" dt="2023-06-27T04:28:27.208" v="3126" actId="478"/>
          <ac:spMkLst>
            <pc:docMk/>
            <pc:sldMk cId="186401640" sldId="378"/>
            <ac:spMk id="50" creationId="{D10279AF-82F1-AD73-2C7E-D735C033DAED}"/>
          </ac:spMkLst>
        </pc:spChg>
        <pc:spChg chg="del">
          <ac:chgData name="Md Abdullah Al Naser" userId="12acc36d-0ee1-4239-8ed9-1eb1b2a0b545" providerId="ADAL" clId="{6C9855A5-BA24-427D-BCBE-4FBF6A079AB8}" dt="2023-06-27T04:28:27.208" v="3126" actId="478"/>
          <ac:spMkLst>
            <pc:docMk/>
            <pc:sldMk cId="186401640" sldId="378"/>
            <ac:spMk id="53" creationId="{1A929155-BF61-91E9-DE98-713A9F809CC4}"/>
          </ac:spMkLst>
        </pc:spChg>
        <pc:picChg chg="del">
          <ac:chgData name="Md Abdullah Al Naser" userId="12acc36d-0ee1-4239-8ed9-1eb1b2a0b545" providerId="ADAL" clId="{6C9855A5-BA24-427D-BCBE-4FBF6A079AB8}" dt="2023-06-27T04:28:27.208" v="3126" actId="478"/>
          <ac:picMkLst>
            <pc:docMk/>
            <pc:sldMk cId="186401640" sldId="378"/>
            <ac:picMk id="31" creationId="{D52B7506-5935-ED9D-E743-187A9D0324DF}"/>
          </ac:picMkLst>
        </pc:picChg>
        <pc:cxnChg chg="del mod">
          <ac:chgData name="Md Abdullah Al Naser" userId="12acc36d-0ee1-4239-8ed9-1eb1b2a0b545" providerId="ADAL" clId="{6C9855A5-BA24-427D-BCBE-4FBF6A079AB8}" dt="2023-06-27T04:28:27.208" v="3126" actId="478"/>
          <ac:cxnSpMkLst>
            <pc:docMk/>
            <pc:sldMk cId="186401640" sldId="378"/>
            <ac:cxnSpMk id="8" creationId="{B173AF56-3C29-AB29-109E-F22EEACE4FD3}"/>
          </ac:cxnSpMkLst>
        </pc:cxnChg>
        <pc:cxnChg chg="del mod">
          <ac:chgData name="Md Abdullah Al Naser" userId="12acc36d-0ee1-4239-8ed9-1eb1b2a0b545" providerId="ADAL" clId="{6C9855A5-BA24-427D-BCBE-4FBF6A079AB8}" dt="2023-06-27T04:28:27.208" v="3126" actId="478"/>
          <ac:cxnSpMkLst>
            <pc:docMk/>
            <pc:sldMk cId="186401640" sldId="378"/>
            <ac:cxnSpMk id="9" creationId="{F47BD037-4B11-CDD3-25E1-8D00168B6801}"/>
          </ac:cxnSpMkLst>
        </pc:cxnChg>
        <pc:cxnChg chg="del mod">
          <ac:chgData name="Md Abdullah Al Naser" userId="12acc36d-0ee1-4239-8ed9-1eb1b2a0b545" providerId="ADAL" clId="{6C9855A5-BA24-427D-BCBE-4FBF6A079AB8}" dt="2023-06-27T04:28:27.208" v="3126" actId="478"/>
          <ac:cxnSpMkLst>
            <pc:docMk/>
            <pc:sldMk cId="186401640" sldId="378"/>
            <ac:cxnSpMk id="10" creationId="{2DEB23C6-F1B4-1698-C856-BEF59A8F4DA3}"/>
          </ac:cxnSpMkLst>
        </pc:cxnChg>
        <pc:cxnChg chg="del mod">
          <ac:chgData name="Md Abdullah Al Naser" userId="12acc36d-0ee1-4239-8ed9-1eb1b2a0b545" providerId="ADAL" clId="{6C9855A5-BA24-427D-BCBE-4FBF6A079AB8}" dt="2023-06-27T04:28:27.208" v="3126" actId="478"/>
          <ac:cxnSpMkLst>
            <pc:docMk/>
            <pc:sldMk cId="186401640" sldId="378"/>
            <ac:cxnSpMk id="11" creationId="{B93AFD26-5E97-0AD5-4A36-2369A65E43D3}"/>
          </ac:cxnSpMkLst>
        </pc:cxnChg>
        <pc:cxnChg chg="del mod">
          <ac:chgData name="Md Abdullah Al Naser" userId="12acc36d-0ee1-4239-8ed9-1eb1b2a0b545" providerId="ADAL" clId="{6C9855A5-BA24-427D-BCBE-4FBF6A079AB8}" dt="2023-06-27T04:28:27.208" v="3126" actId="478"/>
          <ac:cxnSpMkLst>
            <pc:docMk/>
            <pc:sldMk cId="186401640" sldId="378"/>
            <ac:cxnSpMk id="12" creationId="{654685FA-E21F-D4CA-DA34-C1E5982BBB93}"/>
          </ac:cxnSpMkLst>
        </pc:cxnChg>
        <pc:cxnChg chg="del mod">
          <ac:chgData name="Md Abdullah Al Naser" userId="12acc36d-0ee1-4239-8ed9-1eb1b2a0b545" providerId="ADAL" clId="{6C9855A5-BA24-427D-BCBE-4FBF6A079AB8}" dt="2023-06-27T04:28:27.208" v="3126" actId="478"/>
          <ac:cxnSpMkLst>
            <pc:docMk/>
            <pc:sldMk cId="186401640" sldId="378"/>
            <ac:cxnSpMk id="16" creationId="{0BA9C994-CCF6-3705-6180-2426F002B4AA}"/>
          </ac:cxnSpMkLst>
        </pc:cxnChg>
        <pc:cxnChg chg="del mod">
          <ac:chgData name="Md Abdullah Al Naser" userId="12acc36d-0ee1-4239-8ed9-1eb1b2a0b545" providerId="ADAL" clId="{6C9855A5-BA24-427D-BCBE-4FBF6A079AB8}" dt="2023-06-27T04:28:27.208" v="3126" actId="478"/>
          <ac:cxnSpMkLst>
            <pc:docMk/>
            <pc:sldMk cId="186401640" sldId="378"/>
            <ac:cxnSpMk id="18" creationId="{A2D15DF2-0830-8543-A9FE-FFD5D100FCA8}"/>
          </ac:cxnSpMkLst>
        </pc:cxnChg>
        <pc:cxnChg chg="del mod">
          <ac:chgData name="Md Abdullah Al Naser" userId="12acc36d-0ee1-4239-8ed9-1eb1b2a0b545" providerId="ADAL" clId="{6C9855A5-BA24-427D-BCBE-4FBF6A079AB8}" dt="2023-06-27T04:28:27.208" v="3126" actId="478"/>
          <ac:cxnSpMkLst>
            <pc:docMk/>
            <pc:sldMk cId="186401640" sldId="378"/>
            <ac:cxnSpMk id="20" creationId="{9186253B-7F8A-236B-E889-DE75F2CB3AB3}"/>
          </ac:cxnSpMkLst>
        </pc:cxnChg>
        <pc:cxnChg chg="del mod">
          <ac:chgData name="Md Abdullah Al Naser" userId="12acc36d-0ee1-4239-8ed9-1eb1b2a0b545" providerId="ADAL" clId="{6C9855A5-BA24-427D-BCBE-4FBF6A079AB8}" dt="2023-06-27T04:28:27.208" v="3126" actId="478"/>
          <ac:cxnSpMkLst>
            <pc:docMk/>
            <pc:sldMk cId="186401640" sldId="378"/>
            <ac:cxnSpMk id="23" creationId="{03D7349C-F9AB-E1D9-6BB7-2ABD4249B052}"/>
          </ac:cxnSpMkLst>
        </pc:cxnChg>
        <pc:cxnChg chg="del mod">
          <ac:chgData name="Md Abdullah Al Naser" userId="12acc36d-0ee1-4239-8ed9-1eb1b2a0b545" providerId="ADAL" clId="{6C9855A5-BA24-427D-BCBE-4FBF6A079AB8}" dt="2023-06-27T04:28:27.208" v="3126" actId="478"/>
          <ac:cxnSpMkLst>
            <pc:docMk/>
            <pc:sldMk cId="186401640" sldId="378"/>
            <ac:cxnSpMk id="24" creationId="{23D350D1-CF7F-F9B2-83F5-D4144B838916}"/>
          </ac:cxnSpMkLst>
        </pc:cxnChg>
        <pc:cxnChg chg="del mod">
          <ac:chgData name="Md Abdullah Al Naser" userId="12acc36d-0ee1-4239-8ed9-1eb1b2a0b545" providerId="ADAL" clId="{6C9855A5-BA24-427D-BCBE-4FBF6A079AB8}" dt="2023-06-27T04:28:27.208" v="3126" actId="478"/>
          <ac:cxnSpMkLst>
            <pc:docMk/>
            <pc:sldMk cId="186401640" sldId="378"/>
            <ac:cxnSpMk id="27" creationId="{3DBA0B28-28A6-7758-93B8-CC048477601A}"/>
          </ac:cxnSpMkLst>
        </pc:cxnChg>
        <pc:cxnChg chg="del mod">
          <ac:chgData name="Md Abdullah Al Naser" userId="12acc36d-0ee1-4239-8ed9-1eb1b2a0b545" providerId="ADAL" clId="{6C9855A5-BA24-427D-BCBE-4FBF6A079AB8}" dt="2023-06-27T04:28:27.208" v="3126" actId="478"/>
          <ac:cxnSpMkLst>
            <pc:docMk/>
            <pc:sldMk cId="186401640" sldId="378"/>
            <ac:cxnSpMk id="28" creationId="{82EF0AD9-464F-82EE-E83C-ECAAAC9E2068}"/>
          </ac:cxnSpMkLst>
        </pc:cxnChg>
      </pc:sldChg>
      <pc:sldChg chg="addSp delSp modSp add mod ord">
        <pc:chgData name="Md Abdullah Al Naser" userId="12acc36d-0ee1-4239-8ed9-1eb1b2a0b545" providerId="ADAL" clId="{6C9855A5-BA24-427D-BCBE-4FBF6A079AB8}" dt="2023-07-06T04:18:17.353" v="6575"/>
        <pc:sldMkLst>
          <pc:docMk/>
          <pc:sldMk cId="2347684036" sldId="379"/>
        </pc:sldMkLst>
        <pc:spChg chg="mod">
          <ac:chgData name="Md Abdullah Al Naser" userId="12acc36d-0ee1-4239-8ed9-1eb1b2a0b545" providerId="ADAL" clId="{6C9855A5-BA24-427D-BCBE-4FBF6A079AB8}" dt="2023-07-06T04:18:17.353" v="6575"/>
          <ac:spMkLst>
            <pc:docMk/>
            <pc:sldMk cId="2347684036" sldId="379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6C9855A5-BA24-427D-BCBE-4FBF6A079AB8}" dt="2023-06-27T07:34:48.622" v="5582" actId="20577"/>
          <ac:spMkLst>
            <pc:docMk/>
            <pc:sldMk cId="2347684036" sldId="379"/>
            <ac:spMk id="3" creationId="{00000000-0000-0000-0000-000000000000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4" creationId="{2F982988-18C4-3F14-277A-10120FF4F8E1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5" creationId="{E0C80B13-7DD0-28E7-D0E2-6C2C04F0F775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6" creationId="{612EA022-92E9-A52E-B044-5C52090B9ED6}"/>
          </ac:spMkLst>
        </pc:spChg>
        <pc:spChg chg="add del mod">
          <ac:chgData name="Md Abdullah Al Naser" userId="12acc36d-0ee1-4239-8ed9-1eb1b2a0b545" providerId="ADAL" clId="{6C9855A5-BA24-427D-BCBE-4FBF6A079AB8}" dt="2023-06-27T05:58:15.385" v="3497" actId="478"/>
          <ac:spMkLst>
            <pc:docMk/>
            <pc:sldMk cId="2347684036" sldId="379"/>
            <ac:spMk id="7" creationId="{8D44BD67-DC79-719C-9A56-6552D34659B1}"/>
          </ac:spMkLst>
        </pc:spChg>
        <pc:spChg chg="add del mod">
          <ac:chgData name="Md Abdullah Al Naser" userId="12acc36d-0ee1-4239-8ed9-1eb1b2a0b545" providerId="ADAL" clId="{6C9855A5-BA24-427D-BCBE-4FBF6A079AB8}" dt="2023-06-27T05:58:17.288" v="3498" actId="478"/>
          <ac:spMkLst>
            <pc:docMk/>
            <pc:sldMk cId="2347684036" sldId="379"/>
            <ac:spMk id="13" creationId="{DA85E2F8-1715-F374-CA8A-5E0D3C7B8CDB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15" creationId="{02407FD4-F377-BA22-215A-FFD1A3FA72BC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17" creationId="{B6219C00-46B4-B42D-4373-FB57F5ED44CA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19" creationId="{0ED7E4F9-26C4-A54B-5AC9-EE1A4F8E0209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20" creationId="{9779A562-3856-5D7A-FB24-A9004DD9C3B3}"/>
          </ac:spMkLst>
        </pc:spChg>
        <pc:spChg chg="add mod or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23" creationId="{F412DFF0-D905-6EDD-2BBA-10E6B514D257}"/>
          </ac:spMkLst>
        </pc:spChg>
        <pc:spChg chg="add mod or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24" creationId="{3FEA0AE5-4BE6-3FCA-1F3B-CC30B44E05B5}"/>
          </ac:spMkLst>
        </pc:spChg>
        <pc:spChg chg="add del mod">
          <ac:chgData name="Md Abdullah Al Naser" userId="12acc36d-0ee1-4239-8ed9-1eb1b2a0b545" providerId="ADAL" clId="{6C9855A5-BA24-427D-BCBE-4FBF6A079AB8}" dt="2023-06-27T06:10:19.113" v="3673" actId="478"/>
          <ac:spMkLst>
            <pc:docMk/>
            <pc:sldMk cId="2347684036" sldId="379"/>
            <ac:spMk id="27" creationId="{A2559896-6D5A-022F-C905-45B9A67F26D2}"/>
          </ac:spMkLst>
        </pc:spChg>
        <pc:spChg chg="add del mod">
          <ac:chgData name="Md Abdullah Al Naser" userId="12acc36d-0ee1-4239-8ed9-1eb1b2a0b545" providerId="ADAL" clId="{6C9855A5-BA24-427D-BCBE-4FBF6A079AB8}" dt="2023-06-27T06:10:18.245" v="3672" actId="478"/>
          <ac:spMkLst>
            <pc:docMk/>
            <pc:sldMk cId="2347684036" sldId="379"/>
            <ac:spMk id="28" creationId="{78963508-C923-B4CE-48EB-BC720DC7C217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32" creationId="{930B4952-3E69-B0B4-A488-720A2CA4545F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33" creationId="{BB97A40C-64B1-BD5C-5E91-046E287E2C1E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39" creationId="{666786EF-82D6-4EA7-7239-83F26FAF190C}"/>
          </ac:spMkLst>
        </pc:spChg>
        <pc:spChg chg="add del mod">
          <ac:chgData name="Md Abdullah Al Naser" userId="12acc36d-0ee1-4239-8ed9-1eb1b2a0b545" providerId="ADAL" clId="{6C9855A5-BA24-427D-BCBE-4FBF6A079AB8}" dt="2023-06-27T05:53:20.193" v="3474" actId="478"/>
          <ac:spMkLst>
            <pc:docMk/>
            <pc:sldMk cId="2347684036" sldId="379"/>
            <ac:spMk id="40" creationId="{944D8CE5-393D-604C-E2DB-BDE996C804ED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45" creationId="{56BAA39B-66AC-F935-F74D-415C5591A06B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60" creationId="{DED52860-3BB3-838C-225C-9EE622C5B812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61" creationId="{8C00C2CF-A13E-015E-7407-53D36DF7B843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62" creationId="{4D2269C2-25D8-1B62-E315-E7552ED82590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63" creationId="{2C32A1A8-BC57-93EF-3CD5-70E9C7266245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64" creationId="{03A9BDCB-0450-4178-99D7-16E99FBEFD8E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65" creationId="{446FC5DD-2990-1C01-4C5E-0A660DA0F40D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66" creationId="{1C231EB8-C308-E6D7-A8EC-5406C50C94AB}"/>
          </ac:spMkLst>
        </pc:spChg>
        <pc:spChg chg="add del mod">
          <ac:chgData name="Md Abdullah Al Naser" userId="12acc36d-0ee1-4239-8ed9-1eb1b2a0b545" providerId="ADAL" clId="{6C9855A5-BA24-427D-BCBE-4FBF6A079AB8}" dt="2023-06-27T06:56:42.624" v="4763" actId="478"/>
          <ac:spMkLst>
            <pc:docMk/>
            <pc:sldMk cId="2347684036" sldId="379"/>
            <ac:spMk id="67" creationId="{80790410-227D-3B51-C76B-9A1084F8654E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68" creationId="{713D823D-B92C-0DB6-3711-A2FA8F23CC8C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69" creationId="{82BFD013-D5C3-E74B-5599-C43DA14517E9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70" creationId="{50D00DAA-9A1A-60E4-2CE8-C1FF6BC8B7DB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71" creationId="{E5DA85B2-0B25-A6DB-7CE7-DD5FFE23ACF3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72" creationId="{AA1867C7-DFE3-E224-0D9D-6CE9154B78B3}"/>
          </ac:spMkLst>
        </pc:spChg>
        <pc:spChg chg="add del mod">
          <ac:chgData name="Md Abdullah Al Naser" userId="12acc36d-0ee1-4239-8ed9-1eb1b2a0b545" providerId="ADAL" clId="{6C9855A5-BA24-427D-BCBE-4FBF6A079AB8}" dt="2023-06-27T06:56:40.231" v="4761" actId="478"/>
          <ac:spMkLst>
            <pc:docMk/>
            <pc:sldMk cId="2347684036" sldId="379"/>
            <ac:spMk id="73" creationId="{9A5E2AB3-CF75-71BC-1DD5-780F6902B520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74" creationId="{2D9E08A5-7165-A60A-FBA7-1035F85F6D61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75" creationId="{51E94D68-5959-4B88-03B5-676EF3CB0724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76" creationId="{74E6895C-6EF5-DE34-139F-FCF583B3DFF5}"/>
          </ac:spMkLst>
        </pc:spChg>
        <pc:spChg chg="add del mod">
          <ac:chgData name="Md Abdullah Al Naser" userId="12acc36d-0ee1-4239-8ed9-1eb1b2a0b545" providerId="ADAL" clId="{6C9855A5-BA24-427D-BCBE-4FBF6A079AB8}" dt="2023-06-27T06:08:29.585" v="3655" actId="478"/>
          <ac:spMkLst>
            <pc:docMk/>
            <pc:sldMk cId="2347684036" sldId="379"/>
            <ac:spMk id="77" creationId="{8EA47D47-F629-7BD0-DB0F-AD08046E6A3D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78" creationId="{F573429A-87A4-11DC-9DEE-C5AA124AA316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79" creationId="{51A65E65-CB8A-F895-1882-E57BE46AECA9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80" creationId="{74DC8ADE-02DE-1A30-D6E2-828E6E921D67}"/>
          </ac:spMkLst>
        </pc:spChg>
        <pc:spChg chg="add del mod">
          <ac:chgData name="Md Abdullah Al Naser" userId="12acc36d-0ee1-4239-8ed9-1eb1b2a0b545" providerId="ADAL" clId="{6C9855A5-BA24-427D-BCBE-4FBF6A079AB8}" dt="2023-06-27T06:49:55.434" v="4689" actId="478"/>
          <ac:spMkLst>
            <pc:docMk/>
            <pc:sldMk cId="2347684036" sldId="379"/>
            <ac:spMk id="81" creationId="{7EBC7E39-3B77-044C-C239-CBBFB8F6E772}"/>
          </ac:spMkLst>
        </pc:spChg>
        <pc:spChg chg="add del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82" creationId="{165335E4-8570-3793-6C9D-4F05EE8F207C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83" creationId="{A3299E8F-83F4-C3AC-FCF4-15439E5DDB6A}"/>
          </ac:spMkLst>
        </pc:spChg>
        <pc:spChg chg="add del mod">
          <ac:chgData name="Md Abdullah Al Naser" userId="12acc36d-0ee1-4239-8ed9-1eb1b2a0b545" providerId="ADAL" clId="{6C9855A5-BA24-427D-BCBE-4FBF6A079AB8}" dt="2023-06-27T06:56:41.303" v="4762" actId="478"/>
          <ac:spMkLst>
            <pc:docMk/>
            <pc:sldMk cId="2347684036" sldId="379"/>
            <ac:spMk id="84" creationId="{94A70B51-4FF0-830B-18C8-544B9D5C2449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85" creationId="{148E9676-BD4D-7149-22AA-DE5CE354D7B8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86" creationId="{7073FEA5-2A93-669B-5102-0CAD7E2A1D5D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87" creationId="{EE1A29ED-55C2-2A74-484D-174E1A8E914B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88" creationId="{6740F470-F1DF-5721-7030-12BFB48978BE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89" creationId="{BF6C165B-B142-3E7F-76B5-F6B2B7C3C171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90" creationId="{8A1FE7C1-F2A3-7CE9-23A1-96EDB4087665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91" creationId="{0DC8A778-2913-0597-7792-A2BADF395459}"/>
          </ac:spMkLst>
        </pc:spChg>
        <pc:cxnChg chg="add del mod">
          <ac:chgData name="Md Abdullah Al Naser" userId="12acc36d-0ee1-4239-8ed9-1eb1b2a0b545" providerId="ADAL" clId="{6C9855A5-BA24-427D-BCBE-4FBF6A079AB8}" dt="2023-06-27T05:59:28.769" v="3508" actId="478"/>
          <ac:cxnSpMkLst>
            <pc:docMk/>
            <pc:sldMk cId="2347684036" sldId="379"/>
            <ac:cxnSpMk id="8" creationId="{9E10D7A5-9D1B-C186-218C-7814F8FF5463}"/>
          </ac:cxnSpMkLst>
        </pc:cxnChg>
        <pc:cxnChg chg="add del mod">
          <ac:chgData name="Md Abdullah Al Naser" userId="12acc36d-0ee1-4239-8ed9-1eb1b2a0b545" providerId="ADAL" clId="{6C9855A5-BA24-427D-BCBE-4FBF6A079AB8}" dt="2023-06-27T05:59:56.291" v="3516" actId="478"/>
          <ac:cxnSpMkLst>
            <pc:docMk/>
            <pc:sldMk cId="2347684036" sldId="379"/>
            <ac:cxnSpMk id="9" creationId="{2821E186-BFE2-DD44-95F9-6F37A66612C2}"/>
          </ac:cxnSpMkLst>
        </pc:cxnChg>
        <pc:cxnChg chg="add mod">
          <ac:chgData name="Md Abdullah Al Naser" userId="12acc36d-0ee1-4239-8ed9-1eb1b2a0b545" providerId="ADAL" clId="{6C9855A5-BA24-427D-BCBE-4FBF6A079AB8}" dt="2023-06-27T07:37:26.292" v="5611" actId="1038"/>
          <ac:cxnSpMkLst>
            <pc:docMk/>
            <pc:sldMk cId="2347684036" sldId="379"/>
            <ac:cxnSpMk id="10" creationId="{039E78D4-F387-BB8C-70A3-66DCA938A257}"/>
          </ac:cxnSpMkLst>
        </pc:cxnChg>
        <pc:cxnChg chg="add mod">
          <ac:chgData name="Md Abdullah Al Naser" userId="12acc36d-0ee1-4239-8ed9-1eb1b2a0b545" providerId="ADAL" clId="{6C9855A5-BA24-427D-BCBE-4FBF6A079AB8}" dt="2023-06-27T07:37:26.292" v="5611" actId="1038"/>
          <ac:cxnSpMkLst>
            <pc:docMk/>
            <pc:sldMk cId="2347684036" sldId="379"/>
            <ac:cxnSpMk id="11" creationId="{2C6F2A0F-F07A-2CE0-64E0-7B2C96226A06}"/>
          </ac:cxnSpMkLst>
        </pc:cxnChg>
        <pc:cxnChg chg="add del mod">
          <ac:chgData name="Md Abdullah Al Naser" userId="12acc36d-0ee1-4239-8ed9-1eb1b2a0b545" providerId="ADAL" clId="{6C9855A5-BA24-427D-BCBE-4FBF6A079AB8}" dt="2023-06-27T06:00:19.170" v="3521" actId="478"/>
          <ac:cxnSpMkLst>
            <pc:docMk/>
            <pc:sldMk cId="2347684036" sldId="379"/>
            <ac:cxnSpMk id="12" creationId="{60615D43-54D9-6A8E-642F-77681E37A7E2}"/>
          </ac:cxnSpMkLst>
        </pc:cxnChg>
        <pc:cxnChg chg="add del mod">
          <ac:chgData name="Md Abdullah Al Naser" userId="12acc36d-0ee1-4239-8ed9-1eb1b2a0b545" providerId="ADAL" clId="{6C9855A5-BA24-427D-BCBE-4FBF6A079AB8}" dt="2023-06-27T05:59:30.131" v="3509" actId="478"/>
          <ac:cxnSpMkLst>
            <pc:docMk/>
            <pc:sldMk cId="2347684036" sldId="379"/>
            <ac:cxnSpMk id="14" creationId="{25798846-870F-7555-4235-AFED00F10720}"/>
          </ac:cxnSpMkLst>
        </pc:cxnChg>
        <pc:cxnChg chg="add mod">
          <ac:chgData name="Md Abdullah Al Naser" userId="12acc36d-0ee1-4239-8ed9-1eb1b2a0b545" providerId="ADAL" clId="{6C9855A5-BA24-427D-BCBE-4FBF6A079AB8}" dt="2023-06-27T07:37:26.292" v="5611" actId="1038"/>
          <ac:cxnSpMkLst>
            <pc:docMk/>
            <pc:sldMk cId="2347684036" sldId="379"/>
            <ac:cxnSpMk id="16" creationId="{D124E15E-C650-DE23-A08E-0E09AFDC0445}"/>
          </ac:cxnSpMkLst>
        </pc:cxnChg>
        <pc:cxnChg chg="add mod">
          <ac:chgData name="Md Abdullah Al Naser" userId="12acc36d-0ee1-4239-8ed9-1eb1b2a0b545" providerId="ADAL" clId="{6C9855A5-BA24-427D-BCBE-4FBF6A079AB8}" dt="2023-06-27T07:37:26.292" v="5611" actId="1038"/>
          <ac:cxnSpMkLst>
            <pc:docMk/>
            <pc:sldMk cId="2347684036" sldId="379"/>
            <ac:cxnSpMk id="18" creationId="{C097E0A1-C96B-9AE9-9D60-135E1D5F802A}"/>
          </ac:cxnSpMkLst>
        </pc:cxnChg>
        <pc:cxnChg chg="add mod">
          <ac:chgData name="Md Abdullah Al Naser" userId="12acc36d-0ee1-4239-8ed9-1eb1b2a0b545" providerId="ADAL" clId="{6C9855A5-BA24-427D-BCBE-4FBF6A079AB8}" dt="2023-06-27T07:37:26.292" v="5611" actId="1038"/>
          <ac:cxnSpMkLst>
            <pc:docMk/>
            <pc:sldMk cId="2347684036" sldId="379"/>
            <ac:cxnSpMk id="21" creationId="{31147977-E694-7A98-9B33-91135562AE8B}"/>
          </ac:cxnSpMkLst>
        </pc:cxnChg>
        <pc:cxnChg chg="add mod">
          <ac:chgData name="Md Abdullah Al Naser" userId="12acc36d-0ee1-4239-8ed9-1eb1b2a0b545" providerId="ADAL" clId="{6C9855A5-BA24-427D-BCBE-4FBF6A079AB8}" dt="2023-06-27T07:37:26.292" v="5611" actId="1038"/>
          <ac:cxnSpMkLst>
            <pc:docMk/>
            <pc:sldMk cId="2347684036" sldId="379"/>
            <ac:cxnSpMk id="22" creationId="{1EBC8EB8-9F68-916E-67F7-DC941D6E6760}"/>
          </ac:cxnSpMkLst>
        </pc:cxnChg>
        <pc:cxnChg chg="add mod">
          <ac:chgData name="Md Abdullah Al Naser" userId="12acc36d-0ee1-4239-8ed9-1eb1b2a0b545" providerId="ADAL" clId="{6C9855A5-BA24-427D-BCBE-4FBF6A079AB8}" dt="2023-06-27T07:37:26.292" v="5611" actId="1038"/>
          <ac:cxnSpMkLst>
            <pc:docMk/>
            <pc:sldMk cId="2347684036" sldId="379"/>
            <ac:cxnSpMk id="25" creationId="{5A8CEC76-42D2-E65D-6257-5F09896710D1}"/>
          </ac:cxnSpMkLst>
        </pc:cxnChg>
        <pc:cxnChg chg="add del mod">
          <ac:chgData name="Md Abdullah Al Naser" userId="12acc36d-0ee1-4239-8ed9-1eb1b2a0b545" providerId="ADAL" clId="{6C9855A5-BA24-427D-BCBE-4FBF6A079AB8}" dt="2023-06-27T05:48:42.105" v="3440" actId="478"/>
          <ac:cxnSpMkLst>
            <pc:docMk/>
            <pc:sldMk cId="2347684036" sldId="379"/>
            <ac:cxnSpMk id="26" creationId="{F0296B58-187E-F4F5-8225-27D8E1E9B994}"/>
          </ac:cxnSpMkLst>
        </pc:cxnChg>
        <pc:cxnChg chg="add mod">
          <ac:chgData name="Md Abdullah Al Naser" userId="12acc36d-0ee1-4239-8ed9-1eb1b2a0b545" providerId="ADAL" clId="{6C9855A5-BA24-427D-BCBE-4FBF6A079AB8}" dt="2023-06-27T07:37:26.292" v="5611" actId="1038"/>
          <ac:cxnSpMkLst>
            <pc:docMk/>
            <pc:sldMk cId="2347684036" sldId="379"/>
            <ac:cxnSpMk id="41" creationId="{ACDB1618-5548-7025-843A-CD6140521555}"/>
          </ac:cxnSpMkLst>
        </pc:cxnChg>
        <pc:cxnChg chg="add del mod">
          <ac:chgData name="Md Abdullah Al Naser" userId="12acc36d-0ee1-4239-8ed9-1eb1b2a0b545" providerId="ADAL" clId="{6C9855A5-BA24-427D-BCBE-4FBF6A079AB8}" dt="2023-06-27T05:59:55.320" v="3515" actId="478"/>
          <ac:cxnSpMkLst>
            <pc:docMk/>
            <pc:sldMk cId="2347684036" sldId="379"/>
            <ac:cxnSpMk id="42" creationId="{B7BED4E4-332B-B745-D8AA-48FFE486E77F}"/>
          </ac:cxnSpMkLst>
        </pc:cxnChg>
        <pc:cxnChg chg="add del mod">
          <ac:chgData name="Md Abdullah Al Naser" userId="12acc36d-0ee1-4239-8ed9-1eb1b2a0b545" providerId="ADAL" clId="{6C9855A5-BA24-427D-BCBE-4FBF6A079AB8}" dt="2023-06-27T06:00:18.084" v="3520" actId="478"/>
          <ac:cxnSpMkLst>
            <pc:docMk/>
            <pc:sldMk cId="2347684036" sldId="379"/>
            <ac:cxnSpMk id="44" creationId="{48D07886-2468-DA8A-2C23-D11C8FA4D055}"/>
          </ac:cxnSpMkLst>
        </pc:cxnChg>
        <pc:cxnChg chg="add del mod">
          <ac:chgData name="Md Abdullah Al Naser" userId="12acc36d-0ee1-4239-8ed9-1eb1b2a0b545" providerId="ADAL" clId="{6C9855A5-BA24-427D-BCBE-4FBF6A079AB8}" dt="2023-06-27T05:49:56.084" v="3455" actId="478"/>
          <ac:cxnSpMkLst>
            <pc:docMk/>
            <pc:sldMk cId="2347684036" sldId="379"/>
            <ac:cxnSpMk id="50" creationId="{B5F2C2A7-10AA-1E2E-A859-95AAE14CAA5E}"/>
          </ac:cxnSpMkLst>
        </pc:cxnChg>
        <pc:cxnChg chg="add del mod">
          <ac:chgData name="Md Abdullah Al Naser" userId="12acc36d-0ee1-4239-8ed9-1eb1b2a0b545" providerId="ADAL" clId="{6C9855A5-BA24-427D-BCBE-4FBF6A079AB8}" dt="2023-06-27T05:49:56.084" v="3455" actId="478"/>
          <ac:cxnSpMkLst>
            <pc:docMk/>
            <pc:sldMk cId="2347684036" sldId="379"/>
            <ac:cxnSpMk id="51" creationId="{5C13F832-27D1-7A18-0C57-7CA1755C3B59}"/>
          </ac:cxnSpMkLst>
        </pc:cxnChg>
        <pc:cxnChg chg="add mod">
          <ac:chgData name="Md Abdullah Al Naser" userId="12acc36d-0ee1-4239-8ed9-1eb1b2a0b545" providerId="ADAL" clId="{6C9855A5-BA24-427D-BCBE-4FBF6A079AB8}" dt="2023-06-27T07:37:26.292" v="5611" actId="1038"/>
          <ac:cxnSpMkLst>
            <pc:docMk/>
            <pc:sldMk cId="2347684036" sldId="379"/>
            <ac:cxnSpMk id="54" creationId="{FA25A100-D673-12CB-6596-44EC14FD0263}"/>
          </ac:cxnSpMkLst>
        </pc:cxnChg>
        <pc:cxnChg chg="add mod">
          <ac:chgData name="Md Abdullah Al Naser" userId="12acc36d-0ee1-4239-8ed9-1eb1b2a0b545" providerId="ADAL" clId="{6C9855A5-BA24-427D-BCBE-4FBF6A079AB8}" dt="2023-06-27T07:37:26.292" v="5611" actId="1038"/>
          <ac:cxnSpMkLst>
            <pc:docMk/>
            <pc:sldMk cId="2347684036" sldId="379"/>
            <ac:cxnSpMk id="57" creationId="{12A4FE47-B966-1285-156A-28D352736C14}"/>
          </ac:cxnSpMkLst>
        </pc:cxnChg>
      </pc:sldChg>
      <pc:sldChg chg="addSp delSp modSp add mod">
        <pc:chgData name="Md Abdullah Al Naser" userId="12acc36d-0ee1-4239-8ed9-1eb1b2a0b545" providerId="ADAL" clId="{6C9855A5-BA24-427D-BCBE-4FBF6A079AB8}" dt="2023-07-06T04:18:20.603" v="6576"/>
        <pc:sldMkLst>
          <pc:docMk/>
          <pc:sldMk cId="2898936485" sldId="380"/>
        </pc:sldMkLst>
        <pc:spChg chg="mod">
          <ac:chgData name="Md Abdullah Al Naser" userId="12acc36d-0ee1-4239-8ed9-1eb1b2a0b545" providerId="ADAL" clId="{6C9855A5-BA24-427D-BCBE-4FBF6A079AB8}" dt="2023-07-06T04:18:20.603" v="6576"/>
          <ac:spMkLst>
            <pc:docMk/>
            <pc:sldMk cId="2898936485" sldId="380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6C9855A5-BA24-427D-BCBE-4FBF6A079AB8}" dt="2023-06-27T07:17:36.652" v="5257" actId="20577"/>
          <ac:spMkLst>
            <pc:docMk/>
            <pc:sldMk cId="2898936485" sldId="380"/>
            <ac:spMk id="3" creationId="{00000000-0000-0000-0000-000000000000}"/>
          </ac:spMkLst>
        </pc:spChg>
        <pc:spChg chg="del">
          <ac:chgData name="Md Abdullah Al Naser" userId="12acc36d-0ee1-4239-8ed9-1eb1b2a0b545" providerId="ADAL" clId="{6C9855A5-BA24-427D-BCBE-4FBF6A079AB8}" dt="2023-06-27T06:12:02.417" v="3690" actId="478"/>
          <ac:spMkLst>
            <pc:docMk/>
            <pc:sldMk cId="2898936485" sldId="380"/>
            <ac:spMk id="4" creationId="{2F982988-18C4-3F14-277A-10120FF4F8E1}"/>
          </ac:spMkLst>
        </pc:spChg>
        <pc:spChg chg="del">
          <ac:chgData name="Md Abdullah Al Naser" userId="12acc36d-0ee1-4239-8ed9-1eb1b2a0b545" providerId="ADAL" clId="{6C9855A5-BA24-427D-BCBE-4FBF6A079AB8}" dt="2023-06-27T06:12:02.417" v="3690" actId="478"/>
          <ac:spMkLst>
            <pc:docMk/>
            <pc:sldMk cId="2898936485" sldId="380"/>
            <ac:spMk id="5" creationId="{E0C80B13-7DD0-28E7-D0E2-6C2C04F0F775}"/>
          </ac:spMkLst>
        </pc:spChg>
        <pc:spChg chg="del">
          <ac:chgData name="Md Abdullah Al Naser" userId="12acc36d-0ee1-4239-8ed9-1eb1b2a0b545" providerId="ADAL" clId="{6C9855A5-BA24-427D-BCBE-4FBF6A079AB8}" dt="2023-06-27T06:12:02.417" v="3690" actId="478"/>
          <ac:spMkLst>
            <pc:docMk/>
            <pc:sldMk cId="2898936485" sldId="380"/>
            <ac:spMk id="6" creationId="{612EA022-92E9-A52E-B044-5C52090B9ED6}"/>
          </ac:spMkLst>
        </pc:spChg>
        <pc:spChg chg="add del mod">
          <ac:chgData name="Md Abdullah Al Naser" userId="12acc36d-0ee1-4239-8ed9-1eb1b2a0b545" providerId="ADAL" clId="{6C9855A5-BA24-427D-BCBE-4FBF6A079AB8}" dt="2023-06-27T07:00:11.298" v="4798" actId="478"/>
          <ac:spMkLst>
            <pc:docMk/>
            <pc:sldMk cId="2898936485" sldId="380"/>
            <ac:spMk id="7" creationId="{180DE8AB-95D6-2034-B73D-5A9CEE97A8DB}"/>
          </ac:spMkLst>
        </pc:spChg>
        <pc:spChg chg="add del mod">
          <ac:chgData name="Md Abdullah Al Naser" userId="12acc36d-0ee1-4239-8ed9-1eb1b2a0b545" providerId="ADAL" clId="{6C9855A5-BA24-427D-BCBE-4FBF6A079AB8}" dt="2023-06-27T06:59:36.162" v="4790" actId="478"/>
          <ac:spMkLst>
            <pc:docMk/>
            <pc:sldMk cId="2898936485" sldId="380"/>
            <ac:spMk id="8" creationId="{6DBB935E-4681-907B-ACA4-A078374B7E1B}"/>
          </ac:spMkLst>
        </pc:spChg>
        <pc:spChg chg="add del mod">
          <ac:chgData name="Md Abdullah Al Naser" userId="12acc36d-0ee1-4239-8ed9-1eb1b2a0b545" providerId="ADAL" clId="{6C9855A5-BA24-427D-BCBE-4FBF6A079AB8}" dt="2023-06-27T06:59:33.901" v="4789" actId="478"/>
          <ac:spMkLst>
            <pc:docMk/>
            <pc:sldMk cId="2898936485" sldId="380"/>
            <ac:spMk id="9" creationId="{25EB95C7-566B-1803-0BBF-DC11FFBFF409}"/>
          </ac:spMkLst>
        </pc:spChg>
        <pc:spChg chg="add mod">
          <ac:chgData name="Md Abdullah Al Naser" userId="12acc36d-0ee1-4239-8ed9-1eb1b2a0b545" providerId="ADAL" clId="{6C9855A5-BA24-427D-BCBE-4FBF6A079AB8}" dt="2023-06-27T07:37:55.297" v="5618" actId="1038"/>
          <ac:spMkLst>
            <pc:docMk/>
            <pc:sldMk cId="2898936485" sldId="380"/>
            <ac:spMk id="12" creationId="{DD9EF253-0FBA-6C19-666B-24F03F295A88}"/>
          </ac:spMkLst>
        </pc:spChg>
        <pc:spChg chg="add mod">
          <ac:chgData name="Md Abdullah Al Naser" userId="12acc36d-0ee1-4239-8ed9-1eb1b2a0b545" providerId="ADAL" clId="{6C9855A5-BA24-427D-BCBE-4FBF6A079AB8}" dt="2023-06-27T07:37:55.297" v="5618" actId="1038"/>
          <ac:spMkLst>
            <pc:docMk/>
            <pc:sldMk cId="2898936485" sldId="380"/>
            <ac:spMk id="13" creationId="{1A4AF084-E530-AFA0-5D58-BCD3D3846C55}"/>
          </ac:spMkLst>
        </pc:spChg>
        <pc:spChg chg="add del mod">
          <ac:chgData name="Md Abdullah Al Naser" userId="12acc36d-0ee1-4239-8ed9-1eb1b2a0b545" providerId="ADAL" clId="{6C9855A5-BA24-427D-BCBE-4FBF6A079AB8}" dt="2023-06-27T06:31:34.001" v="4490" actId="478"/>
          <ac:spMkLst>
            <pc:docMk/>
            <pc:sldMk cId="2898936485" sldId="380"/>
            <ac:spMk id="14" creationId="{16EC0F3F-0D99-01DA-F394-565452EE3397}"/>
          </ac:spMkLst>
        </pc:spChg>
        <pc:spChg chg="del">
          <ac:chgData name="Md Abdullah Al Naser" userId="12acc36d-0ee1-4239-8ed9-1eb1b2a0b545" providerId="ADAL" clId="{6C9855A5-BA24-427D-BCBE-4FBF6A079AB8}" dt="2023-06-27T06:12:02.417" v="3690" actId="478"/>
          <ac:spMkLst>
            <pc:docMk/>
            <pc:sldMk cId="2898936485" sldId="380"/>
            <ac:spMk id="15" creationId="{02407FD4-F377-BA22-215A-FFD1A3FA72BC}"/>
          </ac:spMkLst>
        </pc:spChg>
        <pc:spChg chg="del">
          <ac:chgData name="Md Abdullah Al Naser" userId="12acc36d-0ee1-4239-8ed9-1eb1b2a0b545" providerId="ADAL" clId="{6C9855A5-BA24-427D-BCBE-4FBF6A079AB8}" dt="2023-06-27T06:12:02.417" v="3690" actId="478"/>
          <ac:spMkLst>
            <pc:docMk/>
            <pc:sldMk cId="2898936485" sldId="380"/>
            <ac:spMk id="17" creationId="{B6219C00-46B4-B42D-4373-FB57F5ED44CA}"/>
          </ac:spMkLst>
        </pc:spChg>
        <pc:spChg chg="del">
          <ac:chgData name="Md Abdullah Al Naser" userId="12acc36d-0ee1-4239-8ed9-1eb1b2a0b545" providerId="ADAL" clId="{6C9855A5-BA24-427D-BCBE-4FBF6A079AB8}" dt="2023-06-27T06:12:02.417" v="3690" actId="478"/>
          <ac:spMkLst>
            <pc:docMk/>
            <pc:sldMk cId="2898936485" sldId="380"/>
            <ac:spMk id="19" creationId="{0ED7E4F9-26C4-A54B-5AC9-EE1A4F8E0209}"/>
          </ac:spMkLst>
        </pc:spChg>
        <pc:spChg chg="del">
          <ac:chgData name="Md Abdullah Al Naser" userId="12acc36d-0ee1-4239-8ed9-1eb1b2a0b545" providerId="ADAL" clId="{6C9855A5-BA24-427D-BCBE-4FBF6A079AB8}" dt="2023-06-27T06:12:02.417" v="3690" actId="478"/>
          <ac:spMkLst>
            <pc:docMk/>
            <pc:sldMk cId="2898936485" sldId="380"/>
            <ac:spMk id="20" creationId="{9779A562-3856-5D7A-FB24-A9004DD9C3B3}"/>
          </ac:spMkLst>
        </pc:spChg>
        <pc:spChg chg="del">
          <ac:chgData name="Md Abdullah Al Naser" userId="12acc36d-0ee1-4239-8ed9-1eb1b2a0b545" providerId="ADAL" clId="{6C9855A5-BA24-427D-BCBE-4FBF6A079AB8}" dt="2023-06-27T06:12:02.417" v="3690" actId="478"/>
          <ac:spMkLst>
            <pc:docMk/>
            <pc:sldMk cId="2898936485" sldId="380"/>
            <ac:spMk id="23" creationId="{F412DFF0-D905-6EDD-2BBA-10E6B514D257}"/>
          </ac:spMkLst>
        </pc:spChg>
        <pc:spChg chg="del">
          <ac:chgData name="Md Abdullah Al Naser" userId="12acc36d-0ee1-4239-8ed9-1eb1b2a0b545" providerId="ADAL" clId="{6C9855A5-BA24-427D-BCBE-4FBF6A079AB8}" dt="2023-06-27T06:12:02.417" v="3690" actId="478"/>
          <ac:spMkLst>
            <pc:docMk/>
            <pc:sldMk cId="2898936485" sldId="380"/>
            <ac:spMk id="24" creationId="{3FEA0AE5-4BE6-3FCA-1F3B-CC30B44E05B5}"/>
          </ac:spMkLst>
        </pc:spChg>
        <pc:spChg chg="add mod">
          <ac:chgData name="Md Abdullah Al Naser" userId="12acc36d-0ee1-4239-8ed9-1eb1b2a0b545" providerId="ADAL" clId="{6C9855A5-BA24-427D-BCBE-4FBF6A079AB8}" dt="2023-06-27T07:38:02.664" v="5620" actId="14100"/>
          <ac:spMkLst>
            <pc:docMk/>
            <pc:sldMk cId="2898936485" sldId="380"/>
            <ac:spMk id="26" creationId="{12CC8AE7-0AB6-2183-EEAD-BD197C6AF978}"/>
          </ac:spMkLst>
        </pc:spChg>
        <pc:spChg chg="del">
          <ac:chgData name="Md Abdullah Al Naser" userId="12acc36d-0ee1-4239-8ed9-1eb1b2a0b545" providerId="ADAL" clId="{6C9855A5-BA24-427D-BCBE-4FBF6A079AB8}" dt="2023-06-27T06:12:02.417" v="3690" actId="478"/>
          <ac:spMkLst>
            <pc:docMk/>
            <pc:sldMk cId="2898936485" sldId="380"/>
            <ac:spMk id="32" creationId="{930B4952-3E69-B0B4-A488-720A2CA4545F}"/>
          </ac:spMkLst>
        </pc:spChg>
        <pc:spChg chg="del">
          <ac:chgData name="Md Abdullah Al Naser" userId="12acc36d-0ee1-4239-8ed9-1eb1b2a0b545" providerId="ADAL" clId="{6C9855A5-BA24-427D-BCBE-4FBF6A079AB8}" dt="2023-06-27T06:12:02.417" v="3690" actId="478"/>
          <ac:spMkLst>
            <pc:docMk/>
            <pc:sldMk cId="2898936485" sldId="380"/>
            <ac:spMk id="33" creationId="{BB97A40C-64B1-BD5C-5E91-046E287E2C1E}"/>
          </ac:spMkLst>
        </pc:spChg>
        <pc:spChg chg="del">
          <ac:chgData name="Md Abdullah Al Naser" userId="12acc36d-0ee1-4239-8ed9-1eb1b2a0b545" providerId="ADAL" clId="{6C9855A5-BA24-427D-BCBE-4FBF6A079AB8}" dt="2023-06-27T06:12:02.417" v="3690" actId="478"/>
          <ac:spMkLst>
            <pc:docMk/>
            <pc:sldMk cId="2898936485" sldId="380"/>
            <ac:spMk id="39" creationId="{666786EF-82D6-4EA7-7239-83F26FAF190C}"/>
          </ac:spMkLst>
        </pc:spChg>
        <pc:spChg chg="del">
          <ac:chgData name="Md Abdullah Al Naser" userId="12acc36d-0ee1-4239-8ed9-1eb1b2a0b545" providerId="ADAL" clId="{6C9855A5-BA24-427D-BCBE-4FBF6A079AB8}" dt="2023-06-27T06:12:02.417" v="3690" actId="478"/>
          <ac:spMkLst>
            <pc:docMk/>
            <pc:sldMk cId="2898936485" sldId="380"/>
            <ac:spMk id="45" creationId="{56BAA39B-66AC-F935-F74D-415C5591A06B}"/>
          </ac:spMkLst>
        </pc:spChg>
        <pc:spChg chg="del">
          <ac:chgData name="Md Abdullah Al Naser" userId="12acc36d-0ee1-4239-8ed9-1eb1b2a0b545" providerId="ADAL" clId="{6C9855A5-BA24-427D-BCBE-4FBF6A079AB8}" dt="2023-06-27T06:12:02.417" v="3690" actId="478"/>
          <ac:spMkLst>
            <pc:docMk/>
            <pc:sldMk cId="2898936485" sldId="380"/>
            <ac:spMk id="60" creationId="{DED52860-3BB3-838C-225C-9EE622C5B812}"/>
          </ac:spMkLst>
        </pc:spChg>
        <pc:spChg chg="del">
          <ac:chgData name="Md Abdullah Al Naser" userId="12acc36d-0ee1-4239-8ed9-1eb1b2a0b545" providerId="ADAL" clId="{6C9855A5-BA24-427D-BCBE-4FBF6A079AB8}" dt="2023-06-27T06:12:02.417" v="3690" actId="478"/>
          <ac:spMkLst>
            <pc:docMk/>
            <pc:sldMk cId="2898936485" sldId="380"/>
            <ac:spMk id="61" creationId="{8C00C2CF-A13E-015E-7407-53D36DF7B843}"/>
          </ac:spMkLst>
        </pc:spChg>
        <pc:spChg chg="del">
          <ac:chgData name="Md Abdullah Al Naser" userId="12acc36d-0ee1-4239-8ed9-1eb1b2a0b545" providerId="ADAL" clId="{6C9855A5-BA24-427D-BCBE-4FBF6A079AB8}" dt="2023-06-27T06:12:02.417" v="3690" actId="478"/>
          <ac:spMkLst>
            <pc:docMk/>
            <pc:sldMk cId="2898936485" sldId="380"/>
            <ac:spMk id="62" creationId="{4D2269C2-25D8-1B62-E315-E7552ED82590}"/>
          </ac:spMkLst>
        </pc:spChg>
        <pc:spChg chg="del">
          <ac:chgData name="Md Abdullah Al Naser" userId="12acc36d-0ee1-4239-8ed9-1eb1b2a0b545" providerId="ADAL" clId="{6C9855A5-BA24-427D-BCBE-4FBF6A079AB8}" dt="2023-06-27T06:12:02.417" v="3690" actId="478"/>
          <ac:spMkLst>
            <pc:docMk/>
            <pc:sldMk cId="2898936485" sldId="380"/>
            <ac:spMk id="63" creationId="{2C32A1A8-BC57-93EF-3CD5-70E9C7266245}"/>
          </ac:spMkLst>
        </pc:spChg>
        <pc:spChg chg="del">
          <ac:chgData name="Md Abdullah Al Naser" userId="12acc36d-0ee1-4239-8ed9-1eb1b2a0b545" providerId="ADAL" clId="{6C9855A5-BA24-427D-BCBE-4FBF6A079AB8}" dt="2023-06-27T06:12:02.417" v="3690" actId="478"/>
          <ac:spMkLst>
            <pc:docMk/>
            <pc:sldMk cId="2898936485" sldId="380"/>
            <ac:spMk id="64" creationId="{03A9BDCB-0450-4178-99D7-16E99FBEFD8E}"/>
          </ac:spMkLst>
        </pc:spChg>
        <pc:spChg chg="del">
          <ac:chgData name="Md Abdullah Al Naser" userId="12acc36d-0ee1-4239-8ed9-1eb1b2a0b545" providerId="ADAL" clId="{6C9855A5-BA24-427D-BCBE-4FBF6A079AB8}" dt="2023-06-27T06:12:02.417" v="3690" actId="478"/>
          <ac:spMkLst>
            <pc:docMk/>
            <pc:sldMk cId="2898936485" sldId="380"/>
            <ac:spMk id="65" creationId="{446FC5DD-2990-1C01-4C5E-0A660DA0F40D}"/>
          </ac:spMkLst>
        </pc:spChg>
        <pc:spChg chg="del">
          <ac:chgData name="Md Abdullah Al Naser" userId="12acc36d-0ee1-4239-8ed9-1eb1b2a0b545" providerId="ADAL" clId="{6C9855A5-BA24-427D-BCBE-4FBF6A079AB8}" dt="2023-06-27T06:12:02.417" v="3690" actId="478"/>
          <ac:spMkLst>
            <pc:docMk/>
            <pc:sldMk cId="2898936485" sldId="380"/>
            <ac:spMk id="66" creationId="{1C231EB8-C308-E6D7-A8EC-5406C50C94AB}"/>
          </ac:spMkLst>
        </pc:spChg>
        <pc:spChg chg="del">
          <ac:chgData name="Md Abdullah Al Naser" userId="12acc36d-0ee1-4239-8ed9-1eb1b2a0b545" providerId="ADAL" clId="{6C9855A5-BA24-427D-BCBE-4FBF6A079AB8}" dt="2023-06-27T06:12:02.417" v="3690" actId="478"/>
          <ac:spMkLst>
            <pc:docMk/>
            <pc:sldMk cId="2898936485" sldId="380"/>
            <ac:spMk id="67" creationId="{80790410-227D-3B51-C76B-9A1084F8654E}"/>
          </ac:spMkLst>
        </pc:spChg>
        <pc:spChg chg="del">
          <ac:chgData name="Md Abdullah Al Naser" userId="12acc36d-0ee1-4239-8ed9-1eb1b2a0b545" providerId="ADAL" clId="{6C9855A5-BA24-427D-BCBE-4FBF6A079AB8}" dt="2023-06-27T06:12:02.417" v="3690" actId="478"/>
          <ac:spMkLst>
            <pc:docMk/>
            <pc:sldMk cId="2898936485" sldId="380"/>
            <ac:spMk id="68" creationId="{713D823D-B92C-0DB6-3711-A2FA8F23CC8C}"/>
          </ac:spMkLst>
        </pc:spChg>
        <pc:spChg chg="del">
          <ac:chgData name="Md Abdullah Al Naser" userId="12acc36d-0ee1-4239-8ed9-1eb1b2a0b545" providerId="ADAL" clId="{6C9855A5-BA24-427D-BCBE-4FBF6A079AB8}" dt="2023-06-27T06:12:02.417" v="3690" actId="478"/>
          <ac:spMkLst>
            <pc:docMk/>
            <pc:sldMk cId="2898936485" sldId="380"/>
            <ac:spMk id="69" creationId="{82BFD013-D5C3-E74B-5599-C43DA14517E9}"/>
          </ac:spMkLst>
        </pc:spChg>
        <pc:spChg chg="del">
          <ac:chgData name="Md Abdullah Al Naser" userId="12acc36d-0ee1-4239-8ed9-1eb1b2a0b545" providerId="ADAL" clId="{6C9855A5-BA24-427D-BCBE-4FBF6A079AB8}" dt="2023-06-27T06:12:02.417" v="3690" actId="478"/>
          <ac:spMkLst>
            <pc:docMk/>
            <pc:sldMk cId="2898936485" sldId="380"/>
            <ac:spMk id="70" creationId="{50D00DAA-9A1A-60E4-2CE8-C1FF6BC8B7DB}"/>
          </ac:spMkLst>
        </pc:spChg>
        <pc:spChg chg="del">
          <ac:chgData name="Md Abdullah Al Naser" userId="12acc36d-0ee1-4239-8ed9-1eb1b2a0b545" providerId="ADAL" clId="{6C9855A5-BA24-427D-BCBE-4FBF6A079AB8}" dt="2023-06-27T06:12:02.417" v="3690" actId="478"/>
          <ac:spMkLst>
            <pc:docMk/>
            <pc:sldMk cId="2898936485" sldId="380"/>
            <ac:spMk id="71" creationId="{E5DA85B2-0B25-A6DB-7CE7-DD5FFE23ACF3}"/>
          </ac:spMkLst>
        </pc:spChg>
        <pc:spChg chg="del">
          <ac:chgData name="Md Abdullah Al Naser" userId="12acc36d-0ee1-4239-8ed9-1eb1b2a0b545" providerId="ADAL" clId="{6C9855A5-BA24-427D-BCBE-4FBF6A079AB8}" dt="2023-06-27T06:12:02.417" v="3690" actId="478"/>
          <ac:spMkLst>
            <pc:docMk/>
            <pc:sldMk cId="2898936485" sldId="380"/>
            <ac:spMk id="72" creationId="{AA1867C7-DFE3-E224-0D9D-6CE9154B78B3}"/>
          </ac:spMkLst>
        </pc:spChg>
        <pc:spChg chg="del">
          <ac:chgData name="Md Abdullah Al Naser" userId="12acc36d-0ee1-4239-8ed9-1eb1b2a0b545" providerId="ADAL" clId="{6C9855A5-BA24-427D-BCBE-4FBF6A079AB8}" dt="2023-06-27T06:12:02.417" v="3690" actId="478"/>
          <ac:spMkLst>
            <pc:docMk/>
            <pc:sldMk cId="2898936485" sldId="380"/>
            <ac:spMk id="73" creationId="{9A5E2AB3-CF75-71BC-1DD5-780F6902B520}"/>
          </ac:spMkLst>
        </pc:spChg>
        <pc:spChg chg="del">
          <ac:chgData name="Md Abdullah Al Naser" userId="12acc36d-0ee1-4239-8ed9-1eb1b2a0b545" providerId="ADAL" clId="{6C9855A5-BA24-427D-BCBE-4FBF6A079AB8}" dt="2023-06-27T06:12:02.417" v="3690" actId="478"/>
          <ac:spMkLst>
            <pc:docMk/>
            <pc:sldMk cId="2898936485" sldId="380"/>
            <ac:spMk id="74" creationId="{2D9E08A5-7165-A60A-FBA7-1035F85F6D61}"/>
          </ac:spMkLst>
        </pc:spChg>
        <pc:spChg chg="del">
          <ac:chgData name="Md Abdullah Al Naser" userId="12acc36d-0ee1-4239-8ed9-1eb1b2a0b545" providerId="ADAL" clId="{6C9855A5-BA24-427D-BCBE-4FBF6A079AB8}" dt="2023-06-27T06:12:02.417" v="3690" actId="478"/>
          <ac:spMkLst>
            <pc:docMk/>
            <pc:sldMk cId="2898936485" sldId="380"/>
            <ac:spMk id="75" creationId="{51E94D68-5959-4B88-03B5-676EF3CB0724}"/>
          </ac:spMkLst>
        </pc:spChg>
        <pc:spChg chg="del">
          <ac:chgData name="Md Abdullah Al Naser" userId="12acc36d-0ee1-4239-8ed9-1eb1b2a0b545" providerId="ADAL" clId="{6C9855A5-BA24-427D-BCBE-4FBF6A079AB8}" dt="2023-06-27T06:12:02.417" v="3690" actId="478"/>
          <ac:spMkLst>
            <pc:docMk/>
            <pc:sldMk cId="2898936485" sldId="380"/>
            <ac:spMk id="76" creationId="{74E6895C-6EF5-DE34-139F-FCF583B3DFF5}"/>
          </ac:spMkLst>
        </pc:spChg>
        <pc:spChg chg="del">
          <ac:chgData name="Md Abdullah Al Naser" userId="12acc36d-0ee1-4239-8ed9-1eb1b2a0b545" providerId="ADAL" clId="{6C9855A5-BA24-427D-BCBE-4FBF6A079AB8}" dt="2023-06-27T06:12:02.417" v="3690" actId="478"/>
          <ac:spMkLst>
            <pc:docMk/>
            <pc:sldMk cId="2898936485" sldId="380"/>
            <ac:spMk id="78" creationId="{F573429A-87A4-11DC-9DEE-C5AA124AA316}"/>
          </ac:spMkLst>
        </pc:spChg>
        <pc:cxnChg chg="del mod">
          <ac:chgData name="Md Abdullah Al Naser" userId="12acc36d-0ee1-4239-8ed9-1eb1b2a0b545" providerId="ADAL" clId="{6C9855A5-BA24-427D-BCBE-4FBF6A079AB8}" dt="2023-06-27T06:12:02.417" v="3690" actId="478"/>
          <ac:cxnSpMkLst>
            <pc:docMk/>
            <pc:sldMk cId="2898936485" sldId="380"/>
            <ac:cxnSpMk id="10" creationId="{039E78D4-F387-BB8C-70A3-66DCA938A257}"/>
          </ac:cxnSpMkLst>
        </pc:cxnChg>
        <pc:cxnChg chg="del mod">
          <ac:chgData name="Md Abdullah Al Naser" userId="12acc36d-0ee1-4239-8ed9-1eb1b2a0b545" providerId="ADAL" clId="{6C9855A5-BA24-427D-BCBE-4FBF6A079AB8}" dt="2023-06-27T06:12:02.417" v="3690" actId="478"/>
          <ac:cxnSpMkLst>
            <pc:docMk/>
            <pc:sldMk cId="2898936485" sldId="380"/>
            <ac:cxnSpMk id="11" creationId="{2C6F2A0F-F07A-2CE0-64E0-7B2C96226A06}"/>
          </ac:cxnSpMkLst>
        </pc:cxnChg>
        <pc:cxnChg chg="del mod">
          <ac:chgData name="Md Abdullah Al Naser" userId="12acc36d-0ee1-4239-8ed9-1eb1b2a0b545" providerId="ADAL" clId="{6C9855A5-BA24-427D-BCBE-4FBF6A079AB8}" dt="2023-06-27T06:12:02.417" v="3690" actId="478"/>
          <ac:cxnSpMkLst>
            <pc:docMk/>
            <pc:sldMk cId="2898936485" sldId="380"/>
            <ac:cxnSpMk id="16" creationId="{D124E15E-C650-DE23-A08E-0E09AFDC0445}"/>
          </ac:cxnSpMkLst>
        </pc:cxnChg>
        <pc:cxnChg chg="del mod">
          <ac:chgData name="Md Abdullah Al Naser" userId="12acc36d-0ee1-4239-8ed9-1eb1b2a0b545" providerId="ADAL" clId="{6C9855A5-BA24-427D-BCBE-4FBF6A079AB8}" dt="2023-06-27T06:12:02.417" v="3690" actId="478"/>
          <ac:cxnSpMkLst>
            <pc:docMk/>
            <pc:sldMk cId="2898936485" sldId="380"/>
            <ac:cxnSpMk id="18" creationId="{C097E0A1-C96B-9AE9-9D60-135E1D5F802A}"/>
          </ac:cxnSpMkLst>
        </pc:cxnChg>
        <pc:cxnChg chg="del mod">
          <ac:chgData name="Md Abdullah Al Naser" userId="12acc36d-0ee1-4239-8ed9-1eb1b2a0b545" providerId="ADAL" clId="{6C9855A5-BA24-427D-BCBE-4FBF6A079AB8}" dt="2023-06-27T06:12:02.417" v="3690" actId="478"/>
          <ac:cxnSpMkLst>
            <pc:docMk/>
            <pc:sldMk cId="2898936485" sldId="380"/>
            <ac:cxnSpMk id="21" creationId="{31147977-E694-7A98-9B33-91135562AE8B}"/>
          </ac:cxnSpMkLst>
        </pc:cxnChg>
        <pc:cxnChg chg="del mod">
          <ac:chgData name="Md Abdullah Al Naser" userId="12acc36d-0ee1-4239-8ed9-1eb1b2a0b545" providerId="ADAL" clId="{6C9855A5-BA24-427D-BCBE-4FBF6A079AB8}" dt="2023-06-27T06:12:02.417" v="3690" actId="478"/>
          <ac:cxnSpMkLst>
            <pc:docMk/>
            <pc:sldMk cId="2898936485" sldId="380"/>
            <ac:cxnSpMk id="22" creationId="{1EBC8EB8-9F68-916E-67F7-DC941D6E6760}"/>
          </ac:cxnSpMkLst>
        </pc:cxnChg>
        <pc:cxnChg chg="del mod">
          <ac:chgData name="Md Abdullah Al Naser" userId="12acc36d-0ee1-4239-8ed9-1eb1b2a0b545" providerId="ADAL" clId="{6C9855A5-BA24-427D-BCBE-4FBF6A079AB8}" dt="2023-06-27T06:12:02.417" v="3690" actId="478"/>
          <ac:cxnSpMkLst>
            <pc:docMk/>
            <pc:sldMk cId="2898936485" sldId="380"/>
            <ac:cxnSpMk id="25" creationId="{5A8CEC76-42D2-E65D-6257-5F09896710D1}"/>
          </ac:cxnSpMkLst>
        </pc:cxnChg>
        <pc:cxnChg chg="del mod">
          <ac:chgData name="Md Abdullah Al Naser" userId="12acc36d-0ee1-4239-8ed9-1eb1b2a0b545" providerId="ADAL" clId="{6C9855A5-BA24-427D-BCBE-4FBF6A079AB8}" dt="2023-06-27T06:12:02.417" v="3690" actId="478"/>
          <ac:cxnSpMkLst>
            <pc:docMk/>
            <pc:sldMk cId="2898936485" sldId="380"/>
            <ac:cxnSpMk id="41" creationId="{ACDB1618-5548-7025-843A-CD6140521555}"/>
          </ac:cxnSpMkLst>
        </pc:cxnChg>
        <pc:cxnChg chg="del mod">
          <ac:chgData name="Md Abdullah Al Naser" userId="12acc36d-0ee1-4239-8ed9-1eb1b2a0b545" providerId="ADAL" clId="{6C9855A5-BA24-427D-BCBE-4FBF6A079AB8}" dt="2023-06-27T06:12:02.417" v="3690" actId="478"/>
          <ac:cxnSpMkLst>
            <pc:docMk/>
            <pc:sldMk cId="2898936485" sldId="380"/>
            <ac:cxnSpMk id="54" creationId="{FA25A100-D673-12CB-6596-44EC14FD0263}"/>
          </ac:cxnSpMkLst>
        </pc:cxnChg>
        <pc:cxnChg chg="del mod">
          <ac:chgData name="Md Abdullah Al Naser" userId="12acc36d-0ee1-4239-8ed9-1eb1b2a0b545" providerId="ADAL" clId="{6C9855A5-BA24-427D-BCBE-4FBF6A079AB8}" dt="2023-06-27T06:12:02.417" v="3690" actId="478"/>
          <ac:cxnSpMkLst>
            <pc:docMk/>
            <pc:sldMk cId="2898936485" sldId="380"/>
            <ac:cxnSpMk id="57" creationId="{12A4FE47-B966-1285-156A-28D352736C14}"/>
          </ac:cxnSpMkLst>
        </pc:cxnChg>
      </pc:sldChg>
      <pc:sldChg chg="addSp modSp add mod">
        <pc:chgData name="Md Abdullah Al Naser" userId="12acc36d-0ee1-4239-8ed9-1eb1b2a0b545" providerId="ADAL" clId="{6C9855A5-BA24-427D-BCBE-4FBF6A079AB8}" dt="2023-07-06T04:18:23.707" v="6577"/>
        <pc:sldMkLst>
          <pc:docMk/>
          <pc:sldMk cId="1601621069" sldId="381"/>
        </pc:sldMkLst>
        <pc:spChg chg="mod">
          <ac:chgData name="Md Abdullah Al Naser" userId="12acc36d-0ee1-4239-8ed9-1eb1b2a0b545" providerId="ADAL" clId="{6C9855A5-BA24-427D-BCBE-4FBF6A079AB8}" dt="2023-07-06T04:18:23.707" v="6577"/>
          <ac:spMkLst>
            <pc:docMk/>
            <pc:sldMk cId="1601621069" sldId="381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6C9855A5-BA24-427D-BCBE-4FBF6A079AB8}" dt="2023-06-27T07:17:42.552" v="5258" actId="21"/>
          <ac:spMkLst>
            <pc:docMk/>
            <pc:sldMk cId="1601621069" sldId="381"/>
            <ac:spMk id="3" creationId="{00000000-0000-0000-0000-000000000000}"/>
          </ac:spMkLst>
        </pc:spChg>
        <pc:spChg chg="add mod">
          <ac:chgData name="Md Abdullah Al Naser" userId="12acc36d-0ee1-4239-8ed9-1eb1b2a0b545" providerId="ADAL" clId="{6C9855A5-BA24-427D-BCBE-4FBF6A079AB8}" dt="2023-06-27T07:38:13.809" v="5621" actId="14100"/>
          <ac:spMkLst>
            <pc:docMk/>
            <pc:sldMk cId="1601621069" sldId="381"/>
            <ac:spMk id="4" creationId="{46B31C7F-0DF6-C923-89C7-EF46AF3AD216}"/>
          </ac:spMkLst>
        </pc:spChg>
        <pc:spChg chg="mod">
          <ac:chgData name="Md Abdullah Al Naser" userId="12acc36d-0ee1-4239-8ed9-1eb1b2a0b545" providerId="ADAL" clId="{6C9855A5-BA24-427D-BCBE-4FBF6A079AB8}" dt="2023-06-27T07:06:44.721" v="4964" actId="6549"/>
          <ac:spMkLst>
            <pc:docMk/>
            <pc:sldMk cId="1601621069" sldId="381"/>
            <ac:spMk id="12" creationId="{DD9EF253-0FBA-6C19-666B-24F03F295A88}"/>
          </ac:spMkLst>
        </pc:spChg>
        <pc:spChg chg="mod">
          <ac:chgData name="Md Abdullah Al Naser" userId="12acc36d-0ee1-4239-8ed9-1eb1b2a0b545" providerId="ADAL" clId="{6C9855A5-BA24-427D-BCBE-4FBF6A079AB8}" dt="2023-06-27T07:06:00.248" v="4931" actId="20577"/>
          <ac:spMkLst>
            <pc:docMk/>
            <pc:sldMk cId="1601621069" sldId="381"/>
            <ac:spMk id="13" creationId="{1A4AF084-E530-AFA0-5D58-BCD3D3846C55}"/>
          </ac:spMkLst>
        </pc:spChg>
      </pc:sldChg>
      <pc:sldChg chg="delSp modSp add mod ord">
        <pc:chgData name="Md Abdullah Al Naser" userId="12acc36d-0ee1-4239-8ed9-1eb1b2a0b545" providerId="ADAL" clId="{6C9855A5-BA24-427D-BCBE-4FBF6A079AB8}" dt="2023-07-06T04:18:11.696" v="6574" actId="20577"/>
        <pc:sldMkLst>
          <pc:docMk/>
          <pc:sldMk cId="748037109" sldId="382"/>
        </pc:sldMkLst>
        <pc:spChg chg="mod">
          <ac:chgData name="Md Abdullah Al Naser" userId="12acc36d-0ee1-4239-8ed9-1eb1b2a0b545" providerId="ADAL" clId="{6C9855A5-BA24-427D-BCBE-4FBF6A079AB8}" dt="2023-07-06T04:18:11.696" v="6574" actId="20577"/>
          <ac:spMkLst>
            <pc:docMk/>
            <pc:sldMk cId="748037109" sldId="382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6C9855A5-BA24-427D-BCBE-4FBF6A079AB8}" dt="2023-06-27T07:38:45.379" v="5649" actId="20577"/>
          <ac:spMkLst>
            <pc:docMk/>
            <pc:sldMk cId="748037109" sldId="382"/>
            <ac:spMk id="3" creationId="{00000000-0000-0000-0000-000000000000}"/>
          </ac:spMkLst>
        </pc:spChg>
        <pc:spChg chg="del">
          <ac:chgData name="Md Abdullah Al Naser" userId="12acc36d-0ee1-4239-8ed9-1eb1b2a0b545" providerId="ADAL" clId="{6C9855A5-BA24-427D-BCBE-4FBF6A079AB8}" dt="2023-06-27T07:07:43.988" v="4972" actId="478"/>
          <ac:spMkLst>
            <pc:docMk/>
            <pc:sldMk cId="748037109" sldId="382"/>
            <ac:spMk id="4" creationId="{46B31C7F-0DF6-C923-89C7-EF46AF3AD216}"/>
          </ac:spMkLst>
        </pc:spChg>
        <pc:spChg chg="del">
          <ac:chgData name="Md Abdullah Al Naser" userId="12acc36d-0ee1-4239-8ed9-1eb1b2a0b545" providerId="ADAL" clId="{6C9855A5-BA24-427D-BCBE-4FBF6A079AB8}" dt="2023-06-27T07:07:43.988" v="4972" actId="478"/>
          <ac:spMkLst>
            <pc:docMk/>
            <pc:sldMk cId="748037109" sldId="382"/>
            <ac:spMk id="12" creationId="{DD9EF253-0FBA-6C19-666B-24F03F295A88}"/>
          </ac:spMkLst>
        </pc:spChg>
        <pc:spChg chg="del">
          <ac:chgData name="Md Abdullah Al Naser" userId="12acc36d-0ee1-4239-8ed9-1eb1b2a0b545" providerId="ADAL" clId="{6C9855A5-BA24-427D-BCBE-4FBF6A079AB8}" dt="2023-06-27T07:07:43.988" v="4972" actId="478"/>
          <ac:spMkLst>
            <pc:docMk/>
            <pc:sldMk cId="748037109" sldId="382"/>
            <ac:spMk id="13" creationId="{1A4AF084-E530-AFA0-5D58-BCD3D3846C55}"/>
          </ac:spMkLst>
        </pc:spChg>
      </pc:sldChg>
      <pc:sldChg chg="addSp delSp modSp add mod">
        <pc:chgData name="Md Abdullah Al Naser" userId="12acc36d-0ee1-4239-8ed9-1eb1b2a0b545" providerId="ADAL" clId="{6C9855A5-BA24-427D-BCBE-4FBF6A079AB8}" dt="2023-07-06T04:18:27.760" v="6578"/>
        <pc:sldMkLst>
          <pc:docMk/>
          <pc:sldMk cId="579976686" sldId="383"/>
        </pc:sldMkLst>
        <pc:spChg chg="mod">
          <ac:chgData name="Md Abdullah Al Naser" userId="12acc36d-0ee1-4239-8ed9-1eb1b2a0b545" providerId="ADAL" clId="{6C9855A5-BA24-427D-BCBE-4FBF6A079AB8}" dt="2023-07-06T04:18:27.760" v="6578"/>
          <ac:spMkLst>
            <pc:docMk/>
            <pc:sldMk cId="579976686" sldId="383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6C9855A5-BA24-427D-BCBE-4FBF6A079AB8}" dt="2023-06-27T07:39:57.291" v="5664" actId="255"/>
          <ac:spMkLst>
            <pc:docMk/>
            <pc:sldMk cId="579976686" sldId="383"/>
            <ac:spMk id="3" creationId="{00000000-0000-0000-0000-000000000000}"/>
          </ac:spMkLst>
        </pc:spChg>
        <pc:spChg chg="del">
          <ac:chgData name="Md Abdullah Al Naser" userId="12acc36d-0ee1-4239-8ed9-1eb1b2a0b545" providerId="ADAL" clId="{6C9855A5-BA24-427D-BCBE-4FBF6A079AB8}" dt="2023-06-27T07:19:59.350" v="5318" actId="478"/>
          <ac:spMkLst>
            <pc:docMk/>
            <pc:sldMk cId="579976686" sldId="383"/>
            <ac:spMk id="4" creationId="{46B31C7F-0DF6-C923-89C7-EF46AF3AD216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5" creationId="{8A734C5D-E8C0-C2BB-AB22-49297873C8C8}"/>
          </ac:spMkLst>
        </pc:spChg>
        <pc:spChg chg="add del mod">
          <ac:chgData name="Md Abdullah Al Naser" userId="12acc36d-0ee1-4239-8ed9-1eb1b2a0b545" providerId="ADAL" clId="{6C9855A5-BA24-427D-BCBE-4FBF6A079AB8}" dt="2023-06-27T07:23:58.979" v="5434" actId="478"/>
          <ac:spMkLst>
            <pc:docMk/>
            <pc:sldMk cId="579976686" sldId="383"/>
            <ac:spMk id="6" creationId="{63F14D0B-B61B-B724-94CF-4ED0E559FCDB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7" creationId="{014DF05B-6FFF-8CFB-EAEB-89EFF73AD6D7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8" creationId="{5212C580-5D8A-6D5F-8288-A5E9C4C386A9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9" creationId="{543F6116-C11B-2EBD-FD40-AC5B10AFCAFE}"/>
          </ac:spMkLst>
        </pc:spChg>
        <pc:spChg chg="del">
          <ac:chgData name="Md Abdullah Al Naser" userId="12acc36d-0ee1-4239-8ed9-1eb1b2a0b545" providerId="ADAL" clId="{6C9855A5-BA24-427D-BCBE-4FBF6A079AB8}" dt="2023-06-27T07:19:59.350" v="5318" actId="478"/>
          <ac:spMkLst>
            <pc:docMk/>
            <pc:sldMk cId="579976686" sldId="383"/>
            <ac:spMk id="12" creationId="{DD9EF253-0FBA-6C19-666B-24F03F295A88}"/>
          </ac:spMkLst>
        </pc:spChg>
        <pc:spChg chg="del">
          <ac:chgData name="Md Abdullah Al Naser" userId="12acc36d-0ee1-4239-8ed9-1eb1b2a0b545" providerId="ADAL" clId="{6C9855A5-BA24-427D-BCBE-4FBF6A079AB8}" dt="2023-06-27T07:19:59.350" v="5318" actId="478"/>
          <ac:spMkLst>
            <pc:docMk/>
            <pc:sldMk cId="579976686" sldId="383"/>
            <ac:spMk id="13" creationId="{1A4AF084-E530-AFA0-5D58-BCD3D3846C55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14" creationId="{2F45D70A-E981-4B66-4743-291D5835AC4E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16" creationId="{39A342E7-1EC6-12BC-2AEF-BB8FEF3B8C14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18" creationId="{D8A33F96-3B5F-3CC4-FCDC-CB3A557E3CBA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19" creationId="{F43CF204-EA66-6D2F-EBC0-82741A4E060C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23" creationId="{FEA83943-2989-ADDC-F5A5-1A7ECA22A6D9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24" creationId="{186E3F2F-C054-174A-294D-2758D3D22C64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25" creationId="{1A100418-3C1B-0236-A042-51D33E8965B8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27" creationId="{A197B74A-0F87-1440-36D1-70E8DD31F63A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30" creationId="{B660B0BF-5242-98D1-EAD7-81CB5F50AA01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31" creationId="{B42D9571-F442-DF74-7FD2-89B1B19D5F05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32" creationId="{46D0348E-03F1-50A3-3A00-BC5728013E1A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33" creationId="{E1845EE6-8187-DFA6-D152-E5CF69086D64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34" creationId="{D1A332BA-235D-E621-FF03-A4DD8E2B824D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35" creationId="{A6C68A48-4C45-A2D5-D2CE-D7F7847011FA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36" creationId="{D8F3164B-FDF4-6586-2AFE-5C01B51A2F86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37" creationId="{F889E049-5783-7B95-713D-F1F64F52DE22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38" creationId="{7A56FAB0-8066-948C-E8B4-E70789F0C6CB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39" creationId="{139E866B-B61F-3191-215B-EBA0763C6A62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40" creationId="{58A1CB04-5E90-9D31-8629-9C37816FB32F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41" creationId="{E3D2175D-E923-9DE7-E9FE-44B43E9B3AD6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42" creationId="{9719605B-42E8-91DA-E021-B8C64207785E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43" creationId="{E944E115-7D7F-832A-8E87-289D64461342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44" creationId="{010DD6E1-8318-C964-3DCC-63F1C98BF93A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45" creationId="{E4428EBD-0552-D42F-636A-014CFC169C1C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46" creationId="{CCEDC1DD-9CD6-3F0E-DBD9-EA742276581E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47" creationId="{5F8B4EF9-E7F7-8A42-EC22-1A3F7F537F0B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48" creationId="{75702C71-8648-6DDE-D21D-F82C8F460C3E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49" creationId="{49A38F64-42B2-A1E3-2ADB-1EF7F98D762C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50" creationId="{11FA0D1F-A366-CAAD-AFE8-EC92518D068B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51" creationId="{12F0F584-C4F2-8F0C-DB34-BE50667F697C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52" creationId="{C4C0A321-38CA-2A24-DA93-EDD86A18BFBA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53" creationId="{329BE733-38F5-E40D-C806-D206355C9352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54" creationId="{61D34A05-3584-5DD7-7E43-0DEF8A69F7BB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55" creationId="{C67C6CE0-40C7-5F20-60EA-14D9CB7FBE2D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56" creationId="{CBA4361F-6006-8068-4C14-EF31A296FF61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57" creationId="{BAB335D1-48DF-7970-2505-0DD00D7A7DAE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58" creationId="{17B19B52-E002-46B4-EDE2-63CF8D3000FE}"/>
          </ac:spMkLst>
        </pc:spChg>
        <pc:cxnChg chg="add mod">
          <ac:chgData name="Md Abdullah Al Naser" userId="12acc36d-0ee1-4239-8ed9-1eb1b2a0b545" providerId="ADAL" clId="{6C9855A5-BA24-427D-BCBE-4FBF6A079AB8}" dt="2023-06-27T07:52:25.209" v="5837" actId="1035"/>
          <ac:cxnSpMkLst>
            <pc:docMk/>
            <pc:sldMk cId="579976686" sldId="383"/>
            <ac:cxnSpMk id="10" creationId="{BC2DD921-C9A8-C5FC-B089-06EA4ED01038}"/>
          </ac:cxnSpMkLst>
        </pc:cxnChg>
        <pc:cxnChg chg="add mod">
          <ac:chgData name="Md Abdullah Al Naser" userId="12acc36d-0ee1-4239-8ed9-1eb1b2a0b545" providerId="ADAL" clId="{6C9855A5-BA24-427D-BCBE-4FBF6A079AB8}" dt="2023-06-27T07:52:25.209" v="5837" actId="1035"/>
          <ac:cxnSpMkLst>
            <pc:docMk/>
            <pc:sldMk cId="579976686" sldId="383"/>
            <ac:cxnSpMk id="11" creationId="{F8D2FD10-20E9-426F-00C3-FA754FFB17E6}"/>
          </ac:cxnSpMkLst>
        </pc:cxnChg>
        <pc:cxnChg chg="add mod">
          <ac:chgData name="Md Abdullah Al Naser" userId="12acc36d-0ee1-4239-8ed9-1eb1b2a0b545" providerId="ADAL" clId="{6C9855A5-BA24-427D-BCBE-4FBF6A079AB8}" dt="2023-06-27T07:52:25.209" v="5837" actId="1035"/>
          <ac:cxnSpMkLst>
            <pc:docMk/>
            <pc:sldMk cId="579976686" sldId="383"/>
            <ac:cxnSpMk id="15" creationId="{0C9E0D3A-AF65-6E51-F9E1-84DE073A6CBC}"/>
          </ac:cxnSpMkLst>
        </pc:cxnChg>
        <pc:cxnChg chg="add mod">
          <ac:chgData name="Md Abdullah Al Naser" userId="12acc36d-0ee1-4239-8ed9-1eb1b2a0b545" providerId="ADAL" clId="{6C9855A5-BA24-427D-BCBE-4FBF6A079AB8}" dt="2023-06-27T07:52:25.209" v="5837" actId="1035"/>
          <ac:cxnSpMkLst>
            <pc:docMk/>
            <pc:sldMk cId="579976686" sldId="383"/>
            <ac:cxnSpMk id="17" creationId="{C3E41263-92AE-3DBF-05D9-129F7A16C461}"/>
          </ac:cxnSpMkLst>
        </pc:cxnChg>
        <pc:cxnChg chg="add mod">
          <ac:chgData name="Md Abdullah Al Naser" userId="12acc36d-0ee1-4239-8ed9-1eb1b2a0b545" providerId="ADAL" clId="{6C9855A5-BA24-427D-BCBE-4FBF6A079AB8}" dt="2023-06-27T07:52:25.209" v="5837" actId="1035"/>
          <ac:cxnSpMkLst>
            <pc:docMk/>
            <pc:sldMk cId="579976686" sldId="383"/>
            <ac:cxnSpMk id="20" creationId="{4B4462D7-98FE-F6B6-704D-970349747FD3}"/>
          </ac:cxnSpMkLst>
        </pc:cxnChg>
        <pc:cxnChg chg="add mod">
          <ac:chgData name="Md Abdullah Al Naser" userId="12acc36d-0ee1-4239-8ed9-1eb1b2a0b545" providerId="ADAL" clId="{6C9855A5-BA24-427D-BCBE-4FBF6A079AB8}" dt="2023-06-27T07:52:25.209" v="5837" actId="1035"/>
          <ac:cxnSpMkLst>
            <pc:docMk/>
            <pc:sldMk cId="579976686" sldId="383"/>
            <ac:cxnSpMk id="21" creationId="{DDB93D23-8012-0EC3-D1DB-AEAA19856143}"/>
          </ac:cxnSpMkLst>
        </pc:cxnChg>
        <pc:cxnChg chg="add mod">
          <ac:chgData name="Md Abdullah Al Naser" userId="12acc36d-0ee1-4239-8ed9-1eb1b2a0b545" providerId="ADAL" clId="{6C9855A5-BA24-427D-BCBE-4FBF6A079AB8}" dt="2023-06-27T07:52:25.209" v="5837" actId="1035"/>
          <ac:cxnSpMkLst>
            <pc:docMk/>
            <pc:sldMk cId="579976686" sldId="383"/>
            <ac:cxnSpMk id="22" creationId="{C3FF6BC3-F49A-B7A4-E1B8-57086FE51389}"/>
          </ac:cxnSpMkLst>
        </pc:cxnChg>
        <pc:cxnChg chg="add mod">
          <ac:chgData name="Md Abdullah Al Naser" userId="12acc36d-0ee1-4239-8ed9-1eb1b2a0b545" providerId="ADAL" clId="{6C9855A5-BA24-427D-BCBE-4FBF6A079AB8}" dt="2023-06-27T07:52:25.209" v="5837" actId="1035"/>
          <ac:cxnSpMkLst>
            <pc:docMk/>
            <pc:sldMk cId="579976686" sldId="383"/>
            <ac:cxnSpMk id="26" creationId="{10DD73B7-3395-AD30-3DFF-AB7C24079923}"/>
          </ac:cxnSpMkLst>
        </pc:cxnChg>
        <pc:cxnChg chg="add mod">
          <ac:chgData name="Md Abdullah Al Naser" userId="12acc36d-0ee1-4239-8ed9-1eb1b2a0b545" providerId="ADAL" clId="{6C9855A5-BA24-427D-BCBE-4FBF6A079AB8}" dt="2023-06-27T07:52:25.209" v="5837" actId="1035"/>
          <ac:cxnSpMkLst>
            <pc:docMk/>
            <pc:sldMk cId="579976686" sldId="383"/>
            <ac:cxnSpMk id="28" creationId="{1E26B3FD-B801-C8ED-59B9-45536BDC6595}"/>
          </ac:cxnSpMkLst>
        </pc:cxnChg>
        <pc:cxnChg chg="add mod">
          <ac:chgData name="Md Abdullah Al Naser" userId="12acc36d-0ee1-4239-8ed9-1eb1b2a0b545" providerId="ADAL" clId="{6C9855A5-BA24-427D-BCBE-4FBF6A079AB8}" dt="2023-06-27T07:52:25.209" v="5837" actId="1035"/>
          <ac:cxnSpMkLst>
            <pc:docMk/>
            <pc:sldMk cId="579976686" sldId="383"/>
            <ac:cxnSpMk id="29" creationId="{7479DA2A-44A7-983B-25E4-FCFCBC58C49F}"/>
          </ac:cxnSpMkLst>
        </pc:cxnChg>
      </pc:sldChg>
      <pc:sldChg chg="addSp delSp modSp add mod ord">
        <pc:chgData name="Md Abdullah Al Naser" userId="12acc36d-0ee1-4239-8ed9-1eb1b2a0b545" providerId="ADAL" clId="{6C9855A5-BA24-427D-BCBE-4FBF6A079AB8}" dt="2023-07-06T04:18:31.996" v="6579"/>
        <pc:sldMkLst>
          <pc:docMk/>
          <pc:sldMk cId="1061589354" sldId="384"/>
        </pc:sldMkLst>
        <pc:spChg chg="mod">
          <ac:chgData name="Md Abdullah Al Naser" userId="12acc36d-0ee1-4239-8ed9-1eb1b2a0b545" providerId="ADAL" clId="{6C9855A5-BA24-427D-BCBE-4FBF6A079AB8}" dt="2023-07-06T04:18:31.996" v="6579"/>
          <ac:spMkLst>
            <pc:docMk/>
            <pc:sldMk cId="1061589354" sldId="384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6C9855A5-BA24-427D-BCBE-4FBF6A079AB8}" dt="2023-06-27T07:56:18.402" v="5859" actId="255"/>
          <ac:spMkLst>
            <pc:docMk/>
            <pc:sldMk cId="1061589354" sldId="384"/>
            <ac:spMk id="3" creationId="{00000000-0000-0000-0000-000000000000}"/>
          </ac:spMkLst>
        </pc:spChg>
        <pc:spChg chg="add mod">
          <ac:chgData name="Md Abdullah Al Naser" userId="12acc36d-0ee1-4239-8ed9-1eb1b2a0b545" providerId="ADAL" clId="{6C9855A5-BA24-427D-BCBE-4FBF6A079AB8}" dt="2023-06-27T07:42:32.500" v="5688" actId="20577"/>
          <ac:spMkLst>
            <pc:docMk/>
            <pc:sldMk cId="1061589354" sldId="384"/>
            <ac:spMk id="4" creationId="{18ACF072-CC1D-5223-C25A-6799D8AC820B}"/>
          </ac:spMkLst>
        </pc:spChg>
        <pc:spChg chg="mod">
          <ac:chgData name="Md Abdullah Al Naser" userId="12acc36d-0ee1-4239-8ed9-1eb1b2a0b545" providerId="ADAL" clId="{6C9855A5-BA24-427D-BCBE-4FBF6A079AB8}" dt="2023-06-27T07:30:58.710" v="5545" actId="6549"/>
          <ac:spMkLst>
            <pc:docMk/>
            <pc:sldMk cId="1061589354" sldId="384"/>
            <ac:spMk id="12" creationId="{DD9EF253-0FBA-6C19-666B-24F03F295A88}"/>
          </ac:spMkLst>
        </pc:spChg>
        <pc:spChg chg="mod">
          <ac:chgData name="Md Abdullah Al Naser" userId="12acc36d-0ee1-4239-8ed9-1eb1b2a0b545" providerId="ADAL" clId="{6C9855A5-BA24-427D-BCBE-4FBF6A079AB8}" dt="2023-06-27T07:30:13.627" v="5521" actId="20577"/>
          <ac:spMkLst>
            <pc:docMk/>
            <pc:sldMk cId="1061589354" sldId="384"/>
            <ac:spMk id="13" creationId="{1A4AF084-E530-AFA0-5D58-BCD3D3846C55}"/>
          </ac:spMkLst>
        </pc:spChg>
        <pc:spChg chg="del">
          <ac:chgData name="Md Abdullah Al Naser" userId="12acc36d-0ee1-4239-8ed9-1eb1b2a0b545" providerId="ADAL" clId="{6C9855A5-BA24-427D-BCBE-4FBF6A079AB8}" dt="2023-06-27T07:31:10.654" v="5546" actId="478"/>
          <ac:spMkLst>
            <pc:docMk/>
            <pc:sldMk cId="1061589354" sldId="384"/>
            <ac:spMk id="26" creationId="{12CC8AE7-0AB6-2183-EEAD-BD197C6AF978}"/>
          </ac:spMkLst>
        </pc:spChg>
      </pc:sldChg>
      <pc:sldChg chg="addSp delSp modSp add mod">
        <pc:chgData name="Md Abdullah Al Naser" userId="12acc36d-0ee1-4239-8ed9-1eb1b2a0b545" providerId="ADAL" clId="{6C9855A5-BA24-427D-BCBE-4FBF6A079AB8}" dt="2023-07-06T04:27:08.161" v="6672" actId="1076"/>
        <pc:sldMkLst>
          <pc:docMk/>
          <pc:sldMk cId="427087541" sldId="385"/>
        </pc:sldMkLst>
        <pc:spChg chg="mod">
          <ac:chgData name="Md Abdullah Al Naser" userId="12acc36d-0ee1-4239-8ed9-1eb1b2a0b545" providerId="ADAL" clId="{6C9855A5-BA24-427D-BCBE-4FBF6A079AB8}" dt="2023-07-06T04:18:35.541" v="6580"/>
          <ac:spMkLst>
            <pc:docMk/>
            <pc:sldMk cId="427087541" sldId="385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6C9855A5-BA24-427D-BCBE-4FBF6A079AB8}" dt="2023-07-06T03:54:58.708" v="6077" actId="20577"/>
          <ac:spMkLst>
            <pc:docMk/>
            <pc:sldMk cId="427087541" sldId="385"/>
            <ac:spMk id="3" creationId="{00000000-0000-0000-0000-000000000000}"/>
          </ac:spMkLst>
        </pc:spChg>
        <pc:spChg chg="del mod">
          <ac:chgData name="Md Abdullah Al Naser" userId="12acc36d-0ee1-4239-8ed9-1eb1b2a0b545" providerId="ADAL" clId="{6C9855A5-BA24-427D-BCBE-4FBF6A079AB8}" dt="2023-06-27T07:48:15.240" v="5832" actId="478"/>
          <ac:spMkLst>
            <pc:docMk/>
            <pc:sldMk cId="427087541" sldId="385"/>
            <ac:spMk id="4" creationId="{18ACF072-CC1D-5223-C25A-6799D8AC820B}"/>
          </ac:spMkLst>
        </pc:spChg>
        <pc:spChg chg="add del">
          <ac:chgData name="Md Abdullah Al Naser" userId="12acc36d-0ee1-4239-8ed9-1eb1b2a0b545" providerId="ADAL" clId="{6C9855A5-BA24-427D-BCBE-4FBF6A079AB8}" dt="2023-07-06T03:43:13.868" v="5861" actId="22"/>
          <ac:spMkLst>
            <pc:docMk/>
            <pc:sldMk cId="427087541" sldId="385"/>
            <ac:spMk id="5" creationId="{C0AF0ADA-648E-C7E5-4098-8C8F76CF6345}"/>
          </ac:spMkLst>
        </pc:spChg>
        <pc:spChg chg="add mod">
          <ac:chgData name="Md Abdullah Al Naser" userId="12acc36d-0ee1-4239-8ed9-1eb1b2a0b545" providerId="ADAL" clId="{6C9855A5-BA24-427D-BCBE-4FBF6A079AB8}" dt="2023-07-06T03:55:11.914" v="6080" actId="1037"/>
          <ac:spMkLst>
            <pc:docMk/>
            <pc:sldMk cId="427087541" sldId="385"/>
            <ac:spMk id="6" creationId="{15F33A01-9723-F59E-EAFA-56033371FD09}"/>
          </ac:spMkLst>
        </pc:spChg>
        <pc:spChg chg="add mod">
          <ac:chgData name="Md Abdullah Al Naser" userId="12acc36d-0ee1-4239-8ed9-1eb1b2a0b545" providerId="ADAL" clId="{6C9855A5-BA24-427D-BCBE-4FBF6A079AB8}" dt="2023-07-06T03:55:11.914" v="6080" actId="1037"/>
          <ac:spMkLst>
            <pc:docMk/>
            <pc:sldMk cId="427087541" sldId="385"/>
            <ac:spMk id="7" creationId="{47C916C7-2DE4-FFD4-426F-2B229E801163}"/>
          </ac:spMkLst>
        </pc:spChg>
        <pc:spChg chg="add mod">
          <ac:chgData name="Md Abdullah Al Naser" userId="12acc36d-0ee1-4239-8ed9-1eb1b2a0b545" providerId="ADAL" clId="{6C9855A5-BA24-427D-BCBE-4FBF6A079AB8}" dt="2023-07-06T03:55:11.914" v="6080" actId="1037"/>
          <ac:spMkLst>
            <pc:docMk/>
            <pc:sldMk cId="427087541" sldId="385"/>
            <ac:spMk id="10" creationId="{19D47D7B-A6C6-BF17-A094-880C897DE9EF}"/>
          </ac:spMkLst>
        </pc:spChg>
        <pc:spChg chg="add mod">
          <ac:chgData name="Md Abdullah Al Naser" userId="12acc36d-0ee1-4239-8ed9-1eb1b2a0b545" providerId="ADAL" clId="{6C9855A5-BA24-427D-BCBE-4FBF6A079AB8}" dt="2023-07-06T03:55:11.914" v="6080" actId="1037"/>
          <ac:spMkLst>
            <pc:docMk/>
            <pc:sldMk cId="427087541" sldId="385"/>
            <ac:spMk id="11" creationId="{206D048F-2C32-5E8A-139D-3AA2B4076D34}"/>
          </ac:spMkLst>
        </pc:spChg>
        <pc:spChg chg="add del mod">
          <ac:chgData name="Md Abdullah Al Naser" userId="12acc36d-0ee1-4239-8ed9-1eb1b2a0b545" providerId="ADAL" clId="{6C9855A5-BA24-427D-BCBE-4FBF6A079AB8}" dt="2023-07-06T03:43:44.281" v="5863" actId="478"/>
          <ac:spMkLst>
            <pc:docMk/>
            <pc:sldMk cId="427087541" sldId="385"/>
            <ac:spMk id="12" creationId="{69701D5A-381E-FD8C-749D-01EC79DEB665}"/>
          </ac:spMkLst>
        </pc:spChg>
        <pc:spChg chg="del">
          <ac:chgData name="Md Abdullah Al Naser" userId="12acc36d-0ee1-4239-8ed9-1eb1b2a0b545" providerId="ADAL" clId="{6C9855A5-BA24-427D-BCBE-4FBF6A079AB8}" dt="2023-06-27T07:48:15.240" v="5832" actId="478"/>
          <ac:spMkLst>
            <pc:docMk/>
            <pc:sldMk cId="427087541" sldId="385"/>
            <ac:spMk id="12" creationId="{DD9EF253-0FBA-6C19-666B-24F03F295A88}"/>
          </ac:spMkLst>
        </pc:spChg>
        <pc:spChg chg="del">
          <ac:chgData name="Md Abdullah Al Naser" userId="12acc36d-0ee1-4239-8ed9-1eb1b2a0b545" providerId="ADAL" clId="{6C9855A5-BA24-427D-BCBE-4FBF6A079AB8}" dt="2023-06-27T07:48:15.240" v="5832" actId="478"/>
          <ac:spMkLst>
            <pc:docMk/>
            <pc:sldMk cId="427087541" sldId="385"/>
            <ac:spMk id="13" creationId="{1A4AF084-E530-AFA0-5D58-BCD3D3846C55}"/>
          </ac:spMkLst>
        </pc:spChg>
        <pc:spChg chg="add mod">
          <ac:chgData name="Md Abdullah Al Naser" userId="12acc36d-0ee1-4239-8ed9-1eb1b2a0b545" providerId="ADAL" clId="{6C9855A5-BA24-427D-BCBE-4FBF6A079AB8}" dt="2023-07-06T03:55:11.914" v="6080" actId="1037"/>
          <ac:spMkLst>
            <pc:docMk/>
            <pc:sldMk cId="427087541" sldId="385"/>
            <ac:spMk id="20" creationId="{58F0C4DF-FF4E-37A7-DD28-A8C6AF53C17D}"/>
          </ac:spMkLst>
        </pc:spChg>
        <pc:spChg chg="add mod">
          <ac:chgData name="Md Abdullah Al Naser" userId="12acc36d-0ee1-4239-8ed9-1eb1b2a0b545" providerId="ADAL" clId="{6C9855A5-BA24-427D-BCBE-4FBF6A079AB8}" dt="2023-07-06T03:55:11.914" v="6080" actId="1037"/>
          <ac:spMkLst>
            <pc:docMk/>
            <pc:sldMk cId="427087541" sldId="385"/>
            <ac:spMk id="21" creationId="{70183921-49A5-7E79-2395-4CD0685BC601}"/>
          </ac:spMkLst>
        </pc:spChg>
        <pc:spChg chg="add mod">
          <ac:chgData name="Md Abdullah Al Naser" userId="12acc36d-0ee1-4239-8ed9-1eb1b2a0b545" providerId="ADAL" clId="{6C9855A5-BA24-427D-BCBE-4FBF6A079AB8}" dt="2023-07-06T03:55:11.914" v="6080" actId="1037"/>
          <ac:spMkLst>
            <pc:docMk/>
            <pc:sldMk cId="427087541" sldId="385"/>
            <ac:spMk id="24" creationId="{61ACB5B6-DC30-DB15-FC2D-9C26D621C069}"/>
          </ac:spMkLst>
        </pc:spChg>
        <pc:spChg chg="add mod">
          <ac:chgData name="Md Abdullah Al Naser" userId="12acc36d-0ee1-4239-8ed9-1eb1b2a0b545" providerId="ADAL" clId="{6C9855A5-BA24-427D-BCBE-4FBF6A079AB8}" dt="2023-07-06T03:55:11.914" v="6080" actId="1037"/>
          <ac:spMkLst>
            <pc:docMk/>
            <pc:sldMk cId="427087541" sldId="385"/>
            <ac:spMk id="25" creationId="{70437F90-3978-B50B-2BB4-7F0230400199}"/>
          </ac:spMkLst>
        </pc:spChg>
        <pc:spChg chg="add mod">
          <ac:chgData name="Md Abdullah Al Naser" userId="12acc36d-0ee1-4239-8ed9-1eb1b2a0b545" providerId="ADAL" clId="{6C9855A5-BA24-427D-BCBE-4FBF6A079AB8}" dt="2023-07-06T04:26:06.015" v="6664" actId="1076"/>
          <ac:spMkLst>
            <pc:docMk/>
            <pc:sldMk cId="427087541" sldId="385"/>
            <ac:spMk id="46" creationId="{C28C4E83-B891-F156-98DF-32C5A8F12A9D}"/>
          </ac:spMkLst>
        </pc:spChg>
        <pc:spChg chg="add mod">
          <ac:chgData name="Md Abdullah Al Naser" userId="12acc36d-0ee1-4239-8ed9-1eb1b2a0b545" providerId="ADAL" clId="{6C9855A5-BA24-427D-BCBE-4FBF6A079AB8}" dt="2023-07-06T04:26:22.177" v="6666" actId="1076"/>
          <ac:spMkLst>
            <pc:docMk/>
            <pc:sldMk cId="427087541" sldId="385"/>
            <ac:spMk id="57" creationId="{DF90469A-FAF7-9B2A-0171-9D8CE22CCF7C}"/>
          </ac:spMkLst>
        </pc:spChg>
        <pc:spChg chg="add mod">
          <ac:chgData name="Md Abdullah Al Naser" userId="12acc36d-0ee1-4239-8ed9-1eb1b2a0b545" providerId="ADAL" clId="{6C9855A5-BA24-427D-BCBE-4FBF6A079AB8}" dt="2023-07-06T04:25:57.559" v="6663" actId="1076"/>
          <ac:spMkLst>
            <pc:docMk/>
            <pc:sldMk cId="427087541" sldId="385"/>
            <ac:spMk id="69" creationId="{1A86966F-13CC-3E06-D762-FC3D3102F8DF}"/>
          </ac:spMkLst>
        </pc:spChg>
        <pc:spChg chg="add mod">
          <ac:chgData name="Md Abdullah Al Naser" userId="12acc36d-0ee1-4239-8ed9-1eb1b2a0b545" providerId="ADAL" clId="{6C9855A5-BA24-427D-BCBE-4FBF6A079AB8}" dt="2023-07-06T04:26:14.164" v="6665" actId="1076"/>
          <ac:spMkLst>
            <pc:docMk/>
            <pc:sldMk cId="427087541" sldId="385"/>
            <ac:spMk id="70" creationId="{7E136B0A-2926-CE46-E923-423FDB41F752}"/>
          </ac:spMkLst>
        </pc:spChg>
        <pc:spChg chg="add mod">
          <ac:chgData name="Md Abdullah Al Naser" userId="12acc36d-0ee1-4239-8ed9-1eb1b2a0b545" providerId="ADAL" clId="{6C9855A5-BA24-427D-BCBE-4FBF6A079AB8}" dt="2023-07-06T04:26:43.567" v="6667" actId="1076"/>
          <ac:spMkLst>
            <pc:docMk/>
            <pc:sldMk cId="427087541" sldId="385"/>
            <ac:spMk id="85" creationId="{0A2785CC-9E30-CF4C-8493-54674C0B00FC}"/>
          </ac:spMkLst>
        </pc:spChg>
        <pc:spChg chg="add mod">
          <ac:chgData name="Md Abdullah Al Naser" userId="12acc36d-0ee1-4239-8ed9-1eb1b2a0b545" providerId="ADAL" clId="{6C9855A5-BA24-427D-BCBE-4FBF6A079AB8}" dt="2023-07-06T04:27:08.161" v="6672" actId="1076"/>
          <ac:spMkLst>
            <pc:docMk/>
            <pc:sldMk cId="427087541" sldId="385"/>
            <ac:spMk id="86" creationId="{AF5B8035-10B8-BEA2-6045-BFDBAC614C5A}"/>
          </ac:spMkLst>
        </pc:spChg>
        <pc:cxnChg chg="add mod">
          <ac:chgData name="Md Abdullah Al Naser" userId="12acc36d-0ee1-4239-8ed9-1eb1b2a0b545" providerId="ADAL" clId="{6C9855A5-BA24-427D-BCBE-4FBF6A079AB8}" dt="2023-07-06T03:55:11.914" v="6080" actId="1037"/>
          <ac:cxnSpMkLst>
            <pc:docMk/>
            <pc:sldMk cId="427087541" sldId="385"/>
            <ac:cxnSpMk id="8" creationId="{7B874D0D-B54B-0B95-EBD8-BF807BE04E94}"/>
          </ac:cxnSpMkLst>
        </pc:cxnChg>
        <pc:cxnChg chg="add mod">
          <ac:chgData name="Md Abdullah Al Naser" userId="12acc36d-0ee1-4239-8ed9-1eb1b2a0b545" providerId="ADAL" clId="{6C9855A5-BA24-427D-BCBE-4FBF6A079AB8}" dt="2023-07-06T03:55:11.914" v="6080" actId="1037"/>
          <ac:cxnSpMkLst>
            <pc:docMk/>
            <pc:sldMk cId="427087541" sldId="385"/>
            <ac:cxnSpMk id="9" creationId="{10B621BD-32EA-57C6-F65D-79A2CB2F66E2}"/>
          </ac:cxnSpMkLst>
        </pc:cxnChg>
        <pc:cxnChg chg="add mod">
          <ac:chgData name="Md Abdullah Al Naser" userId="12acc36d-0ee1-4239-8ed9-1eb1b2a0b545" providerId="ADAL" clId="{6C9855A5-BA24-427D-BCBE-4FBF6A079AB8}" dt="2023-07-06T03:55:11.914" v="6080" actId="1037"/>
          <ac:cxnSpMkLst>
            <pc:docMk/>
            <pc:sldMk cId="427087541" sldId="385"/>
            <ac:cxnSpMk id="14" creationId="{0667E6E6-4C0D-B169-2DEE-5A096107EC77}"/>
          </ac:cxnSpMkLst>
        </pc:cxnChg>
        <pc:cxnChg chg="add mod">
          <ac:chgData name="Md Abdullah Al Naser" userId="12acc36d-0ee1-4239-8ed9-1eb1b2a0b545" providerId="ADAL" clId="{6C9855A5-BA24-427D-BCBE-4FBF6A079AB8}" dt="2023-07-06T03:55:11.914" v="6080" actId="1037"/>
          <ac:cxnSpMkLst>
            <pc:docMk/>
            <pc:sldMk cId="427087541" sldId="385"/>
            <ac:cxnSpMk id="15" creationId="{09A05F00-98F8-D64A-D2D5-1DCD24AAFD2B}"/>
          </ac:cxnSpMkLst>
        </pc:cxnChg>
        <pc:cxnChg chg="add mod">
          <ac:chgData name="Md Abdullah Al Naser" userId="12acc36d-0ee1-4239-8ed9-1eb1b2a0b545" providerId="ADAL" clId="{6C9855A5-BA24-427D-BCBE-4FBF6A079AB8}" dt="2023-07-06T03:55:11.914" v="6080" actId="1037"/>
          <ac:cxnSpMkLst>
            <pc:docMk/>
            <pc:sldMk cId="427087541" sldId="385"/>
            <ac:cxnSpMk id="22" creationId="{EB403D1A-CBB8-0608-4251-9C83C02C4ED6}"/>
          </ac:cxnSpMkLst>
        </pc:cxnChg>
        <pc:cxnChg chg="add mod">
          <ac:chgData name="Md Abdullah Al Naser" userId="12acc36d-0ee1-4239-8ed9-1eb1b2a0b545" providerId="ADAL" clId="{6C9855A5-BA24-427D-BCBE-4FBF6A079AB8}" dt="2023-07-06T03:55:11.914" v="6080" actId="1037"/>
          <ac:cxnSpMkLst>
            <pc:docMk/>
            <pc:sldMk cId="427087541" sldId="385"/>
            <ac:cxnSpMk id="23" creationId="{38E50513-DB17-ED71-5592-9B73F4E95BDD}"/>
          </ac:cxnSpMkLst>
        </pc:cxnChg>
        <pc:cxnChg chg="add mod">
          <ac:chgData name="Md Abdullah Al Naser" userId="12acc36d-0ee1-4239-8ed9-1eb1b2a0b545" providerId="ADAL" clId="{6C9855A5-BA24-427D-BCBE-4FBF6A079AB8}" dt="2023-07-06T03:55:11.914" v="6080" actId="1037"/>
          <ac:cxnSpMkLst>
            <pc:docMk/>
            <pc:sldMk cId="427087541" sldId="385"/>
            <ac:cxnSpMk id="26" creationId="{BE359EBA-9071-0ECA-7D6E-10D8C4FCCA6D}"/>
          </ac:cxnSpMkLst>
        </pc:cxnChg>
        <pc:cxnChg chg="add mod">
          <ac:chgData name="Md Abdullah Al Naser" userId="12acc36d-0ee1-4239-8ed9-1eb1b2a0b545" providerId="ADAL" clId="{6C9855A5-BA24-427D-BCBE-4FBF6A079AB8}" dt="2023-07-06T03:55:11.914" v="6080" actId="1037"/>
          <ac:cxnSpMkLst>
            <pc:docMk/>
            <pc:sldMk cId="427087541" sldId="385"/>
            <ac:cxnSpMk id="27" creationId="{23D9B2C1-D768-C974-CF39-C200C0B8FDEA}"/>
          </ac:cxnSpMkLst>
        </pc:cxnChg>
        <pc:cxnChg chg="add mod">
          <ac:chgData name="Md Abdullah Al Naser" userId="12acc36d-0ee1-4239-8ed9-1eb1b2a0b545" providerId="ADAL" clId="{6C9855A5-BA24-427D-BCBE-4FBF6A079AB8}" dt="2023-07-06T03:55:11.914" v="6080" actId="1037"/>
          <ac:cxnSpMkLst>
            <pc:docMk/>
            <pc:sldMk cId="427087541" sldId="385"/>
            <ac:cxnSpMk id="28" creationId="{3089B365-DD37-1DF8-D7B5-C39AAEBE13E3}"/>
          </ac:cxnSpMkLst>
        </pc:cxnChg>
        <pc:cxnChg chg="add mod">
          <ac:chgData name="Md Abdullah Al Naser" userId="12acc36d-0ee1-4239-8ed9-1eb1b2a0b545" providerId="ADAL" clId="{6C9855A5-BA24-427D-BCBE-4FBF6A079AB8}" dt="2023-07-06T03:55:11.914" v="6080" actId="1037"/>
          <ac:cxnSpMkLst>
            <pc:docMk/>
            <pc:sldMk cId="427087541" sldId="385"/>
            <ac:cxnSpMk id="31" creationId="{823956D5-7605-56ED-EFE8-30A28D4FAF21}"/>
          </ac:cxnSpMkLst>
        </pc:cxnChg>
        <pc:cxnChg chg="add mod">
          <ac:chgData name="Md Abdullah Al Naser" userId="12acc36d-0ee1-4239-8ed9-1eb1b2a0b545" providerId="ADAL" clId="{6C9855A5-BA24-427D-BCBE-4FBF6A079AB8}" dt="2023-07-06T03:55:11.914" v="6080" actId="1037"/>
          <ac:cxnSpMkLst>
            <pc:docMk/>
            <pc:sldMk cId="427087541" sldId="385"/>
            <ac:cxnSpMk id="34" creationId="{281BC49D-6F2E-0239-5ED8-4F55072E3498}"/>
          </ac:cxnSpMkLst>
        </pc:cxnChg>
        <pc:cxnChg chg="add mod">
          <ac:chgData name="Md Abdullah Al Naser" userId="12acc36d-0ee1-4239-8ed9-1eb1b2a0b545" providerId="ADAL" clId="{6C9855A5-BA24-427D-BCBE-4FBF6A079AB8}" dt="2023-07-06T03:55:11.914" v="6080" actId="1037"/>
          <ac:cxnSpMkLst>
            <pc:docMk/>
            <pc:sldMk cId="427087541" sldId="385"/>
            <ac:cxnSpMk id="43" creationId="{72B342DE-581A-5E6A-3FAB-98411D571EED}"/>
          </ac:cxnSpMkLst>
        </pc:cxnChg>
        <pc:cxnChg chg="add mod">
          <ac:chgData name="Md Abdullah Al Naser" userId="12acc36d-0ee1-4239-8ed9-1eb1b2a0b545" providerId="ADAL" clId="{6C9855A5-BA24-427D-BCBE-4FBF6A079AB8}" dt="2023-07-06T04:26:06.015" v="6664" actId="1076"/>
          <ac:cxnSpMkLst>
            <pc:docMk/>
            <pc:sldMk cId="427087541" sldId="385"/>
            <ac:cxnSpMk id="47" creationId="{1B945EB6-09B2-F5CD-2B88-35B35800F9F5}"/>
          </ac:cxnSpMkLst>
        </pc:cxnChg>
        <pc:cxnChg chg="add mod">
          <ac:chgData name="Md Abdullah Al Naser" userId="12acc36d-0ee1-4239-8ed9-1eb1b2a0b545" providerId="ADAL" clId="{6C9855A5-BA24-427D-BCBE-4FBF6A079AB8}" dt="2023-07-06T04:25:57.559" v="6663" actId="1076"/>
          <ac:cxnSpMkLst>
            <pc:docMk/>
            <pc:sldMk cId="427087541" sldId="385"/>
            <ac:cxnSpMk id="50" creationId="{407EBDB4-7567-038C-A5DA-C00D16BEB4C9}"/>
          </ac:cxnSpMkLst>
        </pc:cxnChg>
        <pc:cxnChg chg="add mod">
          <ac:chgData name="Md Abdullah Al Naser" userId="12acc36d-0ee1-4239-8ed9-1eb1b2a0b545" providerId="ADAL" clId="{6C9855A5-BA24-427D-BCBE-4FBF6A079AB8}" dt="2023-07-06T04:26:14.164" v="6665" actId="1076"/>
          <ac:cxnSpMkLst>
            <pc:docMk/>
            <pc:sldMk cId="427087541" sldId="385"/>
            <ac:cxnSpMk id="58" creationId="{A309F8C4-DB07-6ECC-65B3-2480407AE459}"/>
          </ac:cxnSpMkLst>
        </pc:cxnChg>
        <pc:cxnChg chg="add mod">
          <ac:chgData name="Md Abdullah Al Naser" userId="12acc36d-0ee1-4239-8ed9-1eb1b2a0b545" providerId="ADAL" clId="{6C9855A5-BA24-427D-BCBE-4FBF6A079AB8}" dt="2023-07-06T04:26:22.177" v="6666" actId="1076"/>
          <ac:cxnSpMkLst>
            <pc:docMk/>
            <pc:sldMk cId="427087541" sldId="385"/>
            <ac:cxnSpMk id="61" creationId="{93D7C483-4237-9A8D-1DF6-14DC8E20FEDC}"/>
          </ac:cxnSpMkLst>
        </pc:cxnChg>
        <pc:cxnChg chg="add mod">
          <ac:chgData name="Md Abdullah Al Naser" userId="12acc36d-0ee1-4239-8ed9-1eb1b2a0b545" providerId="ADAL" clId="{6C9855A5-BA24-427D-BCBE-4FBF6A079AB8}" dt="2023-07-06T04:26:55.777" v="6668" actId="14100"/>
          <ac:cxnSpMkLst>
            <pc:docMk/>
            <pc:sldMk cId="427087541" sldId="385"/>
            <ac:cxnSpMk id="87" creationId="{FB66D604-FE0A-1A56-7709-2172104B1AAA}"/>
          </ac:cxnSpMkLst>
        </pc:cxnChg>
        <pc:cxnChg chg="add mod">
          <ac:chgData name="Md Abdullah Al Naser" userId="12acc36d-0ee1-4239-8ed9-1eb1b2a0b545" providerId="ADAL" clId="{6C9855A5-BA24-427D-BCBE-4FBF6A079AB8}" dt="2023-07-06T04:26:58.921" v="6669" actId="14100"/>
          <ac:cxnSpMkLst>
            <pc:docMk/>
            <pc:sldMk cId="427087541" sldId="385"/>
            <ac:cxnSpMk id="90" creationId="{57A5BE65-FC7A-F49D-D49E-3B358A7F521B}"/>
          </ac:cxnSpMkLst>
        </pc:cxnChg>
        <pc:cxnChg chg="add mod">
          <ac:chgData name="Md Abdullah Al Naser" userId="12acc36d-0ee1-4239-8ed9-1eb1b2a0b545" providerId="ADAL" clId="{6C9855A5-BA24-427D-BCBE-4FBF6A079AB8}" dt="2023-07-06T04:27:08.161" v="6672" actId="1076"/>
          <ac:cxnSpMkLst>
            <pc:docMk/>
            <pc:sldMk cId="427087541" sldId="385"/>
            <ac:cxnSpMk id="93" creationId="{FEC6E6B1-1B23-ED11-A04B-F7E7C71F8286}"/>
          </ac:cxnSpMkLst>
        </pc:cxnChg>
        <pc:cxnChg chg="add mod">
          <ac:chgData name="Md Abdullah Al Naser" userId="12acc36d-0ee1-4239-8ed9-1eb1b2a0b545" providerId="ADAL" clId="{6C9855A5-BA24-427D-BCBE-4FBF6A079AB8}" dt="2023-07-06T04:27:08.161" v="6672" actId="1076"/>
          <ac:cxnSpMkLst>
            <pc:docMk/>
            <pc:sldMk cId="427087541" sldId="385"/>
            <ac:cxnSpMk id="96" creationId="{8B43D209-B7BB-24C6-8F6E-181C733C4930}"/>
          </ac:cxnSpMkLst>
        </pc:cxnChg>
      </pc:sldChg>
      <pc:sldChg chg="addSp delSp modSp add mod">
        <pc:chgData name="Md Abdullah Al Naser" userId="12acc36d-0ee1-4239-8ed9-1eb1b2a0b545" providerId="ADAL" clId="{6C9855A5-BA24-427D-BCBE-4FBF6A079AB8}" dt="2023-07-06T05:51:39.205" v="8701" actId="692"/>
        <pc:sldMkLst>
          <pc:docMk/>
          <pc:sldMk cId="609176232" sldId="386"/>
        </pc:sldMkLst>
        <pc:spChg chg="mod">
          <ac:chgData name="Md Abdullah Al Naser" userId="12acc36d-0ee1-4239-8ed9-1eb1b2a0b545" providerId="ADAL" clId="{6C9855A5-BA24-427D-BCBE-4FBF6A079AB8}" dt="2023-07-06T04:01:04.140" v="6152" actId="20577"/>
          <ac:spMkLst>
            <pc:docMk/>
            <pc:sldMk cId="609176232" sldId="386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6C9855A5-BA24-427D-BCBE-4FBF6A079AB8}" dt="2023-07-06T05:50:19.556" v="8696" actId="313"/>
          <ac:spMkLst>
            <pc:docMk/>
            <pc:sldMk cId="609176232" sldId="386"/>
            <ac:spMk id="3" creationId="{00000000-0000-0000-0000-000000000000}"/>
          </ac:spMkLst>
        </pc:spChg>
        <pc:spChg chg="add mod">
          <ac:chgData name="Md Abdullah Al Naser" userId="12acc36d-0ee1-4239-8ed9-1eb1b2a0b545" providerId="ADAL" clId="{6C9855A5-BA24-427D-BCBE-4FBF6A079AB8}" dt="2023-07-06T05:45:06.426" v="8620" actId="20577"/>
          <ac:spMkLst>
            <pc:docMk/>
            <pc:sldMk cId="609176232" sldId="386"/>
            <ac:spMk id="4" creationId="{F5C56FEE-D2C1-274B-0EE3-3AFEF4546466}"/>
          </ac:spMkLst>
        </pc:spChg>
        <pc:spChg chg="add mod">
          <ac:chgData name="Md Abdullah Al Naser" userId="12acc36d-0ee1-4239-8ed9-1eb1b2a0b545" providerId="ADAL" clId="{6C9855A5-BA24-427D-BCBE-4FBF6A079AB8}" dt="2023-07-06T05:36:06.949" v="8475"/>
          <ac:spMkLst>
            <pc:docMk/>
            <pc:sldMk cId="609176232" sldId="386"/>
            <ac:spMk id="5" creationId="{614E2919-B387-CC9E-3D02-EFB99E0FFC4B}"/>
          </ac:spMkLst>
        </pc:spChg>
        <pc:spChg chg="add mod">
          <ac:chgData name="Md Abdullah Al Naser" userId="12acc36d-0ee1-4239-8ed9-1eb1b2a0b545" providerId="ADAL" clId="{6C9855A5-BA24-427D-BCBE-4FBF6A079AB8}" dt="2023-07-06T05:36:06.949" v="8475"/>
          <ac:spMkLst>
            <pc:docMk/>
            <pc:sldMk cId="609176232" sldId="386"/>
            <ac:spMk id="6" creationId="{285C899B-31DE-0A48-1832-2D3B3D9E3916}"/>
          </ac:spMkLst>
        </pc:spChg>
        <pc:spChg chg="add mod">
          <ac:chgData name="Md Abdullah Al Naser" userId="12acc36d-0ee1-4239-8ed9-1eb1b2a0b545" providerId="ADAL" clId="{6C9855A5-BA24-427D-BCBE-4FBF6A079AB8}" dt="2023-07-06T05:36:06.949" v="8475"/>
          <ac:spMkLst>
            <pc:docMk/>
            <pc:sldMk cId="609176232" sldId="386"/>
            <ac:spMk id="7" creationId="{6E94D582-8B11-984F-92FA-4D97250A52CB}"/>
          </ac:spMkLst>
        </pc:spChg>
        <pc:spChg chg="add mod">
          <ac:chgData name="Md Abdullah Al Naser" userId="12acc36d-0ee1-4239-8ed9-1eb1b2a0b545" providerId="ADAL" clId="{6C9855A5-BA24-427D-BCBE-4FBF6A079AB8}" dt="2023-07-06T05:36:06.949" v="8475"/>
          <ac:spMkLst>
            <pc:docMk/>
            <pc:sldMk cId="609176232" sldId="386"/>
            <ac:spMk id="10" creationId="{B57C73DC-FD47-4437-4271-DAEC56B1E6EA}"/>
          </ac:spMkLst>
        </pc:spChg>
        <pc:spChg chg="add mod">
          <ac:chgData name="Md Abdullah Al Naser" userId="12acc36d-0ee1-4239-8ed9-1eb1b2a0b545" providerId="ADAL" clId="{6C9855A5-BA24-427D-BCBE-4FBF6A079AB8}" dt="2023-07-06T05:38:54.569" v="8526" actId="1076"/>
          <ac:spMkLst>
            <pc:docMk/>
            <pc:sldMk cId="609176232" sldId="386"/>
            <ac:spMk id="12" creationId="{BCC819B7-59D2-7CEE-43BD-C2E9EBE98E19}"/>
          </ac:spMkLst>
        </pc:spChg>
        <pc:spChg chg="add mod">
          <ac:chgData name="Md Abdullah Al Naser" userId="12acc36d-0ee1-4239-8ed9-1eb1b2a0b545" providerId="ADAL" clId="{6C9855A5-BA24-427D-BCBE-4FBF6A079AB8}" dt="2023-07-06T05:36:06.949" v="8475"/>
          <ac:spMkLst>
            <pc:docMk/>
            <pc:sldMk cId="609176232" sldId="386"/>
            <ac:spMk id="14" creationId="{4D93DC3C-2CDA-F3C3-D491-4251694AAB62}"/>
          </ac:spMkLst>
        </pc:spChg>
        <pc:spChg chg="add mod">
          <ac:chgData name="Md Abdullah Al Naser" userId="12acc36d-0ee1-4239-8ed9-1eb1b2a0b545" providerId="ADAL" clId="{6C9855A5-BA24-427D-BCBE-4FBF6A079AB8}" dt="2023-07-06T05:38:49.049" v="8525" actId="1076"/>
          <ac:spMkLst>
            <pc:docMk/>
            <pc:sldMk cId="609176232" sldId="386"/>
            <ac:spMk id="15" creationId="{B4A5EFB5-A554-B09B-1ADE-D8CA34593BCC}"/>
          </ac:spMkLst>
        </pc:spChg>
        <pc:spChg chg="add mod">
          <ac:chgData name="Md Abdullah Al Naser" userId="12acc36d-0ee1-4239-8ed9-1eb1b2a0b545" providerId="ADAL" clId="{6C9855A5-BA24-427D-BCBE-4FBF6A079AB8}" dt="2023-07-06T05:36:06.949" v="8475"/>
          <ac:spMkLst>
            <pc:docMk/>
            <pc:sldMk cId="609176232" sldId="386"/>
            <ac:spMk id="19" creationId="{EBD92927-79E5-969E-C8B4-15623DB50427}"/>
          </ac:spMkLst>
        </pc:spChg>
        <pc:spChg chg="add mod">
          <ac:chgData name="Md Abdullah Al Naser" userId="12acc36d-0ee1-4239-8ed9-1eb1b2a0b545" providerId="ADAL" clId="{6C9855A5-BA24-427D-BCBE-4FBF6A079AB8}" dt="2023-07-06T05:38:12.743" v="8519" actId="20577"/>
          <ac:spMkLst>
            <pc:docMk/>
            <pc:sldMk cId="609176232" sldId="386"/>
            <ac:spMk id="20" creationId="{A8E66DA2-57A3-85BC-7380-332174C9B847}"/>
          </ac:spMkLst>
        </pc:spChg>
        <pc:spChg chg="add del mod">
          <ac:chgData name="Md Abdullah Al Naser" userId="12acc36d-0ee1-4239-8ed9-1eb1b2a0b545" providerId="ADAL" clId="{6C9855A5-BA24-427D-BCBE-4FBF6A079AB8}" dt="2023-07-06T05:37:04.256" v="8495" actId="478"/>
          <ac:spMkLst>
            <pc:docMk/>
            <pc:sldMk cId="609176232" sldId="386"/>
            <ac:spMk id="21" creationId="{C2E89AAF-6CA5-538C-9D14-53C245ADA206}"/>
          </ac:spMkLst>
        </pc:spChg>
        <pc:spChg chg="add del mod">
          <ac:chgData name="Md Abdullah Al Naser" userId="12acc36d-0ee1-4239-8ed9-1eb1b2a0b545" providerId="ADAL" clId="{6C9855A5-BA24-427D-BCBE-4FBF6A079AB8}" dt="2023-07-06T05:37:10.080" v="8500" actId="478"/>
          <ac:spMkLst>
            <pc:docMk/>
            <pc:sldMk cId="609176232" sldId="386"/>
            <ac:spMk id="23" creationId="{A14F10C8-A7BE-6C30-CB4F-A886524DD265}"/>
          </ac:spMkLst>
        </pc:spChg>
        <pc:spChg chg="add del mod">
          <ac:chgData name="Md Abdullah Al Naser" userId="12acc36d-0ee1-4239-8ed9-1eb1b2a0b545" providerId="ADAL" clId="{6C9855A5-BA24-427D-BCBE-4FBF6A079AB8}" dt="2023-07-06T05:36:52.864" v="8487" actId="478"/>
          <ac:spMkLst>
            <pc:docMk/>
            <pc:sldMk cId="609176232" sldId="386"/>
            <ac:spMk id="26" creationId="{DAADDEB3-FDB6-EFBE-A99A-ECA24F3EE78C}"/>
          </ac:spMkLst>
        </pc:spChg>
        <pc:spChg chg="add del mod">
          <ac:chgData name="Md Abdullah Al Naser" userId="12acc36d-0ee1-4239-8ed9-1eb1b2a0b545" providerId="ADAL" clId="{6C9855A5-BA24-427D-BCBE-4FBF6A079AB8}" dt="2023-07-06T05:44:21.751" v="8573" actId="478"/>
          <ac:spMkLst>
            <pc:docMk/>
            <pc:sldMk cId="609176232" sldId="386"/>
            <ac:spMk id="27" creationId="{BD15FED9-867A-FCBD-E6D0-BF0EA3FCA07D}"/>
          </ac:spMkLst>
        </pc:spChg>
        <pc:spChg chg="add del mod">
          <ac:chgData name="Md Abdullah Al Naser" userId="12acc36d-0ee1-4239-8ed9-1eb1b2a0b545" providerId="ADAL" clId="{6C9855A5-BA24-427D-BCBE-4FBF6A079AB8}" dt="2023-07-06T05:44:20.653" v="8572" actId="478"/>
          <ac:spMkLst>
            <pc:docMk/>
            <pc:sldMk cId="609176232" sldId="386"/>
            <ac:spMk id="28" creationId="{6ECEEE94-3CDB-4848-69B8-BBC5B924B830}"/>
          </ac:spMkLst>
        </pc:spChg>
        <pc:spChg chg="add del mod">
          <ac:chgData name="Md Abdullah Al Naser" userId="12acc36d-0ee1-4239-8ed9-1eb1b2a0b545" providerId="ADAL" clId="{6C9855A5-BA24-427D-BCBE-4FBF6A079AB8}" dt="2023-07-06T05:36:55.608" v="8489" actId="478"/>
          <ac:spMkLst>
            <pc:docMk/>
            <pc:sldMk cId="609176232" sldId="386"/>
            <ac:spMk id="29" creationId="{54C74E91-03E6-37F7-1D79-5A8F4F00C81A}"/>
          </ac:spMkLst>
        </pc:spChg>
        <pc:spChg chg="add del mod">
          <ac:chgData name="Md Abdullah Al Naser" userId="12acc36d-0ee1-4239-8ed9-1eb1b2a0b545" providerId="ADAL" clId="{6C9855A5-BA24-427D-BCBE-4FBF6A079AB8}" dt="2023-07-06T05:36:38.381" v="8479" actId="478"/>
          <ac:spMkLst>
            <pc:docMk/>
            <pc:sldMk cId="609176232" sldId="386"/>
            <ac:spMk id="30" creationId="{715C287C-C5D6-60CC-9B07-9C9A7D8B2D40}"/>
          </ac:spMkLst>
        </pc:spChg>
        <pc:spChg chg="add del mod">
          <ac:chgData name="Md Abdullah Al Naser" userId="12acc36d-0ee1-4239-8ed9-1eb1b2a0b545" providerId="ADAL" clId="{6C9855A5-BA24-427D-BCBE-4FBF6A079AB8}" dt="2023-07-06T05:36:43.771" v="8482" actId="478"/>
          <ac:spMkLst>
            <pc:docMk/>
            <pc:sldMk cId="609176232" sldId="386"/>
            <ac:spMk id="31" creationId="{848CC2A0-29D1-66AD-F9E2-CC436A805878}"/>
          </ac:spMkLst>
        </pc:spChg>
        <pc:spChg chg="add del mod">
          <ac:chgData name="Md Abdullah Al Naser" userId="12acc36d-0ee1-4239-8ed9-1eb1b2a0b545" providerId="ADAL" clId="{6C9855A5-BA24-427D-BCBE-4FBF6A079AB8}" dt="2023-07-06T05:36:50.895" v="8486" actId="478"/>
          <ac:spMkLst>
            <pc:docMk/>
            <pc:sldMk cId="609176232" sldId="386"/>
            <ac:spMk id="32" creationId="{F9C303D8-DF82-0623-ACF4-E0DC92F9EB26}"/>
          </ac:spMkLst>
        </pc:spChg>
        <pc:spChg chg="add del mod">
          <ac:chgData name="Md Abdullah Al Naser" userId="12acc36d-0ee1-4239-8ed9-1eb1b2a0b545" providerId="ADAL" clId="{6C9855A5-BA24-427D-BCBE-4FBF6A079AB8}" dt="2023-07-06T05:37:08.263" v="8498" actId="478"/>
          <ac:spMkLst>
            <pc:docMk/>
            <pc:sldMk cId="609176232" sldId="386"/>
            <ac:spMk id="33" creationId="{79FC983B-41A1-8518-A278-EDCA7F07CE83}"/>
          </ac:spMkLst>
        </pc:spChg>
        <pc:spChg chg="add del mod">
          <ac:chgData name="Md Abdullah Al Naser" userId="12acc36d-0ee1-4239-8ed9-1eb1b2a0b545" providerId="ADAL" clId="{6C9855A5-BA24-427D-BCBE-4FBF6A079AB8}" dt="2023-07-06T05:36:33.129" v="8477" actId="478"/>
          <ac:spMkLst>
            <pc:docMk/>
            <pc:sldMk cId="609176232" sldId="386"/>
            <ac:spMk id="34" creationId="{A88B0EEA-32BC-930E-3CA6-119654BE2C42}"/>
          </ac:spMkLst>
        </pc:spChg>
        <pc:spChg chg="add del mod">
          <ac:chgData name="Md Abdullah Al Naser" userId="12acc36d-0ee1-4239-8ed9-1eb1b2a0b545" providerId="ADAL" clId="{6C9855A5-BA24-427D-BCBE-4FBF6A079AB8}" dt="2023-07-06T05:36:59.875" v="8492" actId="478"/>
          <ac:spMkLst>
            <pc:docMk/>
            <pc:sldMk cId="609176232" sldId="386"/>
            <ac:spMk id="35" creationId="{A4B569A8-9B99-0E23-3264-91BEAEC06C59}"/>
          </ac:spMkLst>
        </pc:spChg>
        <pc:spChg chg="add del mod">
          <ac:chgData name="Md Abdullah Al Naser" userId="12acc36d-0ee1-4239-8ed9-1eb1b2a0b545" providerId="ADAL" clId="{6C9855A5-BA24-427D-BCBE-4FBF6A079AB8}" dt="2023-07-06T05:37:11.393" v="8501" actId="478"/>
          <ac:spMkLst>
            <pc:docMk/>
            <pc:sldMk cId="609176232" sldId="386"/>
            <ac:spMk id="36" creationId="{3DC61E2B-B03C-C248-C885-0CD6594DCF89}"/>
          </ac:spMkLst>
        </pc:spChg>
        <pc:spChg chg="add del mod">
          <ac:chgData name="Md Abdullah Al Naser" userId="12acc36d-0ee1-4239-8ed9-1eb1b2a0b545" providerId="ADAL" clId="{6C9855A5-BA24-427D-BCBE-4FBF6A079AB8}" dt="2023-07-06T05:37:49.087" v="8512" actId="478"/>
          <ac:spMkLst>
            <pc:docMk/>
            <pc:sldMk cId="609176232" sldId="386"/>
            <ac:spMk id="37" creationId="{2714794F-DA9D-476A-5D9F-601D3837E3BD}"/>
          </ac:spMkLst>
        </pc:spChg>
        <pc:spChg chg="add del mod">
          <ac:chgData name="Md Abdullah Al Naser" userId="12acc36d-0ee1-4239-8ed9-1eb1b2a0b545" providerId="ADAL" clId="{6C9855A5-BA24-427D-BCBE-4FBF6A079AB8}" dt="2023-07-06T05:37:51.510" v="8513" actId="478"/>
          <ac:spMkLst>
            <pc:docMk/>
            <pc:sldMk cId="609176232" sldId="386"/>
            <ac:spMk id="38" creationId="{66F9D65E-B916-B90C-0E03-D0EF87269D52}"/>
          </ac:spMkLst>
        </pc:spChg>
        <pc:spChg chg="add del mod">
          <ac:chgData name="Md Abdullah Al Naser" userId="12acc36d-0ee1-4239-8ed9-1eb1b2a0b545" providerId="ADAL" clId="{6C9855A5-BA24-427D-BCBE-4FBF6A079AB8}" dt="2023-07-06T05:37:06.249" v="8497" actId="478"/>
          <ac:spMkLst>
            <pc:docMk/>
            <pc:sldMk cId="609176232" sldId="386"/>
            <ac:spMk id="39" creationId="{ED54C96B-9DB7-DCB6-0923-044239B2604A}"/>
          </ac:spMkLst>
        </pc:spChg>
        <pc:spChg chg="add del mod">
          <ac:chgData name="Md Abdullah Al Naser" userId="12acc36d-0ee1-4239-8ed9-1eb1b2a0b545" providerId="ADAL" clId="{6C9855A5-BA24-427D-BCBE-4FBF6A079AB8}" dt="2023-07-06T05:37:57.676" v="8515" actId="478"/>
          <ac:spMkLst>
            <pc:docMk/>
            <pc:sldMk cId="609176232" sldId="386"/>
            <ac:spMk id="40" creationId="{5AD44703-22C9-F082-0EDC-71D10605FC89}"/>
          </ac:spMkLst>
        </pc:spChg>
        <pc:spChg chg="add del mod">
          <ac:chgData name="Md Abdullah Al Naser" userId="12acc36d-0ee1-4239-8ed9-1eb1b2a0b545" providerId="ADAL" clId="{6C9855A5-BA24-427D-BCBE-4FBF6A079AB8}" dt="2023-07-06T05:37:03.443" v="8494" actId="478"/>
          <ac:spMkLst>
            <pc:docMk/>
            <pc:sldMk cId="609176232" sldId="386"/>
            <ac:spMk id="41" creationId="{832532C7-53DE-4291-6958-39351B14EC85}"/>
          </ac:spMkLst>
        </pc:spChg>
        <pc:spChg chg="add del mod">
          <ac:chgData name="Md Abdullah Al Naser" userId="12acc36d-0ee1-4239-8ed9-1eb1b2a0b545" providerId="ADAL" clId="{6C9855A5-BA24-427D-BCBE-4FBF6A079AB8}" dt="2023-07-06T05:36:27.562" v="8476" actId="478"/>
          <ac:spMkLst>
            <pc:docMk/>
            <pc:sldMk cId="609176232" sldId="386"/>
            <ac:spMk id="42" creationId="{9BAFADC2-4134-E299-8F5F-E4DF2E53F932}"/>
          </ac:spMkLst>
        </pc:spChg>
        <pc:spChg chg="add del mod">
          <ac:chgData name="Md Abdullah Al Naser" userId="12acc36d-0ee1-4239-8ed9-1eb1b2a0b545" providerId="ADAL" clId="{6C9855A5-BA24-427D-BCBE-4FBF6A079AB8}" dt="2023-07-06T05:36:44.849" v="8483" actId="478"/>
          <ac:spMkLst>
            <pc:docMk/>
            <pc:sldMk cId="609176232" sldId="386"/>
            <ac:spMk id="43" creationId="{F2243F4B-0DF6-5C85-7D48-BD9917CF487C}"/>
          </ac:spMkLst>
        </pc:spChg>
        <pc:spChg chg="add del mod">
          <ac:chgData name="Md Abdullah Al Naser" userId="12acc36d-0ee1-4239-8ed9-1eb1b2a0b545" providerId="ADAL" clId="{6C9855A5-BA24-427D-BCBE-4FBF6A079AB8}" dt="2023-07-06T05:36:45.791" v="8484" actId="478"/>
          <ac:spMkLst>
            <pc:docMk/>
            <pc:sldMk cId="609176232" sldId="386"/>
            <ac:spMk id="44" creationId="{E380E888-715F-E125-70BE-6C865F5882FC}"/>
          </ac:spMkLst>
        </pc:spChg>
        <pc:spChg chg="add del mod">
          <ac:chgData name="Md Abdullah Al Naser" userId="12acc36d-0ee1-4239-8ed9-1eb1b2a0b545" providerId="ADAL" clId="{6C9855A5-BA24-427D-BCBE-4FBF6A079AB8}" dt="2023-07-06T05:36:58.970" v="8491" actId="478"/>
          <ac:spMkLst>
            <pc:docMk/>
            <pc:sldMk cId="609176232" sldId="386"/>
            <ac:spMk id="45" creationId="{CD518394-588E-ADF3-0C83-3D3351748959}"/>
          </ac:spMkLst>
        </pc:spChg>
        <pc:spChg chg="add del mod">
          <ac:chgData name="Md Abdullah Al Naser" userId="12acc36d-0ee1-4239-8ed9-1eb1b2a0b545" providerId="ADAL" clId="{6C9855A5-BA24-427D-BCBE-4FBF6A079AB8}" dt="2023-07-06T05:37:09.022" v="8499" actId="478"/>
          <ac:spMkLst>
            <pc:docMk/>
            <pc:sldMk cId="609176232" sldId="386"/>
            <ac:spMk id="46" creationId="{F822442A-7763-45CD-B495-E2DB95B1C806}"/>
          </ac:spMkLst>
        </pc:spChg>
        <pc:spChg chg="add del mod">
          <ac:chgData name="Md Abdullah Al Naser" userId="12acc36d-0ee1-4239-8ed9-1eb1b2a0b545" providerId="ADAL" clId="{6C9855A5-BA24-427D-BCBE-4FBF6A079AB8}" dt="2023-07-06T05:36:37.400" v="8478" actId="478"/>
          <ac:spMkLst>
            <pc:docMk/>
            <pc:sldMk cId="609176232" sldId="386"/>
            <ac:spMk id="47" creationId="{DBFC411C-2316-16A9-C6C1-6A97446E0272}"/>
          </ac:spMkLst>
        </pc:spChg>
        <pc:spChg chg="add del mod">
          <ac:chgData name="Md Abdullah Al Naser" userId="12acc36d-0ee1-4239-8ed9-1eb1b2a0b545" providerId="ADAL" clId="{6C9855A5-BA24-427D-BCBE-4FBF6A079AB8}" dt="2023-07-06T05:44:19.692" v="8571" actId="478"/>
          <ac:spMkLst>
            <pc:docMk/>
            <pc:sldMk cId="609176232" sldId="386"/>
            <ac:spMk id="48" creationId="{74A0F157-22DC-B41F-E3A2-951D3E087626}"/>
          </ac:spMkLst>
        </pc:spChg>
        <pc:spChg chg="add del mod">
          <ac:chgData name="Md Abdullah Al Naser" userId="12acc36d-0ee1-4239-8ed9-1eb1b2a0b545" providerId="ADAL" clId="{6C9855A5-BA24-427D-BCBE-4FBF6A079AB8}" dt="2023-07-06T05:44:18.616" v="8570" actId="478"/>
          <ac:spMkLst>
            <pc:docMk/>
            <pc:sldMk cId="609176232" sldId="386"/>
            <ac:spMk id="49" creationId="{47730CE4-EA15-6CFA-7D6B-123EABA7A002}"/>
          </ac:spMkLst>
        </pc:spChg>
        <pc:spChg chg="add del mod">
          <ac:chgData name="Md Abdullah Al Naser" userId="12acc36d-0ee1-4239-8ed9-1eb1b2a0b545" providerId="ADAL" clId="{6C9855A5-BA24-427D-BCBE-4FBF6A079AB8}" dt="2023-07-06T05:36:54.043" v="8488" actId="478"/>
          <ac:spMkLst>
            <pc:docMk/>
            <pc:sldMk cId="609176232" sldId="386"/>
            <ac:spMk id="50" creationId="{442079B4-C668-9F4D-2F30-DCDAFC557EA3}"/>
          </ac:spMkLst>
        </pc:spChg>
        <pc:spChg chg="add del mod">
          <ac:chgData name="Md Abdullah Al Naser" userId="12acc36d-0ee1-4239-8ed9-1eb1b2a0b545" providerId="ADAL" clId="{6C9855A5-BA24-427D-BCBE-4FBF6A079AB8}" dt="2023-07-06T05:36:57.004" v="8490" actId="478"/>
          <ac:spMkLst>
            <pc:docMk/>
            <pc:sldMk cId="609176232" sldId="386"/>
            <ac:spMk id="51" creationId="{842508B8-1FF7-65BE-AAF5-D4F69BA0144C}"/>
          </ac:spMkLst>
        </pc:spChg>
        <pc:spChg chg="add del mod">
          <ac:chgData name="Md Abdullah Al Naser" userId="12acc36d-0ee1-4239-8ed9-1eb1b2a0b545" providerId="ADAL" clId="{6C9855A5-BA24-427D-BCBE-4FBF6A079AB8}" dt="2023-07-06T05:37:12.346" v="8502" actId="478"/>
          <ac:spMkLst>
            <pc:docMk/>
            <pc:sldMk cId="609176232" sldId="386"/>
            <ac:spMk id="52" creationId="{781504DB-F40D-71BB-200A-98CD2745697D}"/>
          </ac:spMkLst>
        </pc:spChg>
        <pc:spChg chg="add del mod">
          <ac:chgData name="Md Abdullah Al Naser" userId="12acc36d-0ee1-4239-8ed9-1eb1b2a0b545" providerId="ADAL" clId="{6C9855A5-BA24-427D-BCBE-4FBF6A079AB8}" dt="2023-07-06T05:36:39.811" v="8480" actId="478"/>
          <ac:spMkLst>
            <pc:docMk/>
            <pc:sldMk cId="609176232" sldId="386"/>
            <ac:spMk id="53" creationId="{664B8725-BC99-C8AA-49E6-9235A7A75F1E}"/>
          </ac:spMkLst>
        </pc:spChg>
        <pc:spChg chg="add del mod">
          <ac:chgData name="Md Abdullah Al Naser" userId="12acc36d-0ee1-4239-8ed9-1eb1b2a0b545" providerId="ADAL" clId="{6C9855A5-BA24-427D-BCBE-4FBF6A079AB8}" dt="2023-07-06T05:37:02.674" v="8493" actId="478"/>
          <ac:spMkLst>
            <pc:docMk/>
            <pc:sldMk cId="609176232" sldId="386"/>
            <ac:spMk id="54" creationId="{FEEB125B-3E45-2CB6-2DD2-C1C4E91F0D5C}"/>
          </ac:spMkLst>
        </pc:spChg>
        <pc:spChg chg="add mod">
          <ac:chgData name="Md Abdullah Al Naser" userId="12acc36d-0ee1-4239-8ed9-1eb1b2a0b545" providerId="ADAL" clId="{6C9855A5-BA24-427D-BCBE-4FBF6A079AB8}" dt="2023-07-06T05:38:09.449" v="8517" actId="20577"/>
          <ac:spMkLst>
            <pc:docMk/>
            <pc:sldMk cId="609176232" sldId="386"/>
            <ac:spMk id="57" creationId="{04A3937E-A97B-AC62-AE18-C6D41592AEE1}"/>
          </ac:spMkLst>
        </pc:spChg>
        <pc:spChg chg="add mod">
          <ac:chgData name="Md Abdullah Al Naser" userId="12acc36d-0ee1-4239-8ed9-1eb1b2a0b545" providerId="ADAL" clId="{6C9855A5-BA24-427D-BCBE-4FBF6A079AB8}" dt="2023-07-06T05:38:29.448" v="8522" actId="20577"/>
          <ac:spMkLst>
            <pc:docMk/>
            <pc:sldMk cId="609176232" sldId="386"/>
            <ac:spMk id="69" creationId="{84E30F17-FA05-A239-964A-22975D329AB6}"/>
          </ac:spMkLst>
        </pc:spChg>
        <pc:spChg chg="add del">
          <ac:chgData name="Md Abdullah Al Naser" userId="12acc36d-0ee1-4239-8ed9-1eb1b2a0b545" providerId="ADAL" clId="{6C9855A5-BA24-427D-BCBE-4FBF6A079AB8}" dt="2023-07-06T05:40:20.756" v="8540" actId="478"/>
          <ac:spMkLst>
            <pc:docMk/>
            <pc:sldMk cId="609176232" sldId="386"/>
            <ac:spMk id="75" creationId="{3D6D7A15-3353-922D-606D-BB50CC5C558D}"/>
          </ac:spMkLst>
        </pc:spChg>
        <pc:spChg chg="add mod">
          <ac:chgData name="Md Abdullah Al Naser" userId="12acc36d-0ee1-4239-8ed9-1eb1b2a0b545" providerId="ADAL" clId="{6C9855A5-BA24-427D-BCBE-4FBF6A079AB8}" dt="2023-07-06T05:41:48.718" v="8555" actId="692"/>
          <ac:spMkLst>
            <pc:docMk/>
            <pc:sldMk cId="609176232" sldId="386"/>
            <ac:spMk id="76" creationId="{FD1E9AD7-B85C-FF8D-C6E4-D0D4E410C7EC}"/>
          </ac:spMkLst>
        </pc:spChg>
        <pc:spChg chg="add del">
          <ac:chgData name="Md Abdullah Al Naser" userId="12acc36d-0ee1-4239-8ed9-1eb1b2a0b545" providerId="ADAL" clId="{6C9855A5-BA24-427D-BCBE-4FBF6A079AB8}" dt="2023-07-06T05:42:22.565" v="8557" actId="478"/>
          <ac:spMkLst>
            <pc:docMk/>
            <pc:sldMk cId="609176232" sldId="386"/>
            <ac:spMk id="77" creationId="{9AB5FF4B-6F3B-34C0-9B6E-0AA23A334F7F}"/>
          </ac:spMkLst>
        </pc:spChg>
        <pc:spChg chg="add del mod">
          <ac:chgData name="Md Abdullah Al Naser" userId="12acc36d-0ee1-4239-8ed9-1eb1b2a0b545" providerId="ADAL" clId="{6C9855A5-BA24-427D-BCBE-4FBF6A079AB8}" dt="2023-07-06T05:43:17.446" v="8561" actId="478"/>
          <ac:spMkLst>
            <pc:docMk/>
            <pc:sldMk cId="609176232" sldId="386"/>
            <ac:spMk id="78" creationId="{753067D6-5535-0A82-F982-C55B82B384DE}"/>
          </ac:spMkLst>
        </pc:spChg>
        <pc:spChg chg="add mod">
          <ac:chgData name="Md Abdullah Al Naser" userId="12acc36d-0ee1-4239-8ed9-1eb1b2a0b545" providerId="ADAL" clId="{6C9855A5-BA24-427D-BCBE-4FBF6A079AB8}" dt="2023-07-06T05:51:39.205" v="8701" actId="692"/>
          <ac:spMkLst>
            <pc:docMk/>
            <pc:sldMk cId="609176232" sldId="386"/>
            <ac:spMk id="79" creationId="{95644C86-3E3D-0E74-973C-0B1F3C9D04FD}"/>
          </ac:spMkLst>
        </pc:spChg>
        <pc:spChg chg="add mod">
          <ac:chgData name="Md Abdullah Al Naser" userId="12acc36d-0ee1-4239-8ed9-1eb1b2a0b545" providerId="ADAL" clId="{6C9855A5-BA24-427D-BCBE-4FBF6A079AB8}" dt="2023-07-06T05:51:15.914" v="8700" actId="692"/>
          <ac:spMkLst>
            <pc:docMk/>
            <pc:sldMk cId="609176232" sldId="386"/>
            <ac:spMk id="80" creationId="{9B47D8C2-6038-2450-E46A-18094571C037}"/>
          </ac:spMkLst>
        </pc:spChg>
        <pc:cxnChg chg="add mod">
          <ac:chgData name="Md Abdullah Al Naser" userId="12acc36d-0ee1-4239-8ed9-1eb1b2a0b545" providerId="ADAL" clId="{6C9855A5-BA24-427D-BCBE-4FBF6A079AB8}" dt="2023-07-06T05:36:06.949" v="8475"/>
          <ac:cxnSpMkLst>
            <pc:docMk/>
            <pc:sldMk cId="609176232" sldId="386"/>
            <ac:cxnSpMk id="8" creationId="{BB190964-81E9-B802-E56A-8E7E0F04809A}"/>
          </ac:cxnSpMkLst>
        </pc:cxnChg>
        <pc:cxnChg chg="add mod">
          <ac:chgData name="Md Abdullah Al Naser" userId="12acc36d-0ee1-4239-8ed9-1eb1b2a0b545" providerId="ADAL" clId="{6C9855A5-BA24-427D-BCBE-4FBF6A079AB8}" dt="2023-07-06T05:36:06.949" v="8475"/>
          <ac:cxnSpMkLst>
            <pc:docMk/>
            <pc:sldMk cId="609176232" sldId="386"/>
            <ac:cxnSpMk id="9" creationId="{EA3A1FD0-823A-4D08-E823-A0C0D1BB6FED}"/>
          </ac:cxnSpMkLst>
        </pc:cxnChg>
        <pc:cxnChg chg="add mod">
          <ac:chgData name="Md Abdullah Al Naser" userId="12acc36d-0ee1-4239-8ed9-1eb1b2a0b545" providerId="ADAL" clId="{6C9855A5-BA24-427D-BCBE-4FBF6A079AB8}" dt="2023-07-06T05:36:06.949" v="8475"/>
          <ac:cxnSpMkLst>
            <pc:docMk/>
            <pc:sldMk cId="609176232" sldId="386"/>
            <ac:cxnSpMk id="11" creationId="{F14E1F8E-D923-B602-45CA-2E8D750F175C}"/>
          </ac:cxnSpMkLst>
        </pc:cxnChg>
        <pc:cxnChg chg="add mod">
          <ac:chgData name="Md Abdullah Al Naser" userId="12acc36d-0ee1-4239-8ed9-1eb1b2a0b545" providerId="ADAL" clId="{6C9855A5-BA24-427D-BCBE-4FBF6A079AB8}" dt="2023-07-06T05:38:54.569" v="8526" actId="1076"/>
          <ac:cxnSpMkLst>
            <pc:docMk/>
            <pc:sldMk cId="609176232" sldId="386"/>
            <ac:cxnSpMk id="13" creationId="{7CB40598-B331-845E-A2A3-1D9F87927212}"/>
          </ac:cxnSpMkLst>
        </pc:cxnChg>
        <pc:cxnChg chg="add mod">
          <ac:chgData name="Md Abdullah Al Naser" userId="12acc36d-0ee1-4239-8ed9-1eb1b2a0b545" providerId="ADAL" clId="{6C9855A5-BA24-427D-BCBE-4FBF6A079AB8}" dt="2023-07-06T05:36:06.949" v="8475"/>
          <ac:cxnSpMkLst>
            <pc:docMk/>
            <pc:sldMk cId="609176232" sldId="386"/>
            <ac:cxnSpMk id="16" creationId="{B4B2CAD6-8DC4-9AD0-2D08-22864011DC62}"/>
          </ac:cxnSpMkLst>
        </pc:cxnChg>
        <pc:cxnChg chg="add mod">
          <ac:chgData name="Md Abdullah Al Naser" userId="12acc36d-0ee1-4239-8ed9-1eb1b2a0b545" providerId="ADAL" clId="{6C9855A5-BA24-427D-BCBE-4FBF6A079AB8}" dt="2023-07-06T05:38:49.049" v="8525" actId="1076"/>
          <ac:cxnSpMkLst>
            <pc:docMk/>
            <pc:sldMk cId="609176232" sldId="386"/>
            <ac:cxnSpMk id="17" creationId="{211C533E-A042-4663-4D15-8D75727D96E6}"/>
          </ac:cxnSpMkLst>
        </pc:cxnChg>
        <pc:cxnChg chg="add mod">
          <ac:chgData name="Md Abdullah Al Naser" userId="12acc36d-0ee1-4239-8ed9-1eb1b2a0b545" providerId="ADAL" clId="{6C9855A5-BA24-427D-BCBE-4FBF6A079AB8}" dt="2023-07-06T05:36:06.949" v="8475"/>
          <ac:cxnSpMkLst>
            <pc:docMk/>
            <pc:sldMk cId="609176232" sldId="386"/>
            <ac:cxnSpMk id="18" creationId="{C4D39410-E487-E5F5-CB33-7EC9A5FB9CCF}"/>
          </ac:cxnSpMkLst>
        </pc:cxnChg>
        <pc:cxnChg chg="add del mod">
          <ac:chgData name="Md Abdullah Al Naser" userId="12acc36d-0ee1-4239-8ed9-1eb1b2a0b545" providerId="ADAL" clId="{6C9855A5-BA24-427D-BCBE-4FBF6A079AB8}" dt="2023-07-06T05:37:04.891" v="8496" actId="478"/>
          <ac:cxnSpMkLst>
            <pc:docMk/>
            <pc:sldMk cId="609176232" sldId="386"/>
            <ac:cxnSpMk id="22" creationId="{D5BDE9DB-C0A9-31DE-7627-C6FAE691C978}"/>
          </ac:cxnSpMkLst>
        </pc:cxnChg>
        <pc:cxnChg chg="add mod">
          <ac:chgData name="Md Abdullah Al Naser" userId="12acc36d-0ee1-4239-8ed9-1eb1b2a0b545" providerId="ADAL" clId="{6C9855A5-BA24-427D-BCBE-4FBF6A079AB8}" dt="2023-07-06T05:36:06.949" v="8475"/>
          <ac:cxnSpMkLst>
            <pc:docMk/>
            <pc:sldMk cId="609176232" sldId="386"/>
            <ac:cxnSpMk id="24" creationId="{2BD168AC-FB8A-3085-D094-14146E7FF68A}"/>
          </ac:cxnSpMkLst>
        </pc:cxnChg>
        <pc:cxnChg chg="add del mod">
          <ac:chgData name="Md Abdullah Al Naser" userId="12acc36d-0ee1-4239-8ed9-1eb1b2a0b545" providerId="ADAL" clId="{6C9855A5-BA24-427D-BCBE-4FBF6A079AB8}" dt="2023-07-06T05:37:13.239" v="8503" actId="478"/>
          <ac:cxnSpMkLst>
            <pc:docMk/>
            <pc:sldMk cId="609176232" sldId="386"/>
            <ac:cxnSpMk id="25" creationId="{506BBA61-4EB5-133C-5378-F7E0948688C3}"/>
          </ac:cxnSpMkLst>
        </pc:cxnChg>
        <pc:cxnChg chg="add mod">
          <ac:chgData name="Md Abdullah Al Naser" userId="12acc36d-0ee1-4239-8ed9-1eb1b2a0b545" providerId="ADAL" clId="{6C9855A5-BA24-427D-BCBE-4FBF6A079AB8}" dt="2023-07-06T05:37:34.460" v="8508" actId="1076"/>
          <ac:cxnSpMkLst>
            <pc:docMk/>
            <pc:sldMk cId="609176232" sldId="386"/>
            <ac:cxnSpMk id="58" creationId="{5C3C5EC2-3F9A-D3C4-FA72-4F7029E41CE7}"/>
          </ac:cxnSpMkLst>
        </pc:cxnChg>
        <pc:cxnChg chg="add mod">
          <ac:chgData name="Md Abdullah Al Naser" userId="12acc36d-0ee1-4239-8ed9-1eb1b2a0b545" providerId="ADAL" clId="{6C9855A5-BA24-427D-BCBE-4FBF6A079AB8}" dt="2023-07-06T05:37:46.035" v="8511" actId="14100"/>
          <ac:cxnSpMkLst>
            <pc:docMk/>
            <pc:sldMk cId="609176232" sldId="386"/>
            <ac:cxnSpMk id="62" creationId="{27A7ECDC-AB69-FE48-EF39-96D845B23910}"/>
          </ac:cxnSpMkLst>
        </pc:cxnChg>
        <pc:cxnChg chg="add mod">
          <ac:chgData name="Md Abdullah Al Naser" userId="12acc36d-0ee1-4239-8ed9-1eb1b2a0b545" providerId="ADAL" clId="{6C9855A5-BA24-427D-BCBE-4FBF6A079AB8}" dt="2023-07-06T05:38:35.488" v="8523" actId="571"/>
          <ac:cxnSpMkLst>
            <pc:docMk/>
            <pc:sldMk cId="609176232" sldId="386"/>
            <ac:cxnSpMk id="70" creationId="{B0763A5D-17AD-D011-49D0-00CF5A9D1630}"/>
          </ac:cxnSpMkLst>
        </pc:cxnChg>
      </pc:sldChg>
      <pc:sldChg chg="modSp add del mod">
        <pc:chgData name="Md Abdullah Al Naser" userId="12acc36d-0ee1-4239-8ed9-1eb1b2a0b545" providerId="ADAL" clId="{6C9855A5-BA24-427D-BCBE-4FBF6A079AB8}" dt="2023-07-06T04:46:04.972" v="7183" actId="47"/>
        <pc:sldMkLst>
          <pc:docMk/>
          <pc:sldMk cId="327522342" sldId="387"/>
        </pc:sldMkLst>
        <pc:spChg chg="mod">
          <ac:chgData name="Md Abdullah Al Naser" userId="12acc36d-0ee1-4239-8ed9-1eb1b2a0b545" providerId="ADAL" clId="{6C9855A5-BA24-427D-BCBE-4FBF6A079AB8}" dt="2023-07-06T04:30:17.849" v="6688" actId="20577"/>
          <ac:spMkLst>
            <pc:docMk/>
            <pc:sldMk cId="327522342" sldId="387"/>
            <ac:spMk id="3" creationId="{00000000-0000-0000-0000-000000000000}"/>
          </ac:spMkLst>
        </pc:spChg>
      </pc:sldChg>
      <pc:sldChg chg="delSp modSp add mod">
        <pc:chgData name="Md Abdullah Al Naser" userId="12acc36d-0ee1-4239-8ed9-1eb1b2a0b545" providerId="ADAL" clId="{6C9855A5-BA24-427D-BCBE-4FBF6A079AB8}" dt="2023-07-06T04:44:42.343" v="7182" actId="20577"/>
        <pc:sldMkLst>
          <pc:docMk/>
          <pc:sldMk cId="1042341643" sldId="388"/>
        </pc:sldMkLst>
        <pc:spChg chg="mod">
          <ac:chgData name="Md Abdullah Al Naser" userId="12acc36d-0ee1-4239-8ed9-1eb1b2a0b545" providerId="ADAL" clId="{6C9855A5-BA24-427D-BCBE-4FBF6A079AB8}" dt="2023-07-06T04:44:42.343" v="7182" actId="20577"/>
          <ac:spMkLst>
            <pc:docMk/>
            <pc:sldMk cId="1042341643" sldId="388"/>
            <ac:spMk id="3" creationId="{00000000-0000-0000-0000-000000000000}"/>
          </ac:spMkLst>
        </pc:spChg>
        <pc:spChg chg="del">
          <ac:chgData name="Md Abdullah Al Naser" userId="12acc36d-0ee1-4239-8ed9-1eb1b2a0b545" providerId="ADAL" clId="{6C9855A5-BA24-427D-BCBE-4FBF6A079AB8}" dt="2023-07-06T04:34:02.756" v="6730" actId="478"/>
          <ac:spMkLst>
            <pc:docMk/>
            <pc:sldMk cId="1042341643" sldId="388"/>
            <ac:spMk id="13" creationId="{7A741E51-F67C-5A07-858A-155BBD196E1B}"/>
          </ac:spMkLst>
        </pc:spChg>
        <pc:spChg chg="del">
          <ac:chgData name="Md Abdullah Al Naser" userId="12acc36d-0ee1-4239-8ed9-1eb1b2a0b545" providerId="ADAL" clId="{6C9855A5-BA24-427D-BCBE-4FBF6A079AB8}" dt="2023-07-06T04:34:02.756" v="6730" actId="478"/>
          <ac:spMkLst>
            <pc:docMk/>
            <pc:sldMk cId="1042341643" sldId="388"/>
            <ac:spMk id="14" creationId="{1E96E8EC-DBA5-7E50-5DA0-7765CD7A8D49}"/>
          </ac:spMkLst>
        </pc:spChg>
        <pc:spChg chg="del">
          <ac:chgData name="Md Abdullah Al Naser" userId="12acc36d-0ee1-4239-8ed9-1eb1b2a0b545" providerId="ADAL" clId="{6C9855A5-BA24-427D-BCBE-4FBF6A079AB8}" dt="2023-07-06T04:34:02.756" v="6730" actId="478"/>
          <ac:spMkLst>
            <pc:docMk/>
            <pc:sldMk cId="1042341643" sldId="388"/>
            <ac:spMk id="15" creationId="{3FFF5484-F8A6-1E3F-3D48-37B47E2DE3BC}"/>
          </ac:spMkLst>
        </pc:spChg>
      </pc:sldChg>
      <pc:sldChg chg="modSp add mod">
        <pc:chgData name="Md Abdullah Al Naser" userId="12acc36d-0ee1-4239-8ed9-1eb1b2a0b545" providerId="ADAL" clId="{6C9855A5-BA24-427D-BCBE-4FBF6A079AB8}" dt="2023-07-06T04:53:55.054" v="7208" actId="20577"/>
        <pc:sldMkLst>
          <pc:docMk/>
          <pc:sldMk cId="3746394079" sldId="389"/>
        </pc:sldMkLst>
        <pc:spChg chg="mod">
          <ac:chgData name="Md Abdullah Al Naser" userId="12acc36d-0ee1-4239-8ed9-1eb1b2a0b545" providerId="ADAL" clId="{6C9855A5-BA24-427D-BCBE-4FBF6A079AB8}" dt="2023-07-06T04:53:55.054" v="7208" actId="20577"/>
          <ac:spMkLst>
            <pc:docMk/>
            <pc:sldMk cId="3746394079" sldId="389"/>
            <ac:spMk id="3" creationId="{00000000-0000-0000-0000-000000000000}"/>
          </ac:spMkLst>
        </pc:spChg>
      </pc:sldChg>
      <pc:sldChg chg="delSp modSp add mod">
        <pc:chgData name="Md Abdullah Al Naser" userId="12acc36d-0ee1-4239-8ed9-1eb1b2a0b545" providerId="ADAL" clId="{6C9855A5-BA24-427D-BCBE-4FBF6A079AB8}" dt="2023-07-06T05:03:34.944" v="7453" actId="5793"/>
        <pc:sldMkLst>
          <pc:docMk/>
          <pc:sldMk cId="1700822205" sldId="390"/>
        </pc:sldMkLst>
        <pc:spChg chg="mod">
          <ac:chgData name="Md Abdullah Al Naser" userId="12acc36d-0ee1-4239-8ed9-1eb1b2a0b545" providerId="ADAL" clId="{6C9855A5-BA24-427D-BCBE-4FBF6A079AB8}" dt="2023-07-06T05:03:34.944" v="7453" actId="5793"/>
          <ac:spMkLst>
            <pc:docMk/>
            <pc:sldMk cId="1700822205" sldId="390"/>
            <ac:spMk id="3" creationId="{00000000-0000-0000-0000-000000000000}"/>
          </ac:spMkLst>
        </pc:spChg>
        <pc:spChg chg="del">
          <ac:chgData name="Md Abdullah Al Naser" userId="12acc36d-0ee1-4239-8ed9-1eb1b2a0b545" providerId="ADAL" clId="{6C9855A5-BA24-427D-BCBE-4FBF6A079AB8}" dt="2023-07-06T04:58:53.176" v="7254" actId="478"/>
          <ac:spMkLst>
            <pc:docMk/>
            <pc:sldMk cId="1700822205" sldId="390"/>
            <ac:spMk id="13" creationId="{7A741E51-F67C-5A07-858A-155BBD196E1B}"/>
          </ac:spMkLst>
        </pc:spChg>
        <pc:spChg chg="del">
          <ac:chgData name="Md Abdullah Al Naser" userId="12acc36d-0ee1-4239-8ed9-1eb1b2a0b545" providerId="ADAL" clId="{6C9855A5-BA24-427D-BCBE-4FBF6A079AB8}" dt="2023-07-06T04:58:53.176" v="7254" actId="478"/>
          <ac:spMkLst>
            <pc:docMk/>
            <pc:sldMk cId="1700822205" sldId="390"/>
            <ac:spMk id="14" creationId="{1E96E8EC-DBA5-7E50-5DA0-7765CD7A8D49}"/>
          </ac:spMkLst>
        </pc:spChg>
        <pc:spChg chg="del">
          <ac:chgData name="Md Abdullah Al Naser" userId="12acc36d-0ee1-4239-8ed9-1eb1b2a0b545" providerId="ADAL" clId="{6C9855A5-BA24-427D-BCBE-4FBF6A079AB8}" dt="2023-07-06T04:58:53.176" v="7254" actId="478"/>
          <ac:spMkLst>
            <pc:docMk/>
            <pc:sldMk cId="1700822205" sldId="390"/>
            <ac:spMk id="15" creationId="{3FFF5484-F8A6-1E3F-3D48-37B47E2DE3BC}"/>
          </ac:spMkLst>
        </pc:spChg>
      </pc:sldChg>
      <pc:sldChg chg="modSp add mod">
        <pc:chgData name="Md Abdullah Al Naser" userId="12acc36d-0ee1-4239-8ed9-1eb1b2a0b545" providerId="ADAL" clId="{6C9855A5-BA24-427D-BCBE-4FBF6A079AB8}" dt="2023-07-06T05:16:57.145" v="7949" actId="15"/>
        <pc:sldMkLst>
          <pc:docMk/>
          <pc:sldMk cId="3421477580" sldId="391"/>
        </pc:sldMkLst>
        <pc:spChg chg="mod">
          <ac:chgData name="Md Abdullah Al Naser" userId="12acc36d-0ee1-4239-8ed9-1eb1b2a0b545" providerId="ADAL" clId="{6C9855A5-BA24-427D-BCBE-4FBF6A079AB8}" dt="2023-07-06T05:16:57.145" v="7949" actId="15"/>
          <ac:spMkLst>
            <pc:docMk/>
            <pc:sldMk cId="3421477580" sldId="391"/>
            <ac:spMk id="3" creationId="{00000000-0000-0000-0000-000000000000}"/>
          </ac:spMkLst>
        </pc:spChg>
      </pc:sldChg>
      <pc:sldChg chg="modSp add mod">
        <pc:chgData name="Md Abdullah Al Naser" userId="12acc36d-0ee1-4239-8ed9-1eb1b2a0b545" providerId="ADAL" clId="{6C9855A5-BA24-427D-BCBE-4FBF6A079AB8}" dt="2023-07-06T05:30:02.127" v="8347" actId="20577"/>
        <pc:sldMkLst>
          <pc:docMk/>
          <pc:sldMk cId="1124932230" sldId="392"/>
        </pc:sldMkLst>
        <pc:spChg chg="mod">
          <ac:chgData name="Md Abdullah Al Naser" userId="12acc36d-0ee1-4239-8ed9-1eb1b2a0b545" providerId="ADAL" clId="{6C9855A5-BA24-427D-BCBE-4FBF6A079AB8}" dt="2023-07-06T05:30:02.127" v="8347" actId="20577"/>
          <ac:spMkLst>
            <pc:docMk/>
            <pc:sldMk cId="1124932230" sldId="392"/>
            <ac:spMk id="3" creationId="{00000000-0000-0000-0000-000000000000}"/>
          </ac:spMkLst>
        </pc:spChg>
      </pc:sldChg>
      <pc:sldChg chg="delSp modSp add mod">
        <pc:chgData name="Md Abdullah Al Naser" userId="12acc36d-0ee1-4239-8ed9-1eb1b2a0b545" providerId="ADAL" clId="{6C9855A5-BA24-427D-BCBE-4FBF6A079AB8}" dt="2023-07-06T06:02:00.538" v="9148" actId="20577"/>
        <pc:sldMkLst>
          <pc:docMk/>
          <pc:sldMk cId="1475389741" sldId="393"/>
        </pc:sldMkLst>
        <pc:spChg chg="mod">
          <ac:chgData name="Md Abdullah Al Naser" userId="12acc36d-0ee1-4239-8ed9-1eb1b2a0b545" providerId="ADAL" clId="{6C9855A5-BA24-427D-BCBE-4FBF6A079AB8}" dt="2023-07-06T06:02:00.538" v="9148" actId="20577"/>
          <ac:spMkLst>
            <pc:docMk/>
            <pc:sldMk cId="1475389741" sldId="393"/>
            <ac:spMk id="3" creationId="{00000000-0000-0000-0000-000000000000}"/>
          </ac:spMkLst>
        </pc:spChg>
        <pc:spChg chg="del">
          <ac:chgData name="Md Abdullah Al Naser" userId="12acc36d-0ee1-4239-8ed9-1eb1b2a0b545" providerId="ADAL" clId="{6C9855A5-BA24-427D-BCBE-4FBF6A079AB8}" dt="2023-07-06T05:52:09.067" v="8703" actId="478"/>
          <ac:spMkLst>
            <pc:docMk/>
            <pc:sldMk cId="1475389741" sldId="393"/>
            <ac:spMk id="4" creationId="{F5C56FEE-D2C1-274B-0EE3-3AFEF4546466}"/>
          </ac:spMkLst>
        </pc:spChg>
        <pc:spChg chg="del">
          <ac:chgData name="Md Abdullah Al Naser" userId="12acc36d-0ee1-4239-8ed9-1eb1b2a0b545" providerId="ADAL" clId="{6C9855A5-BA24-427D-BCBE-4FBF6A079AB8}" dt="2023-07-06T05:52:09.067" v="8703" actId="478"/>
          <ac:spMkLst>
            <pc:docMk/>
            <pc:sldMk cId="1475389741" sldId="393"/>
            <ac:spMk id="5" creationId="{614E2919-B387-CC9E-3D02-EFB99E0FFC4B}"/>
          </ac:spMkLst>
        </pc:spChg>
        <pc:spChg chg="del">
          <ac:chgData name="Md Abdullah Al Naser" userId="12acc36d-0ee1-4239-8ed9-1eb1b2a0b545" providerId="ADAL" clId="{6C9855A5-BA24-427D-BCBE-4FBF6A079AB8}" dt="2023-07-06T05:52:09.067" v="8703" actId="478"/>
          <ac:spMkLst>
            <pc:docMk/>
            <pc:sldMk cId="1475389741" sldId="393"/>
            <ac:spMk id="6" creationId="{285C899B-31DE-0A48-1832-2D3B3D9E3916}"/>
          </ac:spMkLst>
        </pc:spChg>
        <pc:spChg chg="del">
          <ac:chgData name="Md Abdullah Al Naser" userId="12acc36d-0ee1-4239-8ed9-1eb1b2a0b545" providerId="ADAL" clId="{6C9855A5-BA24-427D-BCBE-4FBF6A079AB8}" dt="2023-07-06T05:52:09.067" v="8703" actId="478"/>
          <ac:spMkLst>
            <pc:docMk/>
            <pc:sldMk cId="1475389741" sldId="393"/>
            <ac:spMk id="7" creationId="{6E94D582-8B11-984F-92FA-4D97250A52CB}"/>
          </ac:spMkLst>
        </pc:spChg>
        <pc:spChg chg="del">
          <ac:chgData name="Md Abdullah Al Naser" userId="12acc36d-0ee1-4239-8ed9-1eb1b2a0b545" providerId="ADAL" clId="{6C9855A5-BA24-427D-BCBE-4FBF6A079AB8}" dt="2023-07-06T05:52:09.067" v="8703" actId="478"/>
          <ac:spMkLst>
            <pc:docMk/>
            <pc:sldMk cId="1475389741" sldId="393"/>
            <ac:spMk id="10" creationId="{B57C73DC-FD47-4437-4271-DAEC56B1E6EA}"/>
          </ac:spMkLst>
        </pc:spChg>
        <pc:spChg chg="del">
          <ac:chgData name="Md Abdullah Al Naser" userId="12acc36d-0ee1-4239-8ed9-1eb1b2a0b545" providerId="ADAL" clId="{6C9855A5-BA24-427D-BCBE-4FBF6A079AB8}" dt="2023-07-06T05:52:09.067" v="8703" actId="478"/>
          <ac:spMkLst>
            <pc:docMk/>
            <pc:sldMk cId="1475389741" sldId="393"/>
            <ac:spMk id="12" creationId="{BCC819B7-59D2-7CEE-43BD-C2E9EBE98E19}"/>
          </ac:spMkLst>
        </pc:spChg>
        <pc:spChg chg="del">
          <ac:chgData name="Md Abdullah Al Naser" userId="12acc36d-0ee1-4239-8ed9-1eb1b2a0b545" providerId="ADAL" clId="{6C9855A5-BA24-427D-BCBE-4FBF6A079AB8}" dt="2023-07-06T05:52:09.067" v="8703" actId="478"/>
          <ac:spMkLst>
            <pc:docMk/>
            <pc:sldMk cId="1475389741" sldId="393"/>
            <ac:spMk id="14" creationId="{4D93DC3C-2CDA-F3C3-D491-4251694AAB62}"/>
          </ac:spMkLst>
        </pc:spChg>
        <pc:spChg chg="del">
          <ac:chgData name="Md Abdullah Al Naser" userId="12acc36d-0ee1-4239-8ed9-1eb1b2a0b545" providerId="ADAL" clId="{6C9855A5-BA24-427D-BCBE-4FBF6A079AB8}" dt="2023-07-06T05:52:09.067" v="8703" actId="478"/>
          <ac:spMkLst>
            <pc:docMk/>
            <pc:sldMk cId="1475389741" sldId="393"/>
            <ac:spMk id="15" creationId="{B4A5EFB5-A554-B09B-1ADE-D8CA34593BCC}"/>
          </ac:spMkLst>
        </pc:spChg>
        <pc:spChg chg="del">
          <ac:chgData name="Md Abdullah Al Naser" userId="12acc36d-0ee1-4239-8ed9-1eb1b2a0b545" providerId="ADAL" clId="{6C9855A5-BA24-427D-BCBE-4FBF6A079AB8}" dt="2023-07-06T05:52:09.067" v="8703" actId="478"/>
          <ac:spMkLst>
            <pc:docMk/>
            <pc:sldMk cId="1475389741" sldId="393"/>
            <ac:spMk id="19" creationId="{EBD92927-79E5-969E-C8B4-15623DB50427}"/>
          </ac:spMkLst>
        </pc:spChg>
        <pc:spChg chg="del">
          <ac:chgData name="Md Abdullah Al Naser" userId="12acc36d-0ee1-4239-8ed9-1eb1b2a0b545" providerId="ADAL" clId="{6C9855A5-BA24-427D-BCBE-4FBF6A079AB8}" dt="2023-07-06T05:52:09.067" v="8703" actId="478"/>
          <ac:spMkLst>
            <pc:docMk/>
            <pc:sldMk cId="1475389741" sldId="393"/>
            <ac:spMk id="20" creationId="{A8E66DA2-57A3-85BC-7380-332174C9B847}"/>
          </ac:spMkLst>
        </pc:spChg>
        <pc:spChg chg="del">
          <ac:chgData name="Md Abdullah Al Naser" userId="12acc36d-0ee1-4239-8ed9-1eb1b2a0b545" providerId="ADAL" clId="{6C9855A5-BA24-427D-BCBE-4FBF6A079AB8}" dt="2023-07-06T05:52:09.067" v="8703" actId="478"/>
          <ac:spMkLst>
            <pc:docMk/>
            <pc:sldMk cId="1475389741" sldId="393"/>
            <ac:spMk id="57" creationId="{04A3937E-A97B-AC62-AE18-C6D41592AEE1}"/>
          </ac:spMkLst>
        </pc:spChg>
        <pc:spChg chg="del">
          <ac:chgData name="Md Abdullah Al Naser" userId="12acc36d-0ee1-4239-8ed9-1eb1b2a0b545" providerId="ADAL" clId="{6C9855A5-BA24-427D-BCBE-4FBF6A079AB8}" dt="2023-07-06T05:52:09.067" v="8703" actId="478"/>
          <ac:spMkLst>
            <pc:docMk/>
            <pc:sldMk cId="1475389741" sldId="393"/>
            <ac:spMk id="69" creationId="{84E30F17-FA05-A239-964A-22975D329AB6}"/>
          </ac:spMkLst>
        </pc:spChg>
        <pc:spChg chg="del">
          <ac:chgData name="Md Abdullah Al Naser" userId="12acc36d-0ee1-4239-8ed9-1eb1b2a0b545" providerId="ADAL" clId="{6C9855A5-BA24-427D-BCBE-4FBF6A079AB8}" dt="2023-07-06T05:52:37.713" v="8729" actId="478"/>
          <ac:spMkLst>
            <pc:docMk/>
            <pc:sldMk cId="1475389741" sldId="393"/>
            <ac:spMk id="76" creationId="{FD1E9AD7-B85C-FF8D-C6E4-D0D4E410C7EC}"/>
          </ac:spMkLst>
        </pc:spChg>
        <pc:spChg chg="del">
          <ac:chgData name="Md Abdullah Al Naser" userId="12acc36d-0ee1-4239-8ed9-1eb1b2a0b545" providerId="ADAL" clId="{6C9855A5-BA24-427D-BCBE-4FBF6A079AB8}" dt="2023-07-06T05:52:09.067" v="8703" actId="478"/>
          <ac:spMkLst>
            <pc:docMk/>
            <pc:sldMk cId="1475389741" sldId="393"/>
            <ac:spMk id="79" creationId="{95644C86-3E3D-0E74-973C-0B1F3C9D04FD}"/>
          </ac:spMkLst>
        </pc:spChg>
        <pc:spChg chg="del">
          <ac:chgData name="Md Abdullah Al Naser" userId="12acc36d-0ee1-4239-8ed9-1eb1b2a0b545" providerId="ADAL" clId="{6C9855A5-BA24-427D-BCBE-4FBF6A079AB8}" dt="2023-07-06T05:52:09.067" v="8703" actId="478"/>
          <ac:spMkLst>
            <pc:docMk/>
            <pc:sldMk cId="1475389741" sldId="393"/>
            <ac:spMk id="80" creationId="{9B47D8C2-6038-2450-E46A-18094571C037}"/>
          </ac:spMkLst>
        </pc:spChg>
        <pc:cxnChg chg="del mod">
          <ac:chgData name="Md Abdullah Al Naser" userId="12acc36d-0ee1-4239-8ed9-1eb1b2a0b545" providerId="ADAL" clId="{6C9855A5-BA24-427D-BCBE-4FBF6A079AB8}" dt="2023-07-06T05:52:09.067" v="8703" actId="478"/>
          <ac:cxnSpMkLst>
            <pc:docMk/>
            <pc:sldMk cId="1475389741" sldId="393"/>
            <ac:cxnSpMk id="8" creationId="{BB190964-81E9-B802-E56A-8E7E0F04809A}"/>
          </ac:cxnSpMkLst>
        </pc:cxnChg>
        <pc:cxnChg chg="del mod">
          <ac:chgData name="Md Abdullah Al Naser" userId="12acc36d-0ee1-4239-8ed9-1eb1b2a0b545" providerId="ADAL" clId="{6C9855A5-BA24-427D-BCBE-4FBF6A079AB8}" dt="2023-07-06T05:52:09.067" v="8703" actId="478"/>
          <ac:cxnSpMkLst>
            <pc:docMk/>
            <pc:sldMk cId="1475389741" sldId="393"/>
            <ac:cxnSpMk id="9" creationId="{EA3A1FD0-823A-4D08-E823-A0C0D1BB6FED}"/>
          </ac:cxnSpMkLst>
        </pc:cxnChg>
        <pc:cxnChg chg="del mod">
          <ac:chgData name="Md Abdullah Al Naser" userId="12acc36d-0ee1-4239-8ed9-1eb1b2a0b545" providerId="ADAL" clId="{6C9855A5-BA24-427D-BCBE-4FBF6A079AB8}" dt="2023-07-06T05:52:09.067" v="8703" actId="478"/>
          <ac:cxnSpMkLst>
            <pc:docMk/>
            <pc:sldMk cId="1475389741" sldId="393"/>
            <ac:cxnSpMk id="11" creationId="{F14E1F8E-D923-B602-45CA-2E8D750F175C}"/>
          </ac:cxnSpMkLst>
        </pc:cxnChg>
        <pc:cxnChg chg="del mod">
          <ac:chgData name="Md Abdullah Al Naser" userId="12acc36d-0ee1-4239-8ed9-1eb1b2a0b545" providerId="ADAL" clId="{6C9855A5-BA24-427D-BCBE-4FBF6A079AB8}" dt="2023-07-06T05:52:09.067" v="8703" actId="478"/>
          <ac:cxnSpMkLst>
            <pc:docMk/>
            <pc:sldMk cId="1475389741" sldId="393"/>
            <ac:cxnSpMk id="13" creationId="{7CB40598-B331-845E-A2A3-1D9F87927212}"/>
          </ac:cxnSpMkLst>
        </pc:cxnChg>
        <pc:cxnChg chg="del mod">
          <ac:chgData name="Md Abdullah Al Naser" userId="12acc36d-0ee1-4239-8ed9-1eb1b2a0b545" providerId="ADAL" clId="{6C9855A5-BA24-427D-BCBE-4FBF6A079AB8}" dt="2023-07-06T05:52:09.067" v="8703" actId="478"/>
          <ac:cxnSpMkLst>
            <pc:docMk/>
            <pc:sldMk cId="1475389741" sldId="393"/>
            <ac:cxnSpMk id="16" creationId="{B4B2CAD6-8DC4-9AD0-2D08-22864011DC62}"/>
          </ac:cxnSpMkLst>
        </pc:cxnChg>
        <pc:cxnChg chg="del mod">
          <ac:chgData name="Md Abdullah Al Naser" userId="12acc36d-0ee1-4239-8ed9-1eb1b2a0b545" providerId="ADAL" clId="{6C9855A5-BA24-427D-BCBE-4FBF6A079AB8}" dt="2023-07-06T05:52:09.067" v="8703" actId="478"/>
          <ac:cxnSpMkLst>
            <pc:docMk/>
            <pc:sldMk cId="1475389741" sldId="393"/>
            <ac:cxnSpMk id="17" creationId="{211C533E-A042-4663-4D15-8D75727D96E6}"/>
          </ac:cxnSpMkLst>
        </pc:cxnChg>
        <pc:cxnChg chg="del mod">
          <ac:chgData name="Md Abdullah Al Naser" userId="12acc36d-0ee1-4239-8ed9-1eb1b2a0b545" providerId="ADAL" clId="{6C9855A5-BA24-427D-BCBE-4FBF6A079AB8}" dt="2023-07-06T05:52:09.067" v="8703" actId="478"/>
          <ac:cxnSpMkLst>
            <pc:docMk/>
            <pc:sldMk cId="1475389741" sldId="393"/>
            <ac:cxnSpMk id="18" creationId="{C4D39410-E487-E5F5-CB33-7EC9A5FB9CCF}"/>
          </ac:cxnSpMkLst>
        </pc:cxnChg>
        <pc:cxnChg chg="del mod">
          <ac:chgData name="Md Abdullah Al Naser" userId="12acc36d-0ee1-4239-8ed9-1eb1b2a0b545" providerId="ADAL" clId="{6C9855A5-BA24-427D-BCBE-4FBF6A079AB8}" dt="2023-07-06T05:52:09.067" v="8703" actId="478"/>
          <ac:cxnSpMkLst>
            <pc:docMk/>
            <pc:sldMk cId="1475389741" sldId="393"/>
            <ac:cxnSpMk id="24" creationId="{2BD168AC-FB8A-3085-D094-14146E7FF68A}"/>
          </ac:cxnSpMkLst>
        </pc:cxnChg>
        <pc:cxnChg chg="del mod">
          <ac:chgData name="Md Abdullah Al Naser" userId="12acc36d-0ee1-4239-8ed9-1eb1b2a0b545" providerId="ADAL" clId="{6C9855A5-BA24-427D-BCBE-4FBF6A079AB8}" dt="2023-07-06T05:52:09.067" v="8703" actId="478"/>
          <ac:cxnSpMkLst>
            <pc:docMk/>
            <pc:sldMk cId="1475389741" sldId="393"/>
            <ac:cxnSpMk id="58" creationId="{5C3C5EC2-3F9A-D3C4-FA72-4F7029E41CE7}"/>
          </ac:cxnSpMkLst>
        </pc:cxnChg>
        <pc:cxnChg chg="del mod">
          <ac:chgData name="Md Abdullah Al Naser" userId="12acc36d-0ee1-4239-8ed9-1eb1b2a0b545" providerId="ADAL" clId="{6C9855A5-BA24-427D-BCBE-4FBF6A079AB8}" dt="2023-07-06T05:52:09.067" v="8703" actId="478"/>
          <ac:cxnSpMkLst>
            <pc:docMk/>
            <pc:sldMk cId="1475389741" sldId="393"/>
            <ac:cxnSpMk id="62" creationId="{27A7ECDC-AB69-FE48-EF39-96D845B23910}"/>
          </ac:cxnSpMkLst>
        </pc:cxnChg>
        <pc:cxnChg chg="del">
          <ac:chgData name="Md Abdullah Al Naser" userId="12acc36d-0ee1-4239-8ed9-1eb1b2a0b545" providerId="ADAL" clId="{6C9855A5-BA24-427D-BCBE-4FBF6A079AB8}" dt="2023-07-06T05:52:09.067" v="8703" actId="478"/>
          <ac:cxnSpMkLst>
            <pc:docMk/>
            <pc:sldMk cId="1475389741" sldId="393"/>
            <ac:cxnSpMk id="70" creationId="{B0763A5D-17AD-D011-49D0-00CF5A9D1630}"/>
          </ac:cxnSpMkLst>
        </pc:cxnChg>
      </pc:sldChg>
      <pc:sldChg chg="modSp add del mod">
        <pc:chgData name="Md Abdullah Al Naser" userId="12acc36d-0ee1-4239-8ed9-1eb1b2a0b545" providerId="ADAL" clId="{6C9855A5-BA24-427D-BCBE-4FBF6A079AB8}" dt="2023-07-06T05:31:47.366" v="8348" actId="47"/>
        <pc:sldMkLst>
          <pc:docMk/>
          <pc:sldMk cId="2068452031" sldId="393"/>
        </pc:sldMkLst>
        <pc:spChg chg="mod">
          <ac:chgData name="Md Abdullah Al Naser" userId="12acc36d-0ee1-4239-8ed9-1eb1b2a0b545" providerId="ADAL" clId="{6C9855A5-BA24-427D-BCBE-4FBF6A079AB8}" dt="2023-07-06T05:22:49.678" v="8077" actId="21"/>
          <ac:spMkLst>
            <pc:docMk/>
            <pc:sldMk cId="2068452031" sldId="393"/>
            <ac:spMk id="3" creationId="{00000000-0000-0000-0000-000000000000}"/>
          </ac:spMkLst>
        </pc:spChg>
      </pc:sldChg>
      <pc:sldChg chg="modSp add mod">
        <pc:chgData name="Md Abdullah Al Naser" userId="12acc36d-0ee1-4239-8ed9-1eb1b2a0b545" providerId="ADAL" clId="{6C9855A5-BA24-427D-BCBE-4FBF6A079AB8}" dt="2023-07-06T06:03:50.743" v="9159" actId="114"/>
        <pc:sldMkLst>
          <pc:docMk/>
          <pc:sldMk cId="308073296" sldId="394"/>
        </pc:sldMkLst>
        <pc:spChg chg="mod">
          <ac:chgData name="Md Abdullah Al Naser" userId="12acc36d-0ee1-4239-8ed9-1eb1b2a0b545" providerId="ADAL" clId="{6C9855A5-BA24-427D-BCBE-4FBF6A079AB8}" dt="2023-07-06T06:03:50.743" v="9159" actId="114"/>
          <ac:spMkLst>
            <pc:docMk/>
            <pc:sldMk cId="308073296" sldId="394"/>
            <ac:spMk id="2" creationId="{3461B31C-FF22-B21B-933D-8056D56EE625}"/>
          </ac:spMkLst>
        </pc:spChg>
      </pc:sldChg>
    </pc:docChg>
  </pc:docChgLst>
  <pc:docChgLst>
    <pc:chgData name="Anosh Khan" userId="0f0d5d45-0586-4daf-b92b-a5c3aada3bc4" providerId="ADAL" clId="{453FB56B-637A-8F43-9E2A-CAD10331F602}"/>
    <pc:docChg chg="undo custSel addSld delSld modSld sldOrd modMainMaster">
      <pc:chgData name="Anosh Khan" userId="0f0d5d45-0586-4daf-b92b-a5c3aada3bc4" providerId="ADAL" clId="{453FB56B-637A-8F43-9E2A-CAD10331F602}" dt="2023-06-09T00:14:32.717" v="417" actId="20577"/>
      <pc:docMkLst>
        <pc:docMk/>
      </pc:docMkLst>
      <pc:sldChg chg="modSp del mod modClrScheme chgLayout">
        <pc:chgData name="Anosh Khan" userId="0f0d5d45-0586-4daf-b92b-a5c3aada3bc4" providerId="ADAL" clId="{453FB56B-637A-8F43-9E2A-CAD10331F602}" dt="2023-05-30T02:18:55.013" v="302" actId="2696"/>
        <pc:sldMkLst>
          <pc:docMk/>
          <pc:sldMk cId="607819204" sldId="257"/>
        </pc:sldMkLst>
        <pc:spChg chg="mod ord">
          <ac:chgData name="Anosh Khan" userId="0f0d5d45-0586-4daf-b92b-a5c3aada3bc4" providerId="ADAL" clId="{453FB56B-637A-8F43-9E2A-CAD10331F602}" dt="2023-05-30T02:18:23.568" v="275" actId="700"/>
          <ac:spMkLst>
            <pc:docMk/>
            <pc:sldMk cId="607819204" sldId="257"/>
            <ac:spMk id="2" creationId="{00000000-0000-0000-0000-000000000000}"/>
          </ac:spMkLst>
        </pc:spChg>
        <pc:spChg chg="mod ord">
          <ac:chgData name="Anosh Khan" userId="0f0d5d45-0586-4daf-b92b-a5c3aada3bc4" providerId="ADAL" clId="{453FB56B-637A-8F43-9E2A-CAD10331F602}" dt="2023-05-30T02:18:23.568" v="275" actId="700"/>
          <ac:spMkLst>
            <pc:docMk/>
            <pc:sldMk cId="607819204" sldId="257"/>
            <ac:spMk id="3" creationId="{00000000-0000-0000-0000-000000000000}"/>
          </ac:spMkLst>
        </pc:spChg>
      </pc:sldChg>
      <pc:sldChg chg="modSp del mod modClrScheme chgLayout">
        <pc:chgData name="Anosh Khan" userId="0f0d5d45-0586-4daf-b92b-a5c3aada3bc4" providerId="ADAL" clId="{453FB56B-637A-8F43-9E2A-CAD10331F602}" dt="2023-05-30T02:18:05.586" v="270" actId="2696"/>
        <pc:sldMkLst>
          <pc:docMk/>
          <pc:sldMk cId="2113327576" sldId="258"/>
        </pc:sldMkLst>
        <pc:spChg chg="mod ord">
          <ac:chgData name="Anosh Khan" userId="0f0d5d45-0586-4daf-b92b-a5c3aada3bc4" providerId="ADAL" clId="{453FB56B-637A-8F43-9E2A-CAD10331F602}" dt="2023-05-30T02:17:07.680" v="191" actId="700"/>
          <ac:spMkLst>
            <pc:docMk/>
            <pc:sldMk cId="2113327576" sldId="258"/>
            <ac:spMk id="2" creationId="{00000000-0000-0000-0000-000000000000}"/>
          </ac:spMkLst>
        </pc:spChg>
        <pc:spChg chg="mod ord">
          <ac:chgData name="Anosh Khan" userId="0f0d5d45-0586-4daf-b92b-a5c3aada3bc4" providerId="ADAL" clId="{453FB56B-637A-8F43-9E2A-CAD10331F602}" dt="2023-05-30T02:17:23.046" v="211" actId="20577"/>
          <ac:spMkLst>
            <pc:docMk/>
            <pc:sldMk cId="2113327576" sldId="258"/>
            <ac:spMk id="3" creationId="{00000000-0000-0000-0000-000000000000}"/>
          </ac:spMkLst>
        </pc:spChg>
      </pc:sldChg>
      <pc:sldChg chg="modSp mod">
        <pc:chgData name="Anosh Khan" userId="0f0d5d45-0586-4daf-b92b-a5c3aada3bc4" providerId="ADAL" clId="{453FB56B-637A-8F43-9E2A-CAD10331F602}" dt="2023-05-30T02:23:18.003" v="354" actId="20577"/>
        <pc:sldMkLst>
          <pc:docMk/>
          <pc:sldMk cId="17876367" sldId="274"/>
        </pc:sldMkLst>
        <pc:spChg chg="mod">
          <ac:chgData name="Anosh Khan" userId="0f0d5d45-0586-4daf-b92b-a5c3aada3bc4" providerId="ADAL" clId="{453FB56B-637A-8F43-9E2A-CAD10331F602}" dt="2023-05-30T02:23:18.003" v="354" actId="20577"/>
          <ac:spMkLst>
            <pc:docMk/>
            <pc:sldMk cId="17876367" sldId="274"/>
            <ac:spMk id="3" creationId="{BA6AB0F0-EB52-2148-A63C-DFD0BED213DF}"/>
          </ac:spMkLst>
        </pc:spChg>
      </pc:sldChg>
      <pc:sldChg chg="addSp delSp modSp del mod modClrScheme chgLayout">
        <pc:chgData name="Anosh Khan" userId="0f0d5d45-0586-4daf-b92b-a5c3aada3bc4" providerId="ADAL" clId="{453FB56B-637A-8F43-9E2A-CAD10331F602}" dt="2023-05-30T02:08:03.867" v="60" actId="2696"/>
        <pc:sldMkLst>
          <pc:docMk/>
          <pc:sldMk cId="2482266393" sldId="275"/>
        </pc:sldMkLst>
        <pc:spChg chg="add mod ord">
          <ac:chgData name="Anosh Khan" userId="0f0d5d45-0586-4daf-b92b-a5c3aada3bc4" providerId="ADAL" clId="{453FB56B-637A-8F43-9E2A-CAD10331F602}" dt="2023-05-30T02:06:24.547" v="57" actId="700"/>
          <ac:spMkLst>
            <pc:docMk/>
            <pc:sldMk cId="2482266393" sldId="275"/>
            <ac:spMk id="2" creationId="{6AE0AE23-DDFE-26B7-C865-FFBCE921EBFF}"/>
          </ac:spMkLst>
        </pc:spChg>
        <pc:spChg chg="add mod ord">
          <ac:chgData name="Anosh Khan" userId="0f0d5d45-0586-4daf-b92b-a5c3aada3bc4" providerId="ADAL" clId="{453FB56B-637A-8F43-9E2A-CAD10331F602}" dt="2023-05-30T02:06:24.547" v="57" actId="700"/>
          <ac:spMkLst>
            <pc:docMk/>
            <pc:sldMk cId="2482266393" sldId="275"/>
            <ac:spMk id="3" creationId="{F5AC9BB9-0215-DDB6-0BFC-4E1B74803D59}"/>
          </ac:spMkLst>
        </pc:spChg>
        <pc:spChg chg="del">
          <ac:chgData name="Anosh Khan" userId="0f0d5d45-0586-4daf-b92b-a5c3aada3bc4" providerId="ADAL" clId="{453FB56B-637A-8F43-9E2A-CAD10331F602}" dt="2023-05-18T03:09:08.510" v="42" actId="478"/>
          <ac:spMkLst>
            <pc:docMk/>
            <pc:sldMk cId="2482266393" sldId="275"/>
            <ac:spMk id="6" creationId="{B61ADD99-4241-6E77-54C0-5FB837B66A3B}"/>
          </ac:spMkLst>
        </pc:spChg>
        <pc:spChg chg="del">
          <ac:chgData name="Anosh Khan" userId="0f0d5d45-0586-4daf-b92b-a5c3aada3bc4" providerId="ADAL" clId="{453FB56B-637A-8F43-9E2A-CAD10331F602}" dt="2023-05-18T03:09:08.510" v="42" actId="478"/>
          <ac:spMkLst>
            <pc:docMk/>
            <pc:sldMk cId="2482266393" sldId="275"/>
            <ac:spMk id="7" creationId="{380CA36A-2604-93C2-2991-3E03B502FD8F}"/>
          </ac:spMkLst>
        </pc:spChg>
        <pc:cxnChg chg="add mod">
          <ac:chgData name="Anosh Khan" userId="0f0d5d45-0586-4daf-b92b-a5c3aada3bc4" providerId="ADAL" clId="{453FB56B-637A-8F43-9E2A-CAD10331F602}" dt="2023-05-30T02:02:53.484" v="51" actId="1076"/>
          <ac:cxnSpMkLst>
            <pc:docMk/>
            <pc:sldMk cId="2482266393" sldId="275"/>
            <ac:cxnSpMk id="5" creationId="{C1D231A2-15B0-5AEF-2D81-842E343CB83A}"/>
          </ac:cxnSpMkLst>
        </pc:cxnChg>
      </pc:sldChg>
      <pc:sldChg chg="modSp new del mod">
        <pc:chgData name="Anosh Khan" userId="0f0d5d45-0586-4daf-b92b-a5c3aada3bc4" providerId="ADAL" clId="{453FB56B-637A-8F43-9E2A-CAD10331F602}" dt="2023-05-30T02:18:05.593" v="272" actId="2696"/>
        <pc:sldMkLst>
          <pc:docMk/>
          <pc:sldMk cId="196014228" sldId="281"/>
        </pc:sldMkLst>
        <pc:spChg chg="mod">
          <ac:chgData name="Anosh Khan" userId="0f0d5d45-0586-4daf-b92b-a5c3aada3bc4" providerId="ADAL" clId="{453FB56B-637A-8F43-9E2A-CAD10331F602}" dt="2023-05-30T02:17:42.755" v="241"/>
          <ac:spMkLst>
            <pc:docMk/>
            <pc:sldMk cId="196014228" sldId="281"/>
            <ac:spMk id="2" creationId="{E79C1E21-CFAB-16D7-EB84-8E106D56F3CA}"/>
          </ac:spMkLst>
        </pc:spChg>
        <pc:spChg chg="mod">
          <ac:chgData name="Anosh Khan" userId="0f0d5d45-0586-4daf-b92b-a5c3aada3bc4" providerId="ADAL" clId="{453FB56B-637A-8F43-9E2A-CAD10331F602}" dt="2023-05-30T02:17:35.130" v="228" actId="20577"/>
          <ac:spMkLst>
            <pc:docMk/>
            <pc:sldMk cId="196014228" sldId="281"/>
            <ac:spMk id="3" creationId="{657B8234-9B03-2CBD-AF19-9E455BDBAAF5}"/>
          </ac:spMkLst>
        </pc:spChg>
      </pc:sldChg>
      <pc:sldChg chg="new del">
        <pc:chgData name="Anosh Khan" userId="0f0d5d45-0586-4daf-b92b-a5c3aada3bc4" providerId="ADAL" clId="{453FB56B-637A-8F43-9E2A-CAD10331F602}" dt="2023-05-30T02:20:08.966" v="309" actId="680"/>
        <pc:sldMkLst>
          <pc:docMk/>
          <pc:sldMk cId="476648361" sldId="281"/>
        </pc:sldMkLst>
      </pc:sldChg>
      <pc:sldChg chg="addSp delSp modSp new mod ord">
        <pc:chgData name="Anosh Khan" userId="0f0d5d45-0586-4daf-b92b-a5c3aada3bc4" providerId="ADAL" clId="{453FB56B-637A-8F43-9E2A-CAD10331F602}" dt="2023-05-30T02:23:08.923" v="339" actId="21"/>
        <pc:sldMkLst>
          <pc:docMk/>
          <pc:sldMk cId="1634754911" sldId="281"/>
        </pc:sldMkLst>
        <pc:spChg chg="mod">
          <ac:chgData name="Anosh Khan" userId="0f0d5d45-0586-4daf-b92b-a5c3aada3bc4" providerId="ADAL" clId="{453FB56B-637A-8F43-9E2A-CAD10331F602}" dt="2023-05-30T02:20:23.777" v="333" actId="20577"/>
          <ac:spMkLst>
            <pc:docMk/>
            <pc:sldMk cId="1634754911" sldId="281"/>
            <ac:spMk id="2" creationId="{3461B31C-FF22-B21B-933D-8056D56EE625}"/>
          </ac:spMkLst>
        </pc:spChg>
        <pc:spChg chg="mod">
          <ac:chgData name="Anosh Khan" userId="0f0d5d45-0586-4daf-b92b-a5c3aada3bc4" providerId="ADAL" clId="{453FB56B-637A-8F43-9E2A-CAD10331F602}" dt="2023-05-30T02:20:20.522" v="323" actId="20577"/>
          <ac:spMkLst>
            <pc:docMk/>
            <pc:sldMk cId="1634754911" sldId="281"/>
            <ac:spMk id="3" creationId="{A78492CE-EC11-3D69-EEEC-CABA22FD36C0}"/>
          </ac:spMkLst>
        </pc:spChg>
        <pc:spChg chg="add del mod">
          <ac:chgData name="Anosh Khan" userId="0f0d5d45-0586-4daf-b92b-a5c3aada3bc4" providerId="ADAL" clId="{453FB56B-637A-8F43-9E2A-CAD10331F602}" dt="2023-05-30T02:23:08.923" v="339" actId="21"/>
          <ac:spMkLst>
            <pc:docMk/>
            <pc:sldMk cId="1634754911" sldId="281"/>
            <ac:spMk id="4" creationId="{03FB1471-48A3-DFA3-43DC-9462CC53CA20}"/>
          </ac:spMkLst>
        </pc:spChg>
      </pc:sldChg>
      <pc:sldChg chg="new del">
        <pc:chgData name="Anosh Khan" userId="0f0d5d45-0586-4daf-b92b-a5c3aada3bc4" providerId="ADAL" clId="{453FB56B-637A-8F43-9E2A-CAD10331F602}" dt="2023-05-30T02:18:52.741" v="300" actId="2696"/>
        <pc:sldMkLst>
          <pc:docMk/>
          <pc:sldMk cId="2493314333" sldId="281"/>
        </pc:sldMkLst>
      </pc:sldChg>
      <pc:sldChg chg="addSp delSp modSp add del mod modClrScheme chgLayout">
        <pc:chgData name="Anosh Khan" userId="0f0d5d45-0586-4daf-b92b-a5c3aada3bc4" providerId="ADAL" clId="{453FB56B-637A-8F43-9E2A-CAD10331F602}" dt="2023-05-30T02:10:41.307" v="117" actId="2696"/>
        <pc:sldMkLst>
          <pc:docMk/>
          <pc:sldMk cId="3082083959" sldId="281"/>
        </pc:sldMkLst>
        <pc:spChg chg="mod ord">
          <ac:chgData name="Anosh Khan" userId="0f0d5d45-0586-4daf-b92b-a5c3aada3bc4" providerId="ADAL" clId="{453FB56B-637A-8F43-9E2A-CAD10331F602}" dt="2023-05-30T02:09:48.658" v="73" actId="2085"/>
          <ac:spMkLst>
            <pc:docMk/>
            <pc:sldMk cId="3082083959" sldId="281"/>
            <ac:spMk id="2" creationId="{6AE0AE23-DDFE-26B7-C865-FFBCE921EBFF}"/>
          </ac:spMkLst>
        </pc:spChg>
        <pc:spChg chg="mod ord">
          <ac:chgData name="Anosh Khan" userId="0f0d5d45-0586-4daf-b92b-a5c3aada3bc4" providerId="ADAL" clId="{453FB56B-637A-8F43-9E2A-CAD10331F602}" dt="2023-05-30T02:09:48.658" v="73" actId="2085"/>
          <ac:spMkLst>
            <pc:docMk/>
            <pc:sldMk cId="3082083959" sldId="281"/>
            <ac:spMk id="3" creationId="{F5AC9BB9-0215-DDB6-0BFC-4E1B74803D59}"/>
          </ac:spMkLst>
        </pc:spChg>
        <pc:spChg chg="add del mod">
          <ac:chgData name="Anosh Khan" userId="0f0d5d45-0586-4daf-b92b-a5c3aada3bc4" providerId="ADAL" clId="{453FB56B-637A-8F43-9E2A-CAD10331F602}" dt="2023-05-30T02:09:25.081" v="69" actId="6264"/>
          <ac:spMkLst>
            <pc:docMk/>
            <pc:sldMk cId="3082083959" sldId="281"/>
            <ac:spMk id="4" creationId="{3DA50413-E313-3A40-EE6F-7F5D8A2B8FCD}"/>
          </ac:spMkLst>
        </pc:spChg>
        <pc:spChg chg="add del mod">
          <ac:chgData name="Anosh Khan" userId="0f0d5d45-0586-4daf-b92b-a5c3aada3bc4" providerId="ADAL" clId="{453FB56B-637A-8F43-9E2A-CAD10331F602}" dt="2023-05-30T02:09:25.081" v="69" actId="6264"/>
          <ac:spMkLst>
            <pc:docMk/>
            <pc:sldMk cId="3082083959" sldId="281"/>
            <ac:spMk id="6" creationId="{1C6E5487-1BE6-87A7-9B4D-90AA86F6F344}"/>
          </ac:spMkLst>
        </pc:spChg>
        <pc:spChg chg="add del mod">
          <ac:chgData name="Anosh Khan" userId="0f0d5d45-0586-4daf-b92b-a5c3aada3bc4" providerId="ADAL" clId="{453FB56B-637A-8F43-9E2A-CAD10331F602}" dt="2023-05-30T02:09:25.697" v="70" actId="6264"/>
          <ac:spMkLst>
            <pc:docMk/>
            <pc:sldMk cId="3082083959" sldId="281"/>
            <ac:spMk id="7" creationId="{21FEEFC7-D601-3782-4F94-31CDFE56CE7E}"/>
          </ac:spMkLst>
        </pc:spChg>
        <pc:spChg chg="add del mod">
          <ac:chgData name="Anosh Khan" userId="0f0d5d45-0586-4daf-b92b-a5c3aada3bc4" providerId="ADAL" clId="{453FB56B-637A-8F43-9E2A-CAD10331F602}" dt="2023-05-30T02:09:25.697" v="70" actId="6264"/>
          <ac:spMkLst>
            <pc:docMk/>
            <pc:sldMk cId="3082083959" sldId="281"/>
            <ac:spMk id="8" creationId="{E6C2D806-6AD1-182A-8CAC-3BB83B1503CF}"/>
          </ac:spMkLst>
        </pc:spChg>
        <pc:spChg chg="add del mod">
          <ac:chgData name="Anosh Khan" userId="0f0d5d45-0586-4daf-b92b-a5c3aada3bc4" providerId="ADAL" clId="{453FB56B-637A-8F43-9E2A-CAD10331F602}" dt="2023-05-30T02:09:25.907" v="71" actId="6264"/>
          <ac:spMkLst>
            <pc:docMk/>
            <pc:sldMk cId="3082083959" sldId="281"/>
            <ac:spMk id="9" creationId="{624BB168-5348-037D-68F7-4D8FEBB5AE44}"/>
          </ac:spMkLst>
        </pc:spChg>
        <pc:spChg chg="add del mod">
          <ac:chgData name="Anosh Khan" userId="0f0d5d45-0586-4daf-b92b-a5c3aada3bc4" providerId="ADAL" clId="{453FB56B-637A-8F43-9E2A-CAD10331F602}" dt="2023-05-30T02:09:25.907" v="71" actId="6264"/>
          <ac:spMkLst>
            <pc:docMk/>
            <pc:sldMk cId="3082083959" sldId="281"/>
            <ac:spMk id="10" creationId="{ED8C46BE-8EA0-4413-87F6-13E930933053}"/>
          </ac:spMkLst>
        </pc:spChg>
        <pc:cxnChg chg="del">
          <ac:chgData name="Anosh Khan" userId="0f0d5d45-0586-4daf-b92b-a5c3aada3bc4" providerId="ADAL" clId="{453FB56B-637A-8F43-9E2A-CAD10331F602}" dt="2023-05-30T02:08:09.429" v="61" actId="478"/>
          <ac:cxnSpMkLst>
            <pc:docMk/>
            <pc:sldMk cId="3082083959" sldId="281"/>
            <ac:cxnSpMk id="5" creationId="{C1D231A2-15B0-5AEF-2D81-842E343CB83A}"/>
          </ac:cxnSpMkLst>
        </pc:cxnChg>
      </pc:sldChg>
      <pc:sldChg chg="addSp delSp modSp new del mod modClrScheme chgLayout">
        <pc:chgData name="Anosh Khan" userId="0f0d5d45-0586-4daf-b92b-a5c3aada3bc4" providerId="ADAL" clId="{453FB56B-637A-8F43-9E2A-CAD10331F602}" dt="2023-05-30T02:16:23.866" v="182" actId="2696"/>
        <pc:sldMkLst>
          <pc:docMk/>
          <pc:sldMk cId="3805215305" sldId="281"/>
        </pc:sldMkLst>
        <pc:spChg chg="del mod ord">
          <ac:chgData name="Anosh Khan" userId="0f0d5d45-0586-4daf-b92b-a5c3aada3bc4" providerId="ADAL" clId="{453FB56B-637A-8F43-9E2A-CAD10331F602}" dt="2023-05-30T02:15:22.772" v="163" actId="700"/>
          <ac:spMkLst>
            <pc:docMk/>
            <pc:sldMk cId="3805215305" sldId="281"/>
            <ac:spMk id="2" creationId="{9A3EFD4B-04BB-8775-9548-73615CEF678F}"/>
          </ac:spMkLst>
        </pc:spChg>
        <pc:spChg chg="del mod ord">
          <ac:chgData name="Anosh Khan" userId="0f0d5d45-0586-4daf-b92b-a5c3aada3bc4" providerId="ADAL" clId="{453FB56B-637A-8F43-9E2A-CAD10331F602}" dt="2023-05-30T02:15:22.772" v="163" actId="700"/>
          <ac:spMkLst>
            <pc:docMk/>
            <pc:sldMk cId="3805215305" sldId="281"/>
            <ac:spMk id="3" creationId="{7F177E93-E327-5C63-D974-86094FB512C8}"/>
          </ac:spMkLst>
        </pc:spChg>
        <pc:spChg chg="add mod ord">
          <ac:chgData name="Anosh Khan" userId="0f0d5d45-0586-4daf-b92b-a5c3aada3bc4" providerId="ADAL" clId="{453FB56B-637A-8F43-9E2A-CAD10331F602}" dt="2023-05-30T02:15:22.772" v="163" actId="700"/>
          <ac:spMkLst>
            <pc:docMk/>
            <pc:sldMk cId="3805215305" sldId="281"/>
            <ac:spMk id="4" creationId="{73C48534-6885-2034-D1A2-6CD82080F1AF}"/>
          </ac:spMkLst>
        </pc:spChg>
        <pc:spChg chg="add mod ord">
          <ac:chgData name="Anosh Khan" userId="0f0d5d45-0586-4daf-b92b-a5c3aada3bc4" providerId="ADAL" clId="{453FB56B-637A-8F43-9E2A-CAD10331F602}" dt="2023-05-30T02:15:22.772" v="163" actId="700"/>
          <ac:spMkLst>
            <pc:docMk/>
            <pc:sldMk cId="3805215305" sldId="281"/>
            <ac:spMk id="5" creationId="{638C4855-E996-2115-F4E7-26F97FBA39D0}"/>
          </ac:spMkLst>
        </pc:spChg>
      </pc:sldChg>
      <pc:sldChg chg="new del ord">
        <pc:chgData name="Anosh Khan" userId="0f0d5d45-0586-4daf-b92b-a5c3aada3bc4" providerId="ADAL" clId="{453FB56B-637A-8F43-9E2A-CAD10331F602}" dt="2023-05-30T02:20:03.694" v="306" actId="2696"/>
        <pc:sldMkLst>
          <pc:docMk/>
          <pc:sldMk cId="4049740499" sldId="281"/>
        </pc:sldMkLst>
      </pc:sldChg>
      <pc:sldChg chg="new del">
        <pc:chgData name="Anosh Khan" userId="0f0d5d45-0586-4daf-b92b-a5c3aada3bc4" providerId="ADAL" clId="{453FB56B-637A-8F43-9E2A-CAD10331F602}" dt="2023-05-30T02:29:40.447" v="356" actId="2696"/>
        <pc:sldMkLst>
          <pc:docMk/>
          <pc:sldMk cId="82197645" sldId="282"/>
        </pc:sldMkLst>
      </pc:sldChg>
      <pc:sldChg chg="addSp delSp modSp add del mod">
        <pc:chgData name="Anosh Khan" userId="0f0d5d45-0586-4daf-b92b-a5c3aada3bc4" providerId="ADAL" clId="{453FB56B-637A-8F43-9E2A-CAD10331F602}" dt="2023-05-30T02:14:57.939" v="161" actId="2696"/>
        <pc:sldMkLst>
          <pc:docMk/>
          <pc:sldMk cId="422151712" sldId="282"/>
        </pc:sldMkLst>
        <pc:spChg chg="mod">
          <ac:chgData name="Anosh Khan" userId="0f0d5d45-0586-4daf-b92b-a5c3aada3bc4" providerId="ADAL" clId="{453FB56B-637A-8F43-9E2A-CAD10331F602}" dt="2023-05-30T02:09:34.756" v="72" actId="2085"/>
          <ac:spMkLst>
            <pc:docMk/>
            <pc:sldMk cId="422151712" sldId="282"/>
            <ac:spMk id="2" creationId="{6AE0AE23-DDFE-26B7-C865-FFBCE921EBFF}"/>
          </ac:spMkLst>
        </pc:spChg>
        <pc:spChg chg="mod">
          <ac:chgData name="Anosh Khan" userId="0f0d5d45-0586-4daf-b92b-a5c3aada3bc4" providerId="ADAL" clId="{453FB56B-637A-8F43-9E2A-CAD10331F602}" dt="2023-05-30T02:09:34.756" v="72" actId="2085"/>
          <ac:spMkLst>
            <pc:docMk/>
            <pc:sldMk cId="422151712" sldId="282"/>
            <ac:spMk id="3" creationId="{F5AC9BB9-0215-DDB6-0BFC-4E1B74803D59}"/>
          </ac:spMkLst>
        </pc:spChg>
        <pc:cxnChg chg="add del mod">
          <ac:chgData name="Anosh Khan" userId="0f0d5d45-0586-4daf-b92b-a5c3aada3bc4" providerId="ADAL" clId="{453FB56B-637A-8F43-9E2A-CAD10331F602}" dt="2023-05-30T02:11:00.480" v="122" actId="21"/>
          <ac:cxnSpMkLst>
            <pc:docMk/>
            <pc:sldMk cId="422151712" sldId="282"/>
            <ac:cxnSpMk id="4" creationId="{98245F8E-5841-BABE-D800-F337FF96FE75}"/>
          </ac:cxnSpMkLst>
        </pc:cxnChg>
        <pc:cxnChg chg="add del mod">
          <ac:chgData name="Anosh Khan" userId="0f0d5d45-0586-4daf-b92b-a5c3aada3bc4" providerId="ADAL" clId="{453FB56B-637A-8F43-9E2A-CAD10331F602}" dt="2023-05-30T02:11:20.693" v="128" actId="21"/>
          <ac:cxnSpMkLst>
            <pc:docMk/>
            <pc:sldMk cId="422151712" sldId="282"/>
            <ac:cxnSpMk id="5" creationId="{7DFFB590-19B1-096F-8CA2-96EC16F57F5B}"/>
          </ac:cxnSpMkLst>
        </pc:cxnChg>
        <pc:cxnChg chg="add del mod">
          <ac:chgData name="Anosh Khan" userId="0f0d5d45-0586-4daf-b92b-a5c3aada3bc4" providerId="ADAL" clId="{453FB56B-637A-8F43-9E2A-CAD10331F602}" dt="2023-05-30T02:13:21.612" v="141" actId="478"/>
          <ac:cxnSpMkLst>
            <pc:docMk/>
            <pc:sldMk cId="422151712" sldId="282"/>
            <ac:cxnSpMk id="6" creationId="{A3881E53-35C4-0455-CB06-01734AEF49A4}"/>
          </ac:cxnSpMkLst>
        </pc:cxnChg>
        <pc:cxnChg chg="add del mod">
          <ac:chgData name="Anosh Khan" userId="0f0d5d45-0586-4daf-b92b-a5c3aada3bc4" providerId="ADAL" clId="{453FB56B-637A-8F43-9E2A-CAD10331F602}" dt="2023-05-30T02:13:21.612" v="141" actId="478"/>
          <ac:cxnSpMkLst>
            <pc:docMk/>
            <pc:sldMk cId="422151712" sldId="282"/>
            <ac:cxnSpMk id="7" creationId="{02418A2C-9BA1-6723-8F23-232BA4082AE7}"/>
          </ac:cxnSpMkLst>
        </pc:cxnChg>
      </pc:sldChg>
      <pc:sldChg chg="new del">
        <pc:chgData name="Anosh Khan" userId="0f0d5d45-0586-4daf-b92b-a5c3aada3bc4" providerId="ADAL" clId="{453FB56B-637A-8F43-9E2A-CAD10331F602}" dt="2023-05-30T02:17:58.748" v="269" actId="2696"/>
        <pc:sldMkLst>
          <pc:docMk/>
          <pc:sldMk cId="1004154438" sldId="282"/>
        </pc:sldMkLst>
      </pc:sldChg>
      <pc:sldChg chg="modSp new mod">
        <pc:chgData name="Anosh Khan" userId="0f0d5d45-0586-4daf-b92b-a5c3aada3bc4" providerId="ADAL" clId="{453FB56B-637A-8F43-9E2A-CAD10331F602}" dt="2023-06-09T00:14:32.717" v="417" actId="20577"/>
        <pc:sldMkLst>
          <pc:docMk/>
          <pc:sldMk cId="2034671950" sldId="282"/>
        </pc:sldMkLst>
        <pc:spChg chg="mod">
          <ac:chgData name="Anosh Khan" userId="0f0d5d45-0586-4daf-b92b-a5c3aada3bc4" providerId="ADAL" clId="{453FB56B-637A-8F43-9E2A-CAD10331F602}" dt="2023-06-09T00:14:32.717" v="417" actId="20577"/>
          <ac:spMkLst>
            <pc:docMk/>
            <pc:sldMk cId="2034671950" sldId="282"/>
            <ac:spMk id="2" creationId="{FABAB26F-E1C9-9820-08D5-336D7C295E3F}"/>
          </ac:spMkLst>
        </pc:spChg>
        <pc:spChg chg="mod">
          <ac:chgData name="Anosh Khan" userId="0f0d5d45-0586-4daf-b92b-a5c3aada3bc4" providerId="ADAL" clId="{453FB56B-637A-8F43-9E2A-CAD10331F602}" dt="2023-06-09T00:14:25.134" v="389" actId="20577"/>
          <ac:spMkLst>
            <pc:docMk/>
            <pc:sldMk cId="2034671950" sldId="282"/>
            <ac:spMk id="3" creationId="{46E9CE0F-069C-A6FC-63A9-E54E76244968}"/>
          </ac:spMkLst>
        </pc:spChg>
      </pc:sldChg>
      <pc:sldChg chg="new del">
        <pc:chgData name="Anosh Khan" userId="0f0d5d45-0586-4daf-b92b-a5c3aada3bc4" providerId="ADAL" clId="{453FB56B-637A-8F43-9E2A-CAD10331F602}" dt="2023-05-30T02:16:23.872" v="184" actId="2696"/>
        <pc:sldMkLst>
          <pc:docMk/>
          <pc:sldMk cId="2194821626" sldId="282"/>
        </pc:sldMkLst>
      </pc:sldChg>
      <pc:sldChg chg="new del">
        <pc:chgData name="Anosh Khan" userId="0f0d5d45-0586-4daf-b92b-a5c3aada3bc4" providerId="ADAL" clId="{453FB56B-637A-8F43-9E2A-CAD10331F602}" dt="2023-05-30T02:20:04.050" v="307" actId="2696"/>
        <pc:sldMkLst>
          <pc:docMk/>
          <pc:sldMk cId="3028728752" sldId="282"/>
        </pc:sldMkLst>
      </pc:sldChg>
      <pc:sldChg chg="new del">
        <pc:chgData name="Anosh Khan" userId="0f0d5d45-0586-4daf-b92b-a5c3aada3bc4" providerId="ADAL" clId="{453FB56B-637A-8F43-9E2A-CAD10331F602}" dt="2023-05-30T02:18:53.056" v="301" actId="2696"/>
        <pc:sldMkLst>
          <pc:docMk/>
          <pc:sldMk cId="3429374149" sldId="282"/>
        </pc:sldMkLst>
      </pc:sldChg>
      <pc:sldChg chg="modSp new del mod">
        <pc:chgData name="Anosh Khan" userId="0f0d5d45-0586-4daf-b92b-a5c3aada3bc4" providerId="ADAL" clId="{453FB56B-637A-8F43-9E2A-CAD10331F602}" dt="2023-05-30T02:18:05.591" v="271" actId="2696"/>
        <pc:sldMkLst>
          <pc:docMk/>
          <pc:sldMk cId="97471870" sldId="283"/>
        </pc:sldMkLst>
        <pc:spChg chg="mod">
          <ac:chgData name="Anosh Khan" userId="0f0d5d45-0586-4daf-b92b-a5c3aada3bc4" providerId="ADAL" clId="{453FB56B-637A-8F43-9E2A-CAD10331F602}" dt="2023-05-30T02:17:56.692" v="268" actId="20577"/>
          <ac:spMkLst>
            <pc:docMk/>
            <pc:sldMk cId="97471870" sldId="283"/>
            <ac:spMk id="2" creationId="{E1CE3C00-2BB4-66B7-2CB3-2BE51AD5F43E}"/>
          </ac:spMkLst>
        </pc:spChg>
        <pc:spChg chg="mod">
          <ac:chgData name="Anosh Khan" userId="0f0d5d45-0586-4daf-b92b-a5c3aada3bc4" providerId="ADAL" clId="{453FB56B-637A-8F43-9E2A-CAD10331F602}" dt="2023-05-30T02:17:55.416" v="257" actId="20577"/>
          <ac:spMkLst>
            <pc:docMk/>
            <pc:sldMk cId="97471870" sldId="283"/>
            <ac:spMk id="3" creationId="{0F42A74D-31F5-9DAD-84E1-DE8D8436B7E2}"/>
          </ac:spMkLst>
        </pc:spChg>
      </pc:sldChg>
      <pc:sldChg chg="modSp new del mod">
        <pc:chgData name="Anosh Khan" userId="0f0d5d45-0586-4daf-b92b-a5c3aada3bc4" providerId="ADAL" clId="{453FB56B-637A-8F43-9E2A-CAD10331F602}" dt="2023-05-30T02:16:23.871" v="183" actId="2696"/>
        <pc:sldMkLst>
          <pc:docMk/>
          <pc:sldMk cId="2573046650" sldId="283"/>
        </pc:sldMkLst>
        <pc:spChg chg="mod">
          <ac:chgData name="Anosh Khan" userId="0f0d5d45-0586-4daf-b92b-a5c3aada3bc4" providerId="ADAL" clId="{453FB56B-637A-8F43-9E2A-CAD10331F602}" dt="2023-05-30T02:16:03.654" v="181" actId="20577"/>
          <ac:spMkLst>
            <pc:docMk/>
            <pc:sldMk cId="2573046650" sldId="283"/>
            <ac:spMk id="3" creationId="{1659840D-BC7E-CCF6-BADA-DD754C5001B2}"/>
          </ac:spMkLst>
        </pc:spChg>
      </pc:sldChg>
      <pc:sldChg chg="modSp new del mod">
        <pc:chgData name="Anosh Khan" userId="0f0d5d45-0586-4daf-b92b-a5c3aada3bc4" providerId="ADAL" clId="{453FB56B-637A-8F43-9E2A-CAD10331F602}" dt="2023-05-30T02:10:43.965" v="118" actId="2696"/>
        <pc:sldMkLst>
          <pc:docMk/>
          <pc:sldMk cId="3379697906" sldId="283"/>
        </pc:sldMkLst>
        <pc:spChg chg="mod">
          <ac:chgData name="Anosh Khan" userId="0f0d5d45-0586-4daf-b92b-a5c3aada3bc4" providerId="ADAL" clId="{453FB56B-637A-8F43-9E2A-CAD10331F602}" dt="2023-05-30T02:10:15.387" v="88" actId="20577"/>
          <ac:spMkLst>
            <pc:docMk/>
            <pc:sldMk cId="3379697906" sldId="283"/>
            <ac:spMk id="2" creationId="{0163CD8B-81EB-F362-6F42-5CE325EB4EE2}"/>
          </ac:spMkLst>
        </pc:spChg>
        <pc:spChg chg="mod">
          <ac:chgData name="Anosh Khan" userId="0f0d5d45-0586-4daf-b92b-a5c3aada3bc4" providerId="ADAL" clId="{453FB56B-637A-8F43-9E2A-CAD10331F602}" dt="2023-05-30T02:10:18.601" v="97" actId="20577"/>
          <ac:spMkLst>
            <pc:docMk/>
            <pc:sldMk cId="3379697906" sldId="283"/>
            <ac:spMk id="3" creationId="{63E171F2-5EC3-35A0-A6B0-B84CE06D6E8D}"/>
          </ac:spMkLst>
        </pc:spChg>
      </pc:sldChg>
      <pc:sldChg chg="addSp delSp modSp new del mod chgLayout">
        <pc:chgData name="Anosh Khan" userId="0f0d5d45-0586-4daf-b92b-a5c3aada3bc4" providerId="ADAL" clId="{453FB56B-637A-8F43-9E2A-CAD10331F602}" dt="2023-05-30T02:14:57.567" v="160" actId="2696"/>
        <pc:sldMkLst>
          <pc:docMk/>
          <pc:sldMk cId="1965849934" sldId="284"/>
        </pc:sldMkLst>
        <pc:spChg chg="mod ord">
          <ac:chgData name="Anosh Khan" userId="0f0d5d45-0586-4daf-b92b-a5c3aada3bc4" providerId="ADAL" clId="{453FB56B-637A-8F43-9E2A-CAD10331F602}" dt="2023-05-30T02:13:49.011" v="147" actId="207"/>
          <ac:spMkLst>
            <pc:docMk/>
            <pc:sldMk cId="1965849934" sldId="284"/>
            <ac:spMk id="2" creationId="{E1932A28-49D5-B429-8B37-B60E1ED897BC}"/>
          </ac:spMkLst>
        </pc:spChg>
        <pc:spChg chg="mod ord">
          <ac:chgData name="Anosh Khan" userId="0f0d5d45-0586-4daf-b92b-a5c3aada3bc4" providerId="ADAL" clId="{453FB56B-637A-8F43-9E2A-CAD10331F602}" dt="2023-05-30T02:13:37.694" v="144" actId="207"/>
          <ac:spMkLst>
            <pc:docMk/>
            <pc:sldMk cId="1965849934" sldId="284"/>
            <ac:spMk id="3" creationId="{D54D7DE0-24EA-65D5-DF88-219B9D18398D}"/>
          </ac:spMkLst>
        </pc:spChg>
        <pc:spChg chg="add del mod">
          <ac:chgData name="Anosh Khan" userId="0f0d5d45-0586-4daf-b92b-a5c3aada3bc4" providerId="ADAL" clId="{453FB56B-637A-8F43-9E2A-CAD10331F602}" dt="2023-05-30T02:12:34.464" v="132" actId="6264"/>
          <ac:spMkLst>
            <pc:docMk/>
            <pc:sldMk cId="1965849934" sldId="284"/>
            <ac:spMk id="7" creationId="{A91C51CD-1695-560B-48FA-FF221F067842}"/>
          </ac:spMkLst>
        </pc:spChg>
        <pc:spChg chg="add del mod">
          <ac:chgData name="Anosh Khan" userId="0f0d5d45-0586-4daf-b92b-a5c3aada3bc4" providerId="ADAL" clId="{453FB56B-637A-8F43-9E2A-CAD10331F602}" dt="2023-05-30T02:12:34.464" v="132" actId="6264"/>
          <ac:spMkLst>
            <pc:docMk/>
            <pc:sldMk cId="1965849934" sldId="284"/>
            <ac:spMk id="8" creationId="{E9381FE3-240E-FDFE-19EE-3B0F6A486F17}"/>
          </ac:spMkLst>
        </pc:spChg>
        <pc:cxnChg chg="add del">
          <ac:chgData name="Anosh Khan" userId="0f0d5d45-0586-4daf-b92b-a5c3aada3bc4" providerId="ADAL" clId="{453FB56B-637A-8F43-9E2A-CAD10331F602}" dt="2023-05-30T02:10:53.183" v="120" actId="21"/>
          <ac:cxnSpMkLst>
            <pc:docMk/>
            <pc:sldMk cId="1965849934" sldId="284"/>
            <ac:cxnSpMk id="5" creationId="{EB74F3AF-5B59-0B41-3414-25A129AA92E8}"/>
          </ac:cxnSpMkLst>
        </pc:cxnChg>
        <pc:cxnChg chg="add del mod">
          <ac:chgData name="Anosh Khan" userId="0f0d5d45-0586-4daf-b92b-a5c3aada3bc4" providerId="ADAL" clId="{453FB56B-637A-8F43-9E2A-CAD10331F602}" dt="2023-05-30T02:11:13.760" v="126" actId="21"/>
          <ac:cxnSpMkLst>
            <pc:docMk/>
            <pc:sldMk cId="1965849934" sldId="284"/>
            <ac:cxnSpMk id="6" creationId="{65F79A7E-C0E4-E1BF-1785-7E24F2C9B274}"/>
          </ac:cxnSpMkLst>
        </pc:cxnChg>
        <pc:cxnChg chg="add del">
          <ac:chgData name="Anosh Khan" userId="0f0d5d45-0586-4daf-b92b-a5c3aada3bc4" providerId="ADAL" clId="{453FB56B-637A-8F43-9E2A-CAD10331F602}" dt="2023-05-30T02:13:11.273" v="139" actId="21"/>
          <ac:cxnSpMkLst>
            <pc:docMk/>
            <pc:sldMk cId="1965849934" sldId="284"/>
            <ac:cxnSpMk id="10" creationId="{D1E028A6-214B-8767-986E-EC38C0053B83}"/>
          </ac:cxnSpMkLst>
        </pc:cxnChg>
        <pc:cxnChg chg="add del mod">
          <ac:chgData name="Anosh Khan" userId="0f0d5d45-0586-4daf-b92b-a5c3aada3bc4" providerId="ADAL" clId="{453FB56B-637A-8F43-9E2A-CAD10331F602}" dt="2023-05-30T02:13:11.273" v="139" actId="21"/>
          <ac:cxnSpMkLst>
            <pc:docMk/>
            <pc:sldMk cId="1965849934" sldId="284"/>
            <ac:cxnSpMk id="12" creationId="{75EAA3D0-EA60-94A4-09CE-D2AE15F9028D}"/>
          </ac:cxnSpMkLst>
        </pc:cxnChg>
      </pc:sldChg>
      <pc:sldMasterChg chg="addSp delSp mod delSldLayout modSldLayout sldLayoutOrd">
        <pc:chgData name="Anosh Khan" userId="0f0d5d45-0586-4daf-b92b-a5c3aada3bc4" providerId="ADAL" clId="{453FB56B-637A-8F43-9E2A-CAD10331F602}" dt="2023-05-30T02:22:55.147" v="337" actId="21"/>
        <pc:sldMasterMkLst>
          <pc:docMk/>
          <pc:sldMasterMk cId="3173176046" sldId="2147483648"/>
        </pc:sldMasterMkLst>
        <pc:spChg chg="add del">
          <ac:chgData name="Anosh Khan" userId="0f0d5d45-0586-4daf-b92b-a5c3aada3bc4" providerId="ADAL" clId="{453FB56B-637A-8F43-9E2A-CAD10331F602}" dt="2023-05-30T02:21:44.101" v="335" actId="21"/>
          <ac:spMkLst>
            <pc:docMk/>
            <pc:sldMasterMk cId="3173176046" sldId="2147483648"/>
            <ac:spMk id="6" creationId="{EB65BFA1-8C10-95B0-E6CA-463583594BCD}"/>
          </ac:spMkLst>
        </pc:spChg>
        <pc:sldLayoutChg chg="addSp delSp modSp mod">
          <pc:chgData name="Anosh Khan" userId="0f0d5d45-0586-4daf-b92b-a5c3aada3bc4" providerId="ADAL" clId="{453FB56B-637A-8F43-9E2A-CAD10331F602}" dt="2023-05-30T02:22:55.147" v="337" actId="21"/>
          <pc:sldLayoutMkLst>
            <pc:docMk/>
            <pc:sldMasterMk cId="3173176046" sldId="2147483648"/>
            <pc:sldLayoutMk cId="736365901" sldId="2147483650"/>
          </pc:sldLayoutMkLst>
          <pc:spChg chg="add del mod">
            <ac:chgData name="Anosh Khan" userId="0f0d5d45-0586-4daf-b92b-a5c3aada3bc4" providerId="ADAL" clId="{453FB56B-637A-8F43-9E2A-CAD10331F602}" dt="2023-05-30T02:22:55.147" v="337" actId="21"/>
            <ac:spMkLst>
              <pc:docMk/>
              <pc:sldMasterMk cId="3173176046" sldId="2147483648"/>
              <pc:sldLayoutMk cId="736365901" sldId="2147483650"/>
              <ac:spMk id="4" creationId="{7A7B6028-C590-2F38-9004-3797B150F508}"/>
            </ac:spMkLst>
          </pc:spChg>
        </pc:sldLayoutChg>
        <pc:sldLayoutChg chg="del">
          <pc:chgData name="Anosh Khan" userId="0f0d5d45-0586-4daf-b92b-a5c3aada3bc4" providerId="ADAL" clId="{453FB56B-637A-8F43-9E2A-CAD10331F602}" dt="2023-05-18T03:09:17.937" v="44" actId="2696"/>
          <pc:sldLayoutMkLst>
            <pc:docMk/>
            <pc:sldMasterMk cId="3173176046" sldId="2147483648"/>
            <pc:sldLayoutMk cId="3526362847" sldId="2147483651"/>
          </pc:sldLayoutMkLst>
        </pc:sldLayoutChg>
        <pc:sldLayoutChg chg="modSp ord">
          <pc:chgData name="Anosh Khan" userId="0f0d5d45-0586-4daf-b92b-a5c3aada3bc4" providerId="ADAL" clId="{453FB56B-637A-8F43-9E2A-CAD10331F602}" dt="2023-05-30T02:16:40.894" v="186" actId="735"/>
          <pc:sldLayoutMkLst>
            <pc:docMk/>
            <pc:sldMasterMk cId="3173176046" sldId="2147483648"/>
            <pc:sldLayoutMk cId="2041131259" sldId="2147483655"/>
          </pc:sldLayoutMkLst>
        </pc:sldLayoutChg>
        <pc:sldLayoutChg chg="addSp delSp modSp mod ord">
          <pc:chgData name="Anosh Khan" userId="0f0d5d45-0586-4daf-b92b-a5c3aada3bc4" providerId="ADAL" clId="{453FB56B-637A-8F43-9E2A-CAD10331F602}" dt="2023-05-30T02:18:45.696" v="299" actId="20577"/>
          <pc:sldLayoutMkLst>
            <pc:docMk/>
            <pc:sldMasterMk cId="3173176046" sldId="2147483648"/>
            <pc:sldLayoutMk cId="3916586441" sldId="2147483771"/>
          </pc:sldLayoutMkLst>
          <pc:spChg chg="add del mod">
            <ac:chgData name="Anosh Khan" userId="0f0d5d45-0586-4daf-b92b-a5c3aada3bc4" providerId="ADAL" clId="{453FB56B-637A-8F43-9E2A-CAD10331F602}" dt="2023-05-30T02:06:10.500" v="55" actId="21"/>
            <ac:spMkLst>
              <pc:docMk/>
              <pc:sldMasterMk cId="3173176046" sldId="2147483648"/>
              <pc:sldLayoutMk cId="3916586441" sldId="2147483771"/>
              <ac:spMk id="2" creationId="{17FD71E9-A5BE-51BC-1FD0-1391C4F38C61}"/>
            </ac:spMkLst>
          </pc:spChg>
          <pc:spChg chg="add del mod">
            <ac:chgData name="Anosh Khan" userId="0f0d5d45-0586-4daf-b92b-a5c3aada3bc4" providerId="ADAL" clId="{453FB56B-637A-8F43-9E2A-CAD10331F602}" dt="2023-05-30T02:06:10.500" v="55" actId="21"/>
            <ac:spMkLst>
              <pc:docMk/>
              <pc:sldMasterMk cId="3173176046" sldId="2147483648"/>
              <pc:sldLayoutMk cId="3916586441" sldId="2147483771"/>
              <ac:spMk id="3" creationId="{68C43FEC-C71E-506D-0F36-532885574E3A}"/>
            </ac:spMkLst>
          </pc:spChg>
          <pc:spChg chg="add mod">
            <ac:chgData name="Anosh Khan" userId="0f0d5d45-0586-4daf-b92b-a5c3aada3bc4" providerId="ADAL" clId="{453FB56B-637A-8F43-9E2A-CAD10331F602}" dt="2023-05-30T02:18:45.696" v="299" actId="20577"/>
            <ac:spMkLst>
              <pc:docMk/>
              <pc:sldMasterMk cId="3173176046" sldId="2147483648"/>
              <pc:sldLayoutMk cId="3916586441" sldId="2147483771"/>
              <ac:spMk id="4" creationId="{52CD18BD-863F-088A-9FA0-6D083DF96584}"/>
            </ac:spMkLst>
          </pc:spChg>
          <pc:spChg chg="add mod">
            <ac:chgData name="Anosh Khan" userId="0f0d5d45-0586-4daf-b92b-a5c3aada3bc4" providerId="ADAL" clId="{453FB56B-637A-8F43-9E2A-CAD10331F602}" dt="2023-05-30T02:18:42.905" v="289" actId="20577"/>
            <ac:spMkLst>
              <pc:docMk/>
              <pc:sldMasterMk cId="3173176046" sldId="2147483648"/>
              <pc:sldLayoutMk cId="3916586441" sldId="2147483771"/>
              <ac:spMk id="5" creationId="{28961F01-A63D-CD7A-2BB0-944E28FB1523}"/>
            </ac:spMkLst>
          </pc:spChg>
          <pc:cxnChg chg="add del mod">
            <ac:chgData name="Anosh Khan" userId="0f0d5d45-0586-4daf-b92b-a5c3aada3bc4" providerId="ADAL" clId="{453FB56B-637A-8F43-9E2A-CAD10331F602}" dt="2023-05-30T02:11:08.168" v="124" actId="21"/>
            <ac:cxnSpMkLst>
              <pc:docMk/>
              <pc:sldMasterMk cId="3173176046" sldId="2147483648"/>
              <pc:sldLayoutMk cId="3916586441" sldId="2147483771"/>
              <ac:cxnSpMk id="6" creationId="{AF9733AE-54E4-4DA9-09F1-805946FAEAA9}"/>
            </ac:cxnSpMkLst>
          </pc:cxnChg>
        </pc:sldLayoutChg>
      </pc:sldMasterChg>
      <pc:sldMasterChg chg="modSldLayout">
        <pc:chgData name="Anosh Khan" userId="0f0d5d45-0586-4daf-b92b-a5c3aada3bc4" providerId="ADAL" clId="{453FB56B-637A-8F43-9E2A-CAD10331F602}" dt="2023-05-30T02:16:51.762" v="188" actId="735"/>
        <pc:sldMasterMkLst>
          <pc:docMk/>
          <pc:sldMasterMk cId="403923103" sldId="2147483767"/>
        </pc:sldMasterMkLst>
        <pc:sldLayoutChg chg="modSp">
          <pc:chgData name="Anosh Khan" userId="0f0d5d45-0586-4daf-b92b-a5c3aada3bc4" providerId="ADAL" clId="{453FB56B-637A-8F43-9E2A-CAD10331F602}" dt="2023-05-30T02:16:49.026" v="187" actId="735"/>
          <pc:sldLayoutMkLst>
            <pc:docMk/>
            <pc:sldMasterMk cId="403923103" sldId="2147483767"/>
            <pc:sldLayoutMk cId="2144099427" sldId="2147483768"/>
          </pc:sldLayoutMkLst>
        </pc:sldLayoutChg>
        <pc:sldLayoutChg chg="addSp delSp modSp">
          <pc:chgData name="Anosh Khan" userId="0f0d5d45-0586-4daf-b92b-a5c3aada3bc4" providerId="ADAL" clId="{453FB56B-637A-8F43-9E2A-CAD10331F602}" dt="2023-05-30T02:16:51.762" v="188" actId="735"/>
          <pc:sldLayoutMkLst>
            <pc:docMk/>
            <pc:sldMasterMk cId="403923103" sldId="2147483767"/>
            <pc:sldLayoutMk cId="1093336219" sldId="2147483770"/>
          </pc:sldLayoutMkLst>
          <pc:cxnChg chg="add del mod">
            <ac:chgData name="Anosh Khan" userId="0f0d5d45-0586-4daf-b92b-a5c3aada3bc4" providerId="ADAL" clId="{453FB56B-637A-8F43-9E2A-CAD10331F602}" dt="2023-05-30T02:11:41.779" v="130"/>
            <ac:cxnSpMkLst>
              <pc:docMk/>
              <pc:sldMasterMk cId="403923103" sldId="2147483767"/>
              <pc:sldLayoutMk cId="1093336219" sldId="2147483770"/>
              <ac:cxnSpMk id="4" creationId="{3B5898C5-00C0-1F99-9073-1E3CFF7B27A1}"/>
            </ac:cxnSpMkLst>
          </pc:cxnChg>
        </pc:sldLayoutChg>
      </pc:sldMasterChg>
    </pc:docChg>
  </pc:docChgLst>
  <pc:docChgLst>
    <pc:chgData name="Md Abdullah Al Naser" userId="12acc36d-0ee1-4239-8ed9-1eb1b2a0b545" providerId="ADAL" clId="{A64B1871-42E1-42A0-9615-BA6B912E0092}"/>
    <pc:docChg chg="custSel delSld modSld sldOrd">
      <pc:chgData name="Md Abdullah Al Naser" userId="12acc36d-0ee1-4239-8ed9-1eb1b2a0b545" providerId="ADAL" clId="{A64B1871-42E1-42A0-9615-BA6B912E0092}" dt="2023-06-22T01:29:46.048" v="54" actId="20577"/>
      <pc:docMkLst>
        <pc:docMk/>
      </pc:docMkLst>
      <pc:sldChg chg="modSp mod">
        <pc:chgData name="Md Abdullah Al Naser" userId="12acc36d-0ee1-4239-8ed9-1eb1b2a0b545" providerId="ADAL" clId="{A64B1871-42E1-42A0-9615-BA6B912E0092}" dt="2023-06-22T01:29:46.048" v="54" actId="20577"/>
        <pc:sldMkLst>
          <pc:docMk/>
          <pc:sldMk cId="17876367" sldId="274"/>
        </pc:sldMkLst>
        <pc:spChg chg="mod">
          <ac:chgData name="Md Abdullah Al Naser" userId="12acc36d-0ee1-4239-8ed9-1eb1b2a0b545" providerId="ADAL" clId="{A64B1871-42E1-42A0-9615-BA6B912E0092}" dt="2023-06-22T01:29:46.048" v="54" actId="20577"/>
          <ac:spMkLst>
            <pc:docMk/>
            <pc:sldMk cId="17876367" sldId="274"/>
            <ac:spMk id="3" creationId="{BA6AB0F0-EB52-2148-A63C-DFD0BED213DF}"/>
          </ac:spMkLst>
        </pc:spChg>
      </pc:sldChg>
      <pc:sldChg chg="ord">
        <pc:chgData name="Md Abdullah Al Naser" userId="12acc36d-0ee1-4239-8ed9-1eb1b2a0b545" providerId="ADAL" clId="{A64B1871-42E1-42A0-9615-BA6B912E0092}" dt="2023-06-19T02:48:58.927" v="5"/>
        <pc:sldMkLst>
          <pc:docMk/>
          <pc:sldMk cId="3043683996" sldId="275"/>
        </pc:sldMkLst>
      </pc:sldChg>
      <pc:sldChg chg="modSp mod">
        <pc:chgData name="Md Abdullah Al Naser" userId="12acc36d-0ee1-4239-8ed9-1eb1b2a0b545" providerId="ADAL" clId="{A64B1871-42E1-42A0-9615-BA6B912E0092}" dt="2023-06-19T02:45:04.156" v="3" actId="20577"/>
        <pc:sldMkLst>
          <pc:docMk/>
          <pc:sldMk cId="3661227157" sldId="287"/>
        </pc:sldMkLst>
        <pc:spChg chg="mod">
          <ac:chgData name="Md Abdullah Al Naser" userId="12acc36d-0ee1-4239-8ed9-1eb1b2a0b545" providerId="ADAL" clId="{A64B1871-42E1-42A0-9615-BA6B912E0092}" dt="2023-06-19T02:45:04.156" v="3" actId="20577"/>
          <ac:spMkLst>
            <pc:docMk/>
            <pc:sldMk cId="3661227157" sldId="287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A64B1871-42E1-42A0-9615-BA6B912E0092}" dt="2023-06-19T02:37:49.563" v="0"/>
          <ac:spMkLst>
            <pc:docMk/>
            <pc:sldMk cId="3661227157" sldId="287"/>
            <ac:spMk id="3" creationId="{3C5B3C0D-39DB-75B1-DBD2-69F81A7C53F0}"/>
          </ac:spMkLst>
        </pc:spChg>
      </pc:sldChg>
      <pc:sldChg chg="addSp delSp modSp mod">
        <pc:chgData name="Md Abdullah Al Naser" userId="12acc36d-0ee1-4239-8ed9-1eb1b2a0b545" providerId="ADAL" clId="{A64B1871-42E1-42A0-9615-BA6B912E0092}" dt="2023-06-19T08:10:43.084" v="33" actId="20577"/>
        <pc:sldMkLst>
          <pc:docMk/>
          <pc:sldMk cId="4072117984" sldId="289"/>
        </pc:sldMkLst>
        <pc:spChg chg="del">
          <ac:chgData name="Md Abdullah Al Naser" userId="12acc36d-0ee1-4239-8ed9-1eb1b2a0b545" providerId="ADAL" clId="{A64B1871-42E1-42A0-9615-BA6B912E0092}" dt="2023-06-19T08:09:25.186" v="23" actId="478"/>
          <ac:spMkLst>
            <pc:docMk/>
            <pc:sldMk cId="4072117984" sldId="289"/>
            <ac:spMk id="3" creationId="{8AF8C9C9-8B70-7E7C-F95C-3DE25DEA35FE}"/>
          </ac:spMkLst>
        </pc:spChg>
        <pc:spChg chg="add mod">
          <ac:chgData name="Md Abdullah Al Naser" userId="12acc36d-0ee1-4239-8ed9-1eb1b2a0b545" providerId="ADAL" clId="{A64B1871-42E1-42A0-9615-BA6B912E0092}" dt="2023-06-19T08:09:26.472" v="24"/>
          <ac:spMkLst>
            <pc:docMk/>
            <pc:sldMk cId="4072117984" sldId="289"/>
            <ac:spMk id="14" creationId="{62159057-C2C8-CD41-BF54-2EB4E5C543F6}"/>
          </ac:spMkLst>
        </pc:spChg>
        <pc:spChg chg="mod">
          <ac:chgData name="Md Abdullah Al Naser" userId="12acc36d-0ee1-4239-8ed9-1eb1b2a0b545" providerId="ADAL" clId="{A64B1871-42E1-42A0-9615-BA6B912E0092}" dt="2023-06-19T08:06:51.475" v="18" actId="20577"/>
          <ac:spMkLst>
            <pc:docMk/>
            <pc:sldMk cId="4072117984" sldId="289"/>
            <ac:spMk id="15" creationId="{FBCD8DF2-E0A5-9C4B-D624-6D0CA8EDFDFC}"/>
          </ac:spMkLst>
        </pc:spChg>
        <pc:spChg chg="add mod">
          <ac:chgData name="Md Abdullah Al Naser" userId="12acc36d-0ee1-4239-8ed9-1eb1b2a0b545" providerId="ADAL" clId="{A64B1871-42E1-42A0-9615-BA6B912E0092}" dt="2023-06-19T08:10:43.084" v="33" actId="20577"/>
          <ac:spMkLst>
            <pc:docMk/>
            <pc:sldMk cId="4072117984" sldId="289"/>
            <ac:spMk id="18" creationId="{529674A3-A52F-711D-0910-BEE7173AC536}"/>
          </ac:spMkLst>
        </pc:spChg>
        <pc:spChg chg="mod">
          <ac:chgData name="Md Abdullah Al Naser" userId="12acc36d-0ee1-4239-8ed9-1eb1b2a0b545" providerId="ADAL" clId="{A64B1871-42E1-42A0-9615-BA6B912E0092}" dt="2023-06-19T04:00:15.325" v="11" actId="20577"/>
          <ac:spMkLst>
            <pc:docMk/>
            <pc:sldMk cId="4072117984" sldId="289"/>
            <ac:spMk id="31" creationId="{677D5D52-AD4F-A6C0-0F71-96ACC8DD7219}"/>
          </ac:spMkLst>
        </pc:spChg>
      </pc:sldChg>
      <pc:sldChg chg="addSp modSp mod">
        <pc:chgData name="Md Abdullah Al Naser" userId="12acc36d-0ee1-4239-8ed9-1eb1b2a0b545" providerId="ADAL" clId="{A64B1871-42E1-42A0-9615-BA6B912E0092}" dt="2023-06-19T08:10:55.641" v="36" actId="20577"/>
        <pc:sldMkLst>
          <pc:docMk/>
          <pc:sldMk cId="1282726147" sldId="292"/>
        </pc:sldMkLst>
        <pc:spChg chg="mod">
          <ac:chgData name="Md Abdullah Al Naser" userId="12acc36d-0ee1-4239-8ed9-1eb1b2a0b545" providerId="ADAL" clId="{A64B1871-42E1-42A0-9615-BA6B912E0092}" dt="2023-06-19T04:32:43.134" v="14" actId="20577"/>
          <ac:spMkLst>
            <pc:docMk/>
            <pc:sldMk cId="1282726147" sldId="292"/>
            <ac:spMk id="15" creationId="{FBCD8DF2-E0A5-9C4B-D624-6D0CA8EDFDFC}"/>
          </ac:spMkLst>
        </pc:spChg>
        <pc:spChg chg="add mod">
          <ac:chgData name="Md Abdullah Al Naser" userId="12acc36d-0ee1-4239-8ed9-1eb1b2a0b545" providerId="ADAL" clId="{A64B1871-42E1-42A0-9615-BA6B912E0092}" dt="2023-06-19T08:10:55.641" v="36" actId="20577"/>
          <ac:spMkLst>
            <pc:docMk/>
            <pc:sldMk cId="1282726147" sldId="292"/>
            <ac:spMk id="20" creationId="{A72F23F2-CA9D-1C98-355B-E2E4916D3B3B}"/>
          </ac:spMkLst>
        </pc:spChg>
        <pc:spChg chg="mod">
          <ac:chgData name="Md Abdullah Al Naser" userId="12acc36d-0ee1-4239-8ed9-1eb1b2a0b545" providerId="ADAL" clId="{A64B1871-42E1-42A0-9615-BA6B912E0092}" dt="2023-06-19T04:00:18.974" v="12" actId="20577"/>
          <ac:spMkLst>
            <pc:docMk/>
            <pc:sldMk cId="1282726147" sldId="292"/>
            <ac:spMk id="31" creationId="{677D5D52-AD4F-A6C0-0F71-96ACC8DD7219}"/>
          </ac:spMkLst>
        </pc:spChg>
        <pc:spChg chg="mod">
          <ac:chgData name="Md Abdullah Al Naser" userId="12acc36d-0ee1-4239-8ed9-1eb1b2a0b545" providerId="ADAL" clId="{A64B1871-42E1-42A0-9615-BA6B912E0092}" dt="2023-06-19T08:07:10.937" v="19" actId="20577"/>
          <ac:spMkLst>
            <pc:docMk/>
            <pc:sldMk cId="1282726147" sldId="292"/>
            <ac:spMk id="71" creationId="{C43A1577-4A3A-40A4-DDA1-6AE00AA6BC38}"/>
          </ac:spMkLst>
        </pc:spChg>
      </pc:sldChg>
      <pc:sldChg chg="addSp modSp mod">
        <pc:chgData name="Md Abdullah Al Naser" userId="12acc36d-0ee1-4239-8ed9-1eb1b2a0b545" providerId="ADAL" clId="{A64B1871-42E1-42A0-9615-BA6B912E0092}" dt="2023-06-19T08:14:12.141" v="48" actId="20577"/>
        <pc:sldMkLst>
          <pc:docMk/>
          <pc:sldMk cId="2706967428" sldId="293"/>
        </pc:sldMkLst>
        <pc:spChg chg="mod">
          <ac:chgData name="Md Abdullah Al Naser" userId="12acc36d-0ee1-4239-8ed9-1eb1b2a0b545" providerId="ADAL" clId="{A64B1871-42E1-42A0-9615-BA6B912E0092}" dt="2023-06-19T04:33:13.474" v="16" actId="20577"/>
          <ac:spMkLst>
            <pc:docMk/>
            <pc:sldMk cId="2706967428" sldId="293"/>
            <ac:spMk id="15" creationId="{FBCD8DF2-E0A5-9C4B-D624-6D0CA8EDFDFC}"/>
          </ac:spMkLst>
        </pc:spChg>
        <pc:spChg chg="add mod">
          <ac:chgData name="Md Abdullah Al Naser" userId="12acc36d-0ee1-4239-8ed9-1eb1b2a0b545" providerId="ADAL" clId="{A64B1871-42E1-42A0-9615-BA6B912E0092}" dt="2023-06-19T08:11:08.145" v="39" actId="20577"/>
          <ac:spMkLst>
            <pc:docMk/>
            <pc:sldMk cId="2706967428" sldId="293"/>
            <ac:spMk id="26" creationId="{23DF276D-F91C-F940-1111-BB6B1041CD26}"/>
          </ac:spMkLst>
        </pc:spChg>
        <pc:spChg chg="mod">
          <ac:chgData name="Md Abdullah Al Naser" userId="12acc36d-0ee1-4239-8ed9-1eb1b2a0b545" providerId="ADAL" clId="{A64B1871-42E1-42A0-9615-BA6B912E0092}" dt="2023-06-19T08:14:12.141" v="48" actId="20577"/>
          <ac:spMkLst>
            <pc:docMk/>
            <pc:sldMk cId="2706967428" sldId="293"/>
            <ac:spMk id="31" creationId="{677D5D52-AD4F-A6C0-0F71-96ACC8DD7219}"/>
          </ac:spMkLst>
        </pc:spChg>
        <pc:spChg chg="mod">
          <ac:chgData name="Md Abdullah Al Naser" userId="12acc36d-0ee1-4239-8ed9-1eb1b2a0b545" providerId="ADAL" clId="{A64B1871-42E1-42A0-9615-BA6B912E0092}" dt="2023-06-19T08:07:32.745" v="20" actId="20577"/>
          <ac:spMkLst>
            <pc:docMk/>
            <pc:sldMk cId="2706967428" sldId="293"/>
            <ac:spMk id="71" creationId="{C43A1577-4A3A-40A4-DDA1-6AE00AA6BC38}"/>
          </ac:spMkLst>
        </pc:spChg>
      </pc:sldChg>
      <pc:sldChg chg="addSp modSp mod">
        <pc:chgData name="Md Abdullah Al Naser" userId="12acc36d-0ee1-4239-8ed9-1eb1b2a0b545" providerId="ADAL" clId="{A64B1871-42E1-42A0-9615-BA6B912E0092}" dt="2023-06-19T08:14:21.148" v="49" actId="20577"/>
        <pc:sldMkLst>
          <pc:docMk/>
          <pc:sldMk cId="2679400634" sldId="295"/>
        </pc:sldMkLst>
        <pc:spChg chg="mod">
          <ac:chgData name="Md Abdullah Al Naser" userId="12acc36d-0ee1-4239-8ed9-1eb1b2a0b545" providerId="ADAL" clId="{A64B1871-42E1-42A0-9615-BA6B912E0092}" dt="2023-06-19T08:08:34.451" v="21" actId="20577"/>
          <ac:spMkLst>
            <pc:docMk/>
            <pc:sldMk cId="2679400634" sldId="295"/>
            <ac:spMk id="15" creationId="{FBCD8DF2-E0A5-9C4B-D624-6D0CA8EDFDFC}"/>
          </ac:spMkLst>
        </pc:spChg>
        <pc:spChg chg="add mod">
          <ac:chgData name="Md Abdullah Al Naser" userId="12acc36d-0ee1-4239-8ed9-1eb1b2a0b545" providerId="ADAL" clId="{A64B1871-42E1-42A0-9615-BA6B912E0092}" dt="2023-06-19T08:11:17.225" v="42" actId="20577"/>
          <ac:spMkLst>
            <pc:docMk/>
            <pc:sldMk cId="2679400634" sldId="295"/>
            <ac:spMk id="27" creationId="{6544FB50-CF71-F250-C676-B984C9E0A8E0}"/>
          </ac:spMkLst>
        </pc:spChg>
        <pc:spChg chg="mod">
          <ac:chgData name="Md Abdullah Al Naser" userId="12acc36d-0ee1-4239-8ed9-1eb1b2a0b545" providerId="ADAL" clId="{A64B1871-42E1-42A0-9615-BA6B912E0092}" dt="2023-06-19T08:14:21.148" v="49" actId="20577"/>
          <ac:spMkLst>
            <pc:docMk/>
            <pc:sldMk cId="2679400634" sldId="295"/>
            <ac:spMk id="31" creationId="{677D5D52-AD4F-A6C0-0F71-96ACC8DD7219}"/>
          </ac:spMkLst>
        </pc:spChg>
        <pc:spChg chg="mod">
          <ac:chgData name="Md Abdullah Al Naser" userId="12acc36d-0ee1-4239-8ed9-1eb1b2a0b545" providerId="ADAL" clId="{A64B1871-42E1-42A0-9615-BA6B912E0092}" dt="2023-06-19T08:08:39.013" v="22" actId="20577"/>
          <ac:spMkLst>
            <pc:docMk/>
            <pc:sldMk cId="2679400634" sldId="295"/>
            <ac:spMk id="71" creationId="{C43A1577-4A3A-40A4-DDA1-6AE00AA6BC38}"/>
          </ac:spMkLst>
        </pc:spChg>
      </pc:sldChg>
      <pc:sldChg chg="modSp mod">
        <pc:chgData name="Md Abdullah Al Naser" userId="12acc36d-0ee1-4239-8ed9-1eb1b2a0b545" providerId="ADAL" clId="{A64B1871-42E1-42A0-9615-BA6B912E0092}" dt="2023-06-19T02:49:17.040" v="6"/>
        <pc:sldMkLst>
          <pc:docMk/>
          <pc:sldMk cId="2368239351" sldId="299"/>
        </pc:sldMkLst>
        <pc:spChg chg="mod">
          <ac:chgData name="Md Abdullah Al Naser" userId="12acc36d-0ee1-4239-8ed9-1eb1b2a0b545" providerId="ADAL" clId="{A64B1871-42E1-42A0-9615-BA6B912E0092}" dt="2023-06-19T02:49:17.040" v="6"/>
          <ac:spMkLst>
            <pc:docMk/>
            <pc:sldMk cId="2368239351" sldId="299"/>
            <ac:spMk id="2" creationId="{00000000-0000-0000-0000-000000000000}"/>
          </ac:spMkLst>
        </pc:spChg>
      </pc:sldChg>
      <pc:sldChg chg="modSp mod">
        <pc:chgData name="Md Abdullah Al Naser" userId="12acc36d-0ee1-4239-8ed9-1eb1b2a0b545" providerId="ADAL" clId="{A64B1871-42E1-42A0-9615-BA6B912E0092}" dt="2023-06-19T02:49:22.030" v="7"/>
        <pc:sldMkLst>
          <pc:docMk/>
          <pc:sldMk cId="1202028837" sldId="300"/>
        </pc:sldMkLst>
        <pc:spChg chg="mod">
          <ac:chgData name="Md Abdullah Al Naser" userId="12acc36d-0ee1-4239-8ed9-1eb1b2a0b545" providerId="ADAL" clId="{A64B1871-42E1-42A0-9615-BA6B912E0092}" dt="2023-06-19T02:49:22.030" v="7"/>
          <ac:spMkLst>
            <pc:docMk/>
            <pc:sldMk cId="1202028837" sldId="300"/>
            <ac:spMk id="2" creationId="{00000000-0000-0000-0000-000000000000}"/>
          </ac:spMkLst>
        </pc:spChg>
      </pc:sldChg>
      <pc:sldChg chg="modSp mod">
        <pc:chgData name="Md Abdullah Al Naser" userId="12acc36d-0ee1-4239-8ed9-1eb1b2a0b545" providerId="ADAL" clId="{A64B1871-42E1-42A0-9615-BA6B912E0092}" dt="2023-06-19T02:49:30.895" v="9"/>
        <pc:sldMkLst>
          <pc:docMk/>
          <pc:sldMk cId="2203985935" sldId="316"/>
        </pc:sldMkLst>
        <pc:spChg chg="mod">
          <ac:chgData name="Md Abdullah Al Naser" userId="12acc36d-0ee1-4239-8ed9-1eb1b2a0b545" providerId="ADAL" clId="{A64B1871-42E1-42A0-9615-BA6B912E0092}" dt="2023-06-19T02:49:30.895" v="9"/>
          <ac:spMkLst>
            <pc:docMk/>
            <pc:sldMk cId="2203985935" sldId="316"/>
            <ac:spMk id="2" creationId="{00000000-0000-0000-0000-000000000000}"/>
          </ac:spMkLst>
        </pc:spChg>
      </pc:sldChg>
      <pc:sldChg chg="modSp mod">
        <pc:chgData name="Md Abdullah Al Naser" userId="12acc36d-0ee1-4239-8ed9-1eb1b2a0b545" providerId="ADAL" clId="{A64B1871-42E1-42A0-9615-BA6B912E0092}" dt="2023-06-19T02:49:26.525" v="8"/>
        <pc:sldMkLst>
          <pc:docMk/>
          <pc:sldMk cId="3153144775" sldId="318"/>
        </pc:sldMkLst>
        <pc:spChg chg="mod">
          <ac:chgData name="Md Abdullah Al Naser" userId="12acc36d-0ee1-4239-8ed9-1eb1b2a0b545" providerId="ADAL" clId="{A64B1871-42E1-42A0-9615-BA6B912E0092}" dt="2023-06-19T02:49:26.525" v="8"/>
          <ac:spMkLst>
            <pc:docMk/>
            <pc:sldMk cId="3153144775" sldId="318"/>
            <ac:spMk id="2" creationId="{00000000-0000-0000-0000-000000000000}"/>
          </ac:spMkLst>
        </pc:spChg>
      </pc:sldChg>
      <pc:sldChg chg="modSp del mod">
        <pc:chgData name="Md Abdullah Al Naser" userId="12acc36d-0ee1-4239-8ed9-1eb1b2a0b545" providerId="ADAL" clId="{A64B1871-42E1-42A0-9615-BA6B912E0092}" dt="2023-06-19T09:51:38.204" v="52" actId="47"/>
        <pc:sldMkLst>
          <pc:docMk/>
          <pc:sldMk cId="3571321089" sldId="339"/>
        </pc:sldMkLst>
        <pc:spChg chg="mod">
          <ac:chgData name="Md Abdullah Al Naser" userId="12acc36d-0ee1-4239-8ed9-1eb1b2a0b545" providerId="ADAL" clId="{A64B1871-42E1-42A0-9615-BA6B912E0092}" dt="2023-06-19T09:50:37.542" v="51" actId="5793"/>
          <ac:spMkLst>
            <pc:docMk/>
            <pc:sldMk cId="3571321089" sldId="339"/>
            <ac:spMk id="3" creationId="{00000000-0000-0000-0000-000000000000}"/>
          </ac:spMkLst>
        </pc:spChg>
      </pc:sldChg>
    </pc:docChg>
  </pc:docChgLst>
  <pc:docChgLst>
    <pc:chgData name="Jessica Wei" userId="S::jwei@apnic.net::e8fa3a59-f2c6-4eb1-9f3d-8fe13d3f943f" providerId="AD" clId="Web-{D9865E8B-2132-D866-E05E-27292DCC1508}"/>
    <pc:docChg chg="modSld">
      <pc:chgData name="Jessica Wei" userId="S::jwei@apnic.net::e8fa3a59-f2c6-4eb1-9f3d-8fe13d3f943f" providerId="AD" clId="Web-{D9865E8B-2132-D866-E05E-27292DCC1508}" dt="2023-05-02T22:55:46.782" v="1" actId="1076"/>
      <pc:docMkLst>
        <pc:docMk/>
      </pc:docMkLst>
      <pc:sldChg chg="modSp">
        <pc:chgData name="Jessica Wei" userId="S::jwei@apnic.net::e8fa3a59-f2c6-4eb1-9f3d-8fe13d3f943f" providerId="AD" clId="Web-{D9865E8B-2132-D866-E05E-27292DCC1508}" dt="2023-05-02T22:55:46.782" v="1" actId="1076"/>
        <pc:sldMkLst>
          <pc:docMk/>
          <pc:sldMk cId="2482266393" sldId="275"/>
        </pc:sldMkLst>
        <pc:spChg chg="mod">
          <ac:chgData name="Jessica Wei" userId="S::jwei@apnic.net::e8fa3a59-f2c6-4eb1-9f3d-8fe13d3f943f" providerId="AD" clId="Web-{D9865E8B-2132-D866-E05E-27292DCC1508}" dt="2023-05-02T22:55:46.782" v="1" actId="1076"/>
          <ac:spMkLst>
            <pc:docMk/>
            <pc:sldMk cId="2482266393" sldId="275"/>
            <ac:spMk id="6" creationId="{B61ADD99-4241-6E77-54C0-5FB837B66A3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0EEA6-3FE3-4FAA-B648-A79F7B237411}" type="datetimeFigureOut">
              <a:rPr lang="en-AU" smtClean="0"/>
              <a:t>6/07/2023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60B50-68CE-4856-A7F5-953E39274F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9407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7636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1873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6039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7941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80" y="1023577"/>
            <a:ext cx="8352928" cy="37804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829799" y="4835356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38B2A337-2C29-4402-A0A2-E290C184D5D3}" type="slidenum">
              <a:rPr lang="en-AU" sz="600" baseline="0" smtClean="0">
                <a:solidFill>
                  <a:schemeClr val="bg1">
                    <a:lumMod val="85000"/>
                  </a:schemeClr>
                </a:solidFill>
                <a:latin typeface="Arial"/>
              </a:rPr>
              <a:pPr algn="r"/>
              <a:t>‹#›</a:t>
            </a:fld>
            <a:endParaRPr lang="en-US" sz="600" baseline="0" dirty="0">
              <a:solidFill>
                <a:schemeClr val="bg1">
                  <a:lumMod val="8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636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70025"/>
            <a:ext cx="7772400" cy="1101725"/>
          </a:xfrm>
        </p:spPr>
        <p:txBody>
          <a:bodyPr/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659186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994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57428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446213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33362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80" y="1023578"/>
            <a:ext cx="8352928" cy="18360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95289" y="3039802"/>
            <a:ext cx="8353425" cy="17641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2610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1023578"/>
            <a:ext cx="4100264" cy="378042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23578"/>
            <a:ext cx="4100264" cy="378042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2541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23579"/>
            <a:ext cx="4101852" cy="504056"/>
          </a:xfrm>
        </p:spPr>
        <p:txBody>
          <a:bodyPr anchor="t" anchorCtr="0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536" y="1527634"/>
            <a:ext cx="4101852" cy="327636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023579"/>
            <a:ext cx="4103439" cy="504056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27634"/>
            <a:ext cx="4103439" cy="327636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4315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986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672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86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76456" y="4803998"/>
            <a:ext cx="288032" cy="162018"/>
          </a:xfrm>
          <a:prstGeom prst="rect">
            <a:avLst/>
          </a:prstGeom>
        </p:spPr>
        <p:txBody>
          <a:bodyPr/>
          <a:lstStyle/>
          <a:p>
            <a:fld id="{38B2A337-2C29-4402-A0A2-E290C184D5D3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9792" y="4894008"/>
            <a:ext cx="3960440" cy="18843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rgbClr val="FF0000"/>
                </a:solidFill>
              </a:defRPr>
            </a:lvl1pPr>
          </a:lstStyle>
          <a:p>
            <a:r>
              <a:rPr lang="en-AU" dirty="0"/>
              <a:t>This document is uncontrolled when printed. Before use, check the APNIC electronic master document to verify that this is the current version.</a:t>
            </a:r>
          </a:p>
        </p:txBody>
      </p:sp>
    </p:spTree>
    <p:extLst>
      <p:ext uri="{BB962C8B-B14F-4D97-AF65-F5344CB8AC3E}">
        <p14:creationId xmlns:p14="http://schemas.microsoft.com/office/powerpoint/2010/main" val="20411312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CD18BD-863F-088A-9FA0-6D083DF965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2313" y="2574280"/>
            <a:ext cx="7772400" cy="102235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i="0" cap="none" baseline="0" dirty="0">
                <a:solidFill>
                  <a:srgbClr val="004FBB"/>
                </a:solidFill>
                <a:latin typeface="Arial"/>
              </a:defRPr>
            </a:lvl1pPr>
          </a:lstStyle>
          <a:p>
            <a:pPr lvl="0" defTabSz="457200"/>
            <a:r>
              <a:rPr lang="en-AU" dirty="0"/>
              <a:t>Subheading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8961F01-A63D-CD7A-2BB0-944E28FB152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2313" y="1446213"/>
            <a:ext cx="7772400" cy="1125537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AU" sz="2000" baseline="0" dirty="0">
                <a:solidFill>
                  <a:srgbClr val="004FBB"/>
                </a:solidFill>
                <a:latin typeface="Arial"/>
              </a:defRPr>
            </a:lvl1pPr>
          </a:lstStyle>
          <a:p>
            <a:pPr marL="271463" lvl="0" indent="-271463" defTabSz="457200">
              <a:spcBef>
                <a:spcPct val="20000"/>
              </a:spcBef>
            </a:pPr>
            <a:r>
              <a:rPr lang="en-AU" dirty="0"/>
              <a:t>Course title</a:t>
            </a:r>
          </a:p>
        </p:txBody>
      </p:sp>
    </p:spTree>
    <p:extLst>
      <p:ext uri="{BB962C8B-B14F-4D97-AF65-F5344CB8AC3E}">
        <p14:creationId xmlns:p14="http://schemas.microsoft.com/office/powerpoint/2010/main" val="39165864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58316"/>
            <a:ext cx="8352928" cy="8572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880" y="1023577"/>
            <a:ext cx="8352928" cy="378042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829799" y="4835356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38B2A337-2C29-4402-A0A2-E290C184D5D3}" type="slidenum">
              <a:rPr lang="en-AU" sz="600" baseline="0" smtClean="0">
                <a:solidFill>
                  <a:schemeClr val="bg1">
                    <a:lumMod val="85000"/>
                  </a:schemeClr>
                </a:solidFill>
                <a:latin typeface="Arial"/>
              </a:rPr>
              <a:pPr algn="r"/>
              <a:t>‹#›</a:t>
            </a:fld>
            <a:endParaRPr lang="en-US" sz="600" baseline="0" dirty="0">
              <a:solidFill>
                <a:schemeClr val="bg1">
                  <a:lumMod val="85000"/>
                </a:schemeClr>
              </a:solidFill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77973"/>
            <a:ext cx="473968" cy="11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7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66" r:id="rId2"/>
    <p:sldLayoutId id="2147483652" r:id="rId3"/>
    <p:sldLayoutId id="2147483653" r:id="rId4"/>
    <p:sldLayoutId id="2147483654" r:id="rId5"/>
    <p:sldLayoutId id="2147483660" r:id="rId6"/>
    <p:sldLayoutId id="2147483705" r:id="rId7"/>
    <p:sldLayoutId id="2147483655" r:id="rId8"/>
    <p:sldLayoutId id="2147483771" r:id="rId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rgbClr val="004FBB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spcBef>
          <a:spcPts val="12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269875" algn="l" defTabSz="914400" rtl="0" eaLnBrk="1" latinLnBrk="0" hangingPunct="1">
        <a:spcBef>
          <a:spcPts val="4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263525" algn="l" defTabSz="914400" rtl="0" eaLnBrk="1" latinLnBrk="0" hangingPunct="1">
        <a:spcBef>
          <a:spcPts val="4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"/>
            <a:ext cx="9144000" cy="51562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9582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1" y="77973"/>
            <a:ext cx="473965" cy="11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70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bg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 baseline="0">
          <a:solidFill>
            <a:schemeClr val="bg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 baseline="0">
          <a:solidFill>
            <a:schemeClr val="bg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 baseline="0">
          <a:solidFill>
            <a:schemeClr val="bg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 baseline="0">
          <a:solidFill>
            <a:schemeClr val="bg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 baseline="0">
          <a:solidFill>
            <a:schemeClr val="bg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35DC-C448-A341-B8D7-E672480A3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470025"/>
            <a:ext cx="7772400" cy="1101725"/>
          </a:xfrm>
        </p:spPr>
        <p:txBody>
          <a:bodyPr>
            <a:normAutofit/>
          </a:bodyPr>
          <a:lstStyle/>
          <a:p>
            <a:r>
              <a:rPr lang="en-AU" sz="3200" dirty="0"/>
              <a:t>Segment Routing Control Plane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AB0F0-EB52-2148-A63C-DFD0BED21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568" y="2659186"/>
            <a:ext cx="6400800" cy="1314450"/>
          </a:xfrm>
        </p:spPr>
        <p:txBody>
          <a:bodyPr>
            <a:normAutofit lnSpcReduction="10000"/>
          </a:bodyPr>
          <a:lstStyle/>
          <a:p>
            <a:r>
              <a:rPr lang="en-AU" sz="2400" dirty="0"/>
              <a:t>IGP and BGP Control Plane</a:t>
            </a:r>
          </a:p>
          <a:p>
            <a:endParaRPr lang="en-AU" sz="800" dirty="0"/>
          </a:p>
          <a:p>
            <a:endParaRPr lang="en-AU" sz="800" dirty="0"/>
          </a:p>
          <a:p>
            <a:endParaRPr lang="en-AU" sz="800" dirty="0"/>
          </a:p>
          <a:p>
            <a:endParaRPr lang="en-AU" sz="800" dirty="0"/>
          </a:p>
          <a:p>
            <a:endParaRPr lang="en-AU" sz="800" dirty="0"/>
          </a:p>
          <a:p>
            <a:r>
              <a:rPr lang="en-AU" sz="800" dirty="0"/>
              <a:t>Version 0.1</a:t>
            </a:r>
          </a:p>
        </p:txBody>
      </p:sp>
    </p:spTree>
    <p:extLst>
      <p:ext uri="{BB962C8B-B14F-4D97-AF65-F5344CB8AC3E}">
        <p14:creationId xmlns:p14="http://schemas.microsoft.com/office/powerpoint/2010/main" val="1787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8FC453-8228-F8E9-0822-7A27A6D68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491630"/>
            <a:ext cx="8208912" cy="2160240"/>
          </a:xfrm>
        </p:spPr>
        <p:txBody>
          <a:bodyPr anchor="ctr" anchorCtr="0">
            <a:normAutofit/>
          </a:bodyPr>
          <a:lstStyle/>
          <a:p>
            <a:pPr marL="0" indent="0">
              <a:buNone/>
            </a:pPr>
            <a:r>
              <a:rPr lang="en-AU" sz="1600" dirty="0">
                <a:latin typeface="+mj-lt"/>
                <a:cs typeface="Calibri" panose="020F0502020204030204" pitchFamily="34" charset="0"/>
              </a:rPr>
              <a:t>Please Note:</a:t>
            </a:r>
          </a:p>
          <a:p>
            <a:pPr marL="0" indent="0">
              <a:buNone/>
            </a:pPr>
            <a:r>
              <a:rPr lang="en-AU" sz="1600" dirty="0">
                <a:latin typeface="+mj-lt"/>
                <a:cs typeface="Calibri" panose="020F0502020204030204" pitchFamily="34" charset="0"/>
              </a:rPr>
              <a:t>● This slide deck is a continuation of previous one “SR-MPLS 101”</a:t>
            </a:r>
          </a:p>
          <a:p>
            <a:pPr marL="0" indent="0">
              <a:buNone/>
            </a:pPr>
            <a:r>
              <a:rPr lang="en-AU" sz="1600" dirty="0">
                <a:latin typeface="+mj-lt"/>
                <a:cs typeface="Calibri" panose="020F0502020204030204" pitchFamily="34" charset="0"/>
              </a:rPr>
              <a:t>● Few slides may overlap to recap some basic SR stuffs</a:t>
            </a:r>
          </a:p>
          <a:p>
            <a:pPr marL="0" indent="0">
              <a:buNone/>
            </a:pPr>
            <a:r>
              <a:rPr lang="en-AU" sz="1600" dirty="0">
                <a:latin typeface="+mj-lt"/>
                <a:cs typeface="Calibri" panose="020F0502020204030204" pitchFamily="34" charset="0"/>
              </a:rPr>
              <a:t>● Audience are expected to have prior basic knowledge on MPLS and Segment Routing</a:t>
            </a:r>
          </a:p>
        </p:txBody>
      </p:sp>
    </p:spTree>
    <p:extLst>
      <p:ext uri="{BB962C8B-B14F-4D97-AF65-F5344CB8AC3E}">
        <p14:creationId xmlns:p14="http://schemas.microsoft.com/office/powerpoint/2010/main" val="304368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B31C-FF22-B21B-933D-8056D56EE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IGP Control Plane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492CE-EC11-3D69-EEEC-CABA22FD3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000" dirty="0"/>
              <a:t>Segment Routing Control Plane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754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IGP Control Plane</a:t>
            </a:r>
            <a:endParaRPr lang="en-AU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6376E1D-AE5B-4176-618B-5E8663710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80" y="1023577"/>
            <a:ext cx="8352928" cy="3780421"/>
          </a:xfrm>
        </p:spPr>
        <p:txBody>
          <a:bodyPr>
            <a:normAutofit/>
          </a:bodyPr>
          <a:lstStyle/>
          <a:p>
            <a:r>
              <a:rPr lang="en-AU" sz="2000" dirty="0"/>
              <a:t>IGP has been extended for SR capability</a:t>
            </a:r>
          </a:p>
          <a:p>
            <a:pPr lvl="1"/>
            <a:r>
              <a:rPr lang="en-AU" sz="1600" dirty="0"/>
              <a:t>OSPFv2: Supports SR for IPv4 (Multi area)</a:t>
            </a:r>
          </a:p>
          <a:p>
            <a:pPr lvl="1"/>
            <a:r>
              <a:rPr lang="en-AU" sz="1600" dirty="0"/>
              <a:t>OSPFv3: Supports SR for IPv6 for both SR-MPLS and SRv6)</a:t>
            </a:r>
          </a:p>
          <a:p>
            <a:pPr lvl="1"/>
            <a:r>
              <a:rPr lang="en-AU" sz="1600" dirty="0"/>
              <a:t>IS-IS: Supports SR for IPv4 and IPv6 (Level1, Level2, Multi level)</a:t>
            </a:r>
          </a:p>
          <a:p>
            <a:r>
              <a:rPr lang="en-AU" sz="2000" dirty="0"/>
              <a:t>IGP can allocate Segment ID as MPLS Label</a:t>
            </a:r>
          </a:p>
          <a:p>
            <a:pPr lvl="1"/>
            <a:r>
              <a:rPr lang="en-AU" sz="1600" dirty="0"/>
              <a:t>No other signalling protocol required</a:t>
            </a:r>
          </a:p>
          <a:p>
            <a:pPr lvl="1"/>
            <a:r>
              <a:rPr lang="en-AU" sz="1600" dirty="0"/>
              <a:t>BGP can also be used in certain case</a:t>
            </a:r>
          </a:p>
          <a:p>
            <a:r>
              <a:rPr lang="en-AU" sz="2000" dirty="0"/>
              <a:t>Push traffic into the tunnel</a:t>
            </a:r>
          </a:p>
          <a:p>
            <a:pPr lvl="1"/>
            <a:r>
              <a:rPr lang="en-AU" sz="1600" dirty="0"/>
              <a:t>Manual, Auto-route</a:t>
            </a:r>
          </a:p>
          <a:p>
            <a:pPr lvl="1"/>
            <a:r>
              <a:rPr lang="en-AU" sz="1600" dirty="0"/>
              <a:t>Tunnel fallback provides less traffic disruption</a:t>
            </a:r>
          </a:p>
        </p:txBody>
      </p:sp>
    </p:spTree>
    <p:extLst>
      <p:ext uri="{BB962C8B-B14F-4D97-AF65-F5344CB8AC3E}">
        <p14:creationId xmlns:p14="http://schemas.microsoft.com/office/powerpoint/2010/main" val="303435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IGP Control Plane</a:t>
            </a:r>
            <a:endParaRPr lang="en-AU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6376E1D-AE5B-4176-618B-5E8663710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80" y="1023577"/>
            <a:ext cx="8352928" cy="3780421"/>
          </a:xfrm>
        </p:spPr>
        <p:txBody>
          <a:bodyPr>
            <a:normAutofit/>
          </a:bodyPr>
          <a:lstStyle/>
          <a:p>
            <a:r>
              <a:rPr lang="en-AU" sz="2000" dirty="0"/>
              <a:t>IS-IS for SR</a:t>
            </a:r>
          </a:p>
          <a:p>
            <a:pPr lvl="1"/>
            <a:r>
              <a:rPr lang="en-AU" sz="1600" dirty="0"/>
              <a:t>Uses TLV and Sub-TLV to play with Prefix and Adj SID</a:t>
            </a:r>
          </a:p>
          <a:p>
            <a:pPr lvl="1"/>
            <a:r>
              <a:rPr lang="en-AU" sz="1600" dirty="0"/>
              <a:t>Requires wide metric support to be enabled</a:t>
            </a:r>
          </a:p>
          <a:p>
            <a:pPr lvl="1"/>
            <a:endParaRPr lang="en-AU" sz="1600" dirty="0"/>
          </a:p>
          <a:p>
            <a:pPr lvl="1"/>
            <a:endParaRPr lang="en-AU" sz="1600" dirty="0"/>
          </a:p>
          <a:p>
            <a:pPr lvl="1"/>
            <a:endParaRPr lang="en-AU" sz="1600" dirty="0"/>
          </a:p>
          <a:p>
            <a:pPr lvl="1"/>
            <a:endParaRPr lang="en-AU" sz="1600" dirty="0"/>
          </a:p>
          <a:p>
            <a:pPr lvl="1"/>
            <a:endParaRPr lang="en-AU" sz="1600" dirty="0"/>
          </a:p>
          <a:p>
            <a:pPr lvl="1"/>
            <a:r>
              <a:rPr lang="en-AU" sz="1600" dirty="0"/>
              <a:t>Enables MPLS on all non-passive interfaces</a:t>
            </a:r>
          </a:p>
          <a:p>
            <a:pPr lvl="2"/>
            <a:r>
              <a:rPr lang="en-AU" sz="1200" dirty="0"/>
              <a:t>Even if no </a:t>
            </a:r>
            <a:r>
              <a:rPr lang="en-AU" sz="1200" dirty="0" err="1"/>
              <a:t>neighbors</a:t>
            </a:r>
            <a:r>
              <a:rPr lang="en-AU" sz="1200" dirty="0"/>
              <a:t> are there</a:t>
            </a:r>
          </a:p>
          <a:p>
            <a:pPr lvl="1"/>
            <a:r>
              <a:rPr lang="en-AU" sz="1600" dirty="0"/>
              <a:t>IS-IS starts with dealing with SRGB, Prefix SID and Adj SID</a:t>
            </a:r>
          </a:p>
          <a:p>
            <a:pPr lvl="1"/>
            <a:r>
              <a:rPr lang="en-AU" sz="1600" dirty="0"/>
              <a:t>Forwarding tables are programmed</a:t>
            </a:r>
          </a:p>
          <a:p>
            <a:pPr lvl="1"/>
            <a:endParaRPr lang="en-AU" sz="1600" dirty="0"/>
          </a:p>
          <a:p>
            <a:pPr lvl="1"/>
            <a:endParaRPr lang="en-AU" sz="1600" dirty="0"/>
          </a:p>
          <a:p>
            <a:pPr lvl="1"/>
            <a:endParaRPr lang="en-AU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D8DB4C-8102-CA66-2C7B-6DE1169393A9}"/>
              </a:ext>
            </a:extLst>
          </p:cNvPr>
          <p:cNvSpPr txBox="1"/>
          <p:nvPr/>
        </p:nvSpPr>
        <p:spPr>
          <a:xfrm>
            <a:off x="971600" y="2082790"/>
            <a:ext cx="2880917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router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address-family ipv4 unicast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metric-style wide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segment-routing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mpls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interface loopback 0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prefix-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index 1</a:t>
            </a:r>
            <a:endParaRPr lang="en-AU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42DB530E-1B19-C41E-F140-F21DC41D405A}"/>
              </a:ext>
            </a:extLst>
          </p:cNvPr>
          <p:cNvSpPr/>
          <p:nvPr/>
        </p:nvSpPr>
        <p:spPr>
          <a:xfrm>
            <a:off x="5004048" y="2228288"/>
            <a:ext cx="2023581" cy="540000"/>
          </a:xfrm>
          <a:prstGeom prst="wedgeRoundRectCallout">
            <a:avLst>
              <a:gd name="adj1" fmla="val -106391"/>
              <a:gd name="adj2" fmla="val 4882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Enables SR Control Plane and MPLS Data Plane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940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IGP Control Plane</a:t>
            </a:r>
            <a:endParaRPr lang="en-AU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6376E1D-AE5B-4176-618B-5E8663710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80" y="1023577"/>
            <a:ext cx="8352928" cy="3780421"/>
          </a:xfrm>
        </p:spPr>
        <p:txBody>
          <a:bodyPr>
            <a:normAutofit/>
          </a:bodyPr>
          <a:lstStyle/>
          <a:p>
            <a:r>
              <a:rPr lang="en-AU" sz="2000" dirty="0"/>
              <a:t>OSPFv2 for SR</a:t>
            </a:r>
          </a:p>
          <a:p>
            <a:pPr lvl="1"/>
            <a:r>
              <a:rPr lang="en-AU" sz="1600" dirty="0"/>
              <a:t>Uses (extended) Opaque LSA</a:t>
            </a:r>
          </a:p>
          <a:p>
            <a:pPr lvl="2"/>
            <a:r>
              <a:rPr lang="en-AU" sz="1200" dirty="0"/>
              <a:t>Opaque Type 4 (to carry SR capabilities)</a:t>
            </a:r>
          </a:p>
          <a:p>
            <a:pPr lvl="2"/>
            <a:r>
              <a:rPr lang="en-AU" sz="1200" dirty="0"/>
              <a:t>Opaque Type 7 (for Prefix SID)</a:t>
            </a:r>
          </a:p>
          <a:p>
            <a:pPr lvl="2"/>
            <a:r>
              <a:rPr lang="en-AU" sz="1200" dirty="0"/>
              <a:t>Opaque Type 8 (for Adj-SID)</a:t>
            </a:r>
          </a:p>
          <a:p>
            <a:pPr lvl="2"/>
            <a:r>
              <a:rPr lang="en-AU" sz="1200" dirty="0"/>
              <a:t>Opaque LSA adds different sub-TLV</a:t>
            </a:r>
          </a:p>
          <a:p>
            <a:pPr lvl="2"/>
            <a:r>
              <a:rPr lang="en-AU" sz="1200" dirty="0"/>
              <a:t>Some Old Opaque LSAs:</a:t>
            </a:r>
          </a:p>
          <a:p>
            <a:pPr marL="985838" lvl="3" indent="-177800"/>
            <a:r>
              <a:rPr lang="en-AU" sz="1200" dirty="0"/>
              <a:t>Type 9: Link-local scope</a:t>
            </a:r>
          </a:p>
          <a:p>
            <a:pPr marL="985838" lvl="3" indent="-177800"/>
            <a:r>
              <a:rPr lang="en-AU" sz="1200" dirty="0"/>
              <a:t>Type 10: Area-local scope (Used by TE)</a:t>
            </a:r>
          </a:p>
          <a:p>
            <a:pPr marL="985838" lvl="3" indent="-177800"/>
            <a:r>
              <a:rPr lang="en-AU" sz="1200" dirty="0"/>
              <a:t>Type 11: AS-wide scope</a:t>
            </a:r>
          </a:p>
          <a:p>
            <a:pPr lvl="1"/>
            <a:endParaRPr lang="en-AU" sz="1600" dirty="0"/>
          </a:p>
          <a:p>
            <a:pPr lvl="1"/>
            <a:endParaRPr lang="en-AU" sz="1600" dirty="0"/>
          </a:p>
          <a:p>
            <a:pPr lvl="1"/>
            <a:endParaRPr lang="en-AU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D8DB4C-8102-CA66-2C7B-6DE1169393A9}"/>
              </a:ext>
            </a:extLst>
          </p:cNvPr>
          <p:cNvSpPr txBox="1"/>
          <p:nvPr/>
        </p:nvSpPr>
        <p:spPr>
          <a:xfrm>
            <a:off x="899592" y="3612091"/>
            <a:ext cx="2416046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router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segment-routing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mpls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area 0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interface loopback 0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prefix-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index 1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42DB530E-1B19-C41E-F140-F21DC41D405A}"/>
              </a:ext>
            </a:extLst>
          </p:cNvPr>
          <p:cNvSpPr/>
          <p:nvPr/>
        </p:nvSpPr>
        <p:spPr>
          <a:xfrm>
            <a:off x="4013641" y="3723878"/>
            <a:ext cx="2023581" cy="540000"/>
          </a:xfrm>
          <a:prstGeom prst="wedgeRoundRectCallout">
            <a:avLst>
              <a:gd name="adj1" fmla="val -81775"/>
              <a:gd name="adj2" fmla="val 587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Enables SR Control Plane and MPLS Data Plane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429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MPLS TE</a:t>
            </a:r>
            <a:endParaRPr lang="en-A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1BF1A8E-0756-6632-A02B-7304DA6D9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80" y="1023577"/>
            <a:ext cx="8352928" cy="3780421"/>
          </a:xfrm>
        </p:spPr>
        <p:txBody>
          <a:bodyPr>
            <a:normAutofit/>
          </a:bodyPr>
          <a:lstStyle/>
          <a:p>
            <a:r>
              <a:rPr lang="en-AU" sz="2000" dirty="0"/>
              <a:t>Each router start to advertise SIDs</a:t>
            </a:r>
            <a:endParaRPr lang="en-AU" sz="1200" dirty="0"/>
          </a:p>
          <a:p>
            <a:pPr lvl="1"/>
            <a:endParaRPr lang="en-AU" sz="1600" dirty="0"/>
          </a:p>
          <a:p>
            <a:pPr lvl="1"/>
            <a:endParaRPr lang="en-AU" sz="1600" dirty="0"/>
          </a:p>
          <a:p>
            <a:pPr lvl="1"/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20612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B31C-FF22-B21B-933D-8056D56EE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Lab - Demo of SR Control Plane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492CE-EC11-3D69-EEEC-CABA22FD3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000" dirty="0"/>
              <a:t>Segment Routing Control Plane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3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067694"/>
            <a:ext cx="8352928" cy="857250"/>
          </a:xfrm>
        </p:spPr>
        <p:txBody>
          <a:bodyPr/>
          <a:lstStyle/>
          <a:p>
            <a:pPr algn="ctr"/>
            <a:r>
              <a:rPr lang="en-US" dirty="0"/>
              <a:t>Thank you !!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3674442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template 16x9 blue 01">
  <a:themeElements>
    <a:clrScheme name="APNIC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4FBA"/>
      </a:accent1>
      <a:accent2>
        <a:srgbClr val="F27D0A"/>
      </a:accent2>
      <a:accent3>
        <a:srgbClr val="590F4A"/>
      </a:accent3>
      <a:accent4>
        <a:srgbClr val="166813"/>
      </a:accent4>
      <a:accent5>
        <a:srgbClr val="C40836"/>
      </a:accent5>
      <a:accent6>
        <a:srgbClr val="FFCF00"/>
      </a:accent6>
      <a:hlink>
        <a:srgbClr val="5C5C5C"/>
      </a:hlink>
      <a:folHlink>
        <a:srgbClr val="00A2D7"/>
      </a:folHlink>
    </a:clrScheme>
    <a:fontScheme name="APNI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AutoKeyPoints xmlns="2dbc87f3-b7b4-400e-9dd6-1b7160f51f5f" xsi:nil="true"/>
    <MediaServiceFastMetadata xmlns="2dbc87f3-b7b4-400e-9dd6-1b7160f51f5f" xsi:nil="true"/>
    <MediaServiceKeyPoints xmlns="2dbc87f3-b7b4-400e-9dd6-1b7160f51f5f" xsi:nil="true"/>
    <MediaServiceMetadata xmlns="2dbc87f3-b7b4-400e-9dd6-1b7160f51f5f" xsi:nil="true"/>
    <MediaServiceEventHashCode xmlns="2dbc87f3-b7b4-400e-9dd6-1b7160f51f5f" xsi:nil="true"/>
    <MediaServiceGenerationTime xmlns="2dbc87f3-b7b4-400e-9dd6-1b7160f51f5f" xsi:nil="true"/>
    <lcf76f155ced4ddcb4097134ff3c332f xmlns="2dbc87f3-b7b4-400e-9dd6-1b7160f51f5f">
      <Terms xmlns="http://schemas.microsoft.com/office/infopath/2007/PartnerControls"/>
    </lcf76f155ced4ddcb4097134ff3c332f>
    <MediaServiceDateTaken xmlns="2dbc87f3-b7b4-400e-9dd6-1b7160f51f5f" xsi:nil="true"/>
    <MediaServiceLocation xmlns="2dbc87f3-b7b4-400e-9dd6-1b7160f51f5f" xsi:nil="true"/>
    <TaxCatchAll xmlns="e0ca48d8-9427-49f1-bc8e-83206e14ba0b" xsi:nil="true"/>
    <MediaLengthInSeconds xmlns="2dbc87f3-b7b4-400e-9dd6-1b7160f51f5f" xsi:nil="true"/>
    <MediaServiceOCR xmlns="2dbc87f3-b7b4-400e-9dd6-1b7160f51f5f" xsi:nil="true"/>
    <link xmlns="2dbc87f3-b7b4-400e-9dd6-1b7160f51f5f">
      <Url xsi:nil="true"/>
      <Description xsi:nil="true"/>
    </link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136C6F1B91FC4ABB59A5E41C1D15ED" ma:contentTypeVersion="7" ma:contentTypeDescription="Create a new document." ma:contentTypeScope="" ma:versionID="a2e5d2cddfcb82ea422be74da2438c5f">
  <xsd:schema xmlns:xsd="http://www.w3.org/2001/XMLSchema" xmlns:xs="http://www.w3.org/2001/XMLSchema" xmlns:p="http://schemas.microsoft.com/office/2006/metadata/properties" xmlns:ns2="2dbc87f3-b7b4-400e-9dd6-1b7160f51f5f" xmlns:ns3="e0ca48d8-9427-49f1-bc8e-83206e14ba0b" targetNamespace="http://schemas.microsoft.com/office/2006/metadata/properties" ma:root="true" ma:fieldsID="6f32d0c11afc23d704a4e4c1bbc4b607" ns2:_="" ns3:_="">
    <xsd:import namespace="2dbc87f3-b7b4-400e-9dd6-1b7160f51f5f"/>
    <xsd:import namespace="e0ca48d8-9427-49f1-bc8e-83206e14ba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bc87f3-b7b4-400e-9dd6-1b7160f51f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fals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false">
      <xsd:simpleType>
        <xsd:restriction base="dms:Note"/>
      </xsd:simpleType>
    </xsd:element>
    <xsd:element name="MediaServiceOCR" ma:index="10" nillable="true" ma:displayName="Extracted Text" ma:internalName="MediaServiceOCR" ma:readOnly="false">
      <xsd:simpleType>
        <xsd:restriction base="dms:Note">
          <xsd:maxLength value="255"/>
        </xsd:restriction>
      </xsd:simpleType>
    </xsd:element>
    <xsd:element name="MediaServiceDateTaken" ma:index="11" nillable="true" ma:displayName="MediaServiceDateTaken" ma:hidden="true" ma:internalName="MediaServiceDateTaken" ma:readOnly="false">
      <xsd:simpleType>
        <xsd:restriction base="dms:Text"/>
      </xsd:simpleType>
    </xsd:element>
    <xsd:element name="MediaServiceLocation" ma:index="12" nillable="true" ma:displayName="Location" ma:internalName="MediaServiceLocation" ma:readOnly="fals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fals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fals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fals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fals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84787e27-19c0-48e5-b6e2-2b1c5cdda7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ink" ma:index="24" nillable="true" ma:displayName="link" ma:format="Hyperlink" ma:internalName="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ca48d8-9427-49f1-bc8e-83206e14ba0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6821de23-90bb-42a9-be71-3f1ad103d56a}" ma:internalName="TaxCatchAll" ma:showField="CatchAllData" ma:web="e0ca48d8-9427-49f1-bc8e-83206e14ba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E2E154-3E38-4EF3-ADA8-6126C817AF4A}">
  <ds:schemaRefs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e0ca48d8-9427-49f1-bc8e-83206e14ba0b"/>
    <ds:schemaRef ds:uri="http://purl.org/dc/dcmitype/"/>
    <ds:schemaRef ds:uri="http://schemas.microsoft.com/office/infopath/2007/PartnerControls"/>
    <ds:schemaRef ds:uri="2dbc87f3-b7b4-400e-9dd6-1b7160f51f5f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7A18B36-A80C-4899-95BA-ED55280B77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B4C040-6E22-4685-B256-5EA2A4ED9B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bc87f3-b7b4-400e-9dd6-1b7160f51f5f"/>
    <ds:schemaRef ds:uri="e0ca48d8-9427-49f1-bc8e-83206e14ba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 16x9 blue 01.potx</Template>
  <TotalTime>953</TotalTime>
  <Words>344</Words>
  <Application>Microsoft Office PowerPoint</Application>
  <PresentationFormat>On-screen Show (16:9)</PresentationFormat>
  <Paragraphs>74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Presentation template 16x9 blue 01</vt:lpstr>
      <vt:lpstr>Custom Design</vt:lpstr>
      <vt:lpstr>Segment Routing Control Plane</vt:lpstr>
      <vt:lpstr>PowerPoint Presentation</vt:lpstr>
      <vt:lpstr>IGP Control Plane</vt:lpstr>
      <vt:lpstr>SR IGP Control Plane</vt:lpstr>
      <vt:lpstr>SR IGP Control Plane</vt:lpstr>
      <vt:lpstr>SR IGP Control Plane</vt:lpstr>
      <vt:lpstr>MPLS TE</vt:lpstr>
      <vt:lpstr>Lab - Demo of SR Control Plane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 Routing with MPLS Data Plane</dc:title>
  <dc:creator>Md Abdullah Al Naser</dc:creator>
  <cp:lastModifiedBy>Md Abdullah Al Naser</cp:lastModifiedBy>
  <cp:revision>43</cp:revision>
  <dcterms:created xsi:type="dcterms:W3CDTF">2015-09-29T02:45:20Z</dcterms:created>
  <dcterms:modified xsi:type="dcterms:W3CDTF">2023-07-06T10:34:31Z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0x01010050A4A7310121D34DA1E9C651648110BE</vt:lpwstr>
  </property>
  <property fmtid="{D5CDD505-2E9C-101B-9397-08002B2CF9AE}" pid="3" name="Order">
    <vt:r8>6086000</vt:r8>
  </property>
  <property fmtid="{D5CDD505-2E9C-101B-9397-08002B2CF9AE}" pid="4" name="MSIP_Label_66ca7b2a-4f6d-4766-806a-1a0c76ea1c59_Enabled">
    <vt:lpwstr>true</vt:lpwstr>
  </property>
  <property fmtid="{D5CDD505-2E9C-101B-9397-08002B2CF9AE}" pid="5" name="MSIP_Label_66ca7b2a-4f6d-4766-806a-1a0c76ea1c59_SetDate">
    <vt:lpwstr>2022-05-10T01:53:37Z</vt:lpwstr>
  </property>
  <property fmtid="{D5CDD505-2E9C-101B-9397-08002B2CF9AE}" pid="6" name="MSIP_Label_66ca7b2a-4f6d-4766-806a-1a0c76ea1c59_Method">
    <vt:lpwstr>Standard</vt:lpwstr>
  </property>
  <property fmtid="{D5CDD505-2E9C-101B-9397-08002B2CF9AE}" pid="7" name="MSIP_Label_66ca7b2a-4f6d-4766-806a-1a0c76ea1c59_Name">
    <vt:lpwstr>Internal</vt:lpwstr>
  </property>
  <property fmtid="{D5CDD505-2E9C-101B-9397-08002B2CF9AE}" pid="8" name="MSIP_Label_66ca7b2a-4f6d-4766-806a-1a0c76ea1c59_SiteId">
    <vt:lpwstr>127d8d0d-7ccf-473d-ab09-6e44ad752ded</vt:lpwstr>
  </property>
  <property fmtid="{D5CDD505-2E9C-101B-9397-08002B2CF9AE}" pid="9" name="MSIP_Label_66ca7b2a-4f6d-4766-806a-1a0c76ea1c59_ActionId">
    <vt:lpwstr>7a13e22d-e828-4a16-80b7-6e942a353401</vt:lpwstr>
  </property>
  <property fmtid="{D5CDD505-2E9C-101B-9397-08002B2CF9AE}" pid="10" name="MSIP_Label_66ca7b2a-4f6d-4766-806a-1a0c76ea1c59_ContentBits">
    <vt:lpwstr>0</vt:lpwstr>
  </property>
  <property fmtid="{D5CDD505-2E9C-101B-9397-08002B2CF9AE}" pid="11" name="MediaServiceImageTags">
    <vt:lpwstr/>
  </property>
</Properties>
</file>