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13"/>
  </p:notesMasterIdLst>
  <p:handoutMasterIdLst>
    <p:handoutMasterId r:id="rId14"/>
  </p:handoutMasterIdLst>
  <p:sldIdLst>
    <p:sldId id="274" r:id="rId6"/>
    <p:sldId id="281" r:id="rId7"/>
    <p:sldId id="296" r:id="rId8"/>
    <p:sldId id="429" r:id="rId9"/>
    <p:sldId id="430" r:id="rId10"/>
    <p:sldId id="431" r:id="rId11"/>
    <p:sldId id="35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6BFA"/>
    <a:srgbClr val="E0F0E3"/>
    <a:srgbClr val="DDF3DF"/>
    <a:srgbClr val="D9F8D8"/>
    <a:srgbClr val="004FBB"/>
    <a:srgbClr val="00A2D7"/>
    <a:srgbClr val="F3F8FF"/>
    <a:srgbClr val="166813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B4951-716A-45B3-98AA-C02FE0C5BA66}" v="250" dt="2023-08-29T23:26:2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69822" autoAdjust="0"/>
  </p:normalViewPr>
  <p:slideViewPr>
    <p:cSldViewPr>
      <p:cViewPr>
        <p:scale>
          <a:sx n="100" d="100"/>
          <a:sy n="100" d="100"/>
        </p:scale>
        <p:origin x="16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36"/>
    </p:cViewPr>
  </p:sorter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232B4951-716A-45B3-98AA-C02FE0C5BA66}"/>
    <pc:docChg chg="undo custSel addSld delSld modSld sldOrd modMainMaster">
      <pc:chgData name="Md Abdullah Al Naser" userId="12acc36d-0ee1-4239-8ed9-1eb1b2a0b545" providerId="ADAL" clId="{232B4951-716A-45B3-98AA-C02FE0C5BA66}" dt="2023-10-11T09:02:43.175" v="3167" actId="20577"/>
      <pc:docMkLst>
        <pc:docMk/>
      </pc:docMkLst>
      <pc:sldChg chg="addSp modSp mod setBg">
        <pc:chgData name="Md Abdullah Al Naser" userId="12acc36d-0ee1-4239-8ed9-1eb1b2a0b545" providerId="ADAL" clId="{232B4951-716A-45B3-98AA-C02FE0C5BA66}" dt="2023-08-31T01:53:52.682" v="1049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232B4951-716A-45B3-98AA-C02FE0C5BA66}" dt="2023-08-29T23:28:19.782" v="322" actId="20577"/>
          <ac:spMkLst>
            <pc:docMk/>
            <pc:sldMk cId="17876367" sldId="274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232B4951-716A-45B3-98AA-C02FE0C5BA66}" dt="2023-08-31T01:53:52.682" v="1049" actId="20577"/>
          <ac:spMkLst>
            <pc:docMk/>
            <pc:sldMk cId="17876367" sldId="274"/>
            <ac:spMk id="4" creationId="{8927DDC0-773D-85E5-DD15-6D11D572411C}"/>
          </ac:spMkLst>
        </pc:spChg>
        <pc:spChg chg="add mod">
          <ac:chgData name="Md Abdullah Al Naser" userId="12acc36d-0ee1-4239-8ed9-1eb1b2a0b545" providerId="ADAL" clId="{232B4951-716A-45B3-98AA-C02FE0C5BA66}" dt="2023-08-30T01:12:02.040" v="1005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43683996" sldId="275"/>
        </pc:sldMkLst>
      </pc:sldChg>
      <pc:sldChg chg="modSp mod setBg">
        <pc:chgData name="Md Abdullah Al Naser" userId="12acc36d-0ee1-4239-8ed9-1eb1b2a0b545" providerId="ADAL" clId="{232B4951-716A-45B3-98AA-C02FE0C5BA66}" dt="2023-10-11T09:02:43.175" v="3167" actId="20577"/>
        <pc:sldMkLst>
          <pc:docMk/>
          <pc:sldMk cId="2416480704" sldId="276"/>
        </pc:sldMkLst>
        <pc:spChg chg="mod">
          <ac:chgData name="Md Abdullah Al Naser" userId="12acc36d-0ee1-4239-8ed9-1eb1b2a0b545" providerId="ADAL" clId="{232B4951-716A-45B3-98AA-C02FE0C5BA66}" dt="2023-10-11T09:02:43.175" v="3167" actId="20577"/>
          <ac:spMkLst>
            <pc:docMk/>
            <pc:sldMk cId="2416480704" sldId="276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34754911" sldId="28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206126354" sldId="283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92417235" sldId="284"/>
        </pc:sldMkLst>
        <pc:spChg chg="add mod">
          <ac:chgData name="Md Abdullah Al Naser" userId="12acc36d-0ee1-4239-8ed9-1eb1b2a0b545" providerId="ADAL" clId="{232B4951-716A-45B3-98AA-C02FE0C5BA66}" dt="2023-09-03T23:48:39.854" v="1142" actId="1076"/>
          <ac:spMkLst>
            <pc:docMk/>
            <pc:sldMk cId="992417235" sldId="284"/>
            <ac:spMk id="5" creationId="{B3286E50-7A27-4B52-4773-9354512CF2C1}"/>
          </ac:spMkLst>
        </pc:spChg>
        <pc:picChg chg="ord">
          <ac:chgData name="Md Abdullah Al Naser" userId="12acc36d-0ee1-4239-8ed9-1eb1b2a0b545" providerId="ADAL" clId="{232B4951-716A-45B3-98AA-C02FE0C5BA66}" dt="2023-09-03T23:48:17.003" v="1141" actId="166"/>
          <ac:picMkLst>
            <pc:docMk/>
            <pc:sldMk cId="992417235" sldId="284"/>
            <ac:picMk id="19" creationId="{927909FC-1BE1-5A7B-2DF3-6F360859D566}"/>
          </ac:picMkLst>
        </pc:pic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28350136" sldId="28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25310878" sldId="28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1227157" sldId="28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034354716" sldId="28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072117984" sldId="28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82726147" sldId="29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06967428" sldId="29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679400634" sldId="29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69953157" sldId="29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82785038" sldId="29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74789597" sldId="29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68239351" sldId="29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02028837" sldId="30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17106824" sldId="30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00629084" sldId="303"/>
        </pc:sldMkLst>
      </pc:sldChg>
      <pc:sldChg chg="addSp modSp mod setBg">
        <pc:chgData name="Md Abdullah Al Naser" userId="12acc36d-0ee1-4239-8ed9-1eb1b2a0b545" providerId="ADAL" clId="{232B4951-716A-45B3-98AA-C02FE0C5BA66}" dt="2023-09-12T08:59:15.730" v="1278" actId="14100"/>
        <pc:sldMkLst>
          <pc:docMk/>
          <pc:sldMk cId="308453116" sldId="304"/>
        </pc:sldMkLst>
        <pc:spChg chg="add mod">
          <ac:chgData name="Md Abdullah Al Naser" userId="12acc36d-0ee1-4239-8ed9-1eb1b2a0b545" providerId="ADAL" clId="{232B4951-716A-45B3-98AA-C02FE0C5BA66}" dt="2023-09-12T08:59:15.730" v="1278" actId="14100"/>
          <ac:spMkLst>
            <pc:docMk/>
            <pc:sldMk cId="308453116" sldId="304"/>
            <ac:spMk id="4" creationId="{B4C09A02-23ED-5504-B920-627094EAFAB1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09947920" sldId="305"/>
        </pc:sldMkLst>
        <pc:spChg chg="mod">
          <ac:chgData name="Md Abdullah Al Naser" userId="12acc36d-0ee1-4239-8ed9-1eb1b2a0b545" providerId="ADAL" clId="{232B4951-716A-45B3-98AA-C02FE0C5BA66}" dt="2023-09-01T04:46:33.727" v="1125" actId="20577"/>
          <ac:spMkLst>
            <pc:docMk/>
            <pc:sldMk cId="909947920" sldId="305"/>
            <ac:spMk id="153" creationId="{57DD9F29-2BE3-4F23-4758-0AD3A633B078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9009541" sldId="306"/>
        </pc:sldMkLst>
        <pc:spChg chg="mod">
          <ac:chgData name="Md Abdullah Al Naser" userId="12acc36d-0ee1-4239-8ed9-1eb1b2a0b545" providerId="ADAL" clId="{232B4951-716A-45B3-98AA-C02FE0C5BA66}" dt="2023-09-01T04:46:51.013" v="1132" actId="20577"/>
          <ac:spMkLst>
            <pc:docMk/>
            <pc:sldMk cId="279009541" sldId="306"/>
            <ac:spMk id="153" creationId="{4C05D2D7-0439-B9F6-1D1C-BB8E52C6EEF7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89335499" sldId="307"/>
        </pc:sldMkLst>
        <pc:spChg chg="mod">
          <ac:chgData name="Md Abdullah Al Naser" userId="12acc36d-0ee1-4239-8ed9-1eb1b2a0b545" providerId="ADAL" clId="{232B4951-716A-45B3-98AA-C02FE0C5BA66}" dt="2023-09-01T04:48:32.702" v="1133" actId="6549"/>
          <ac:spMkLst>
            <pc:docMk/>
            <pc:sldMk cId="2889335499" sldId="307"/>
            <ac:spMk id="5" creationId="{E1BC8A51-5B82-EDDA-B372-756AA76EEE91}"/>
          </ac:spMkLst>
        </pc:sp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979676197" sldId="308"/>
        </pc:sldMkLst>
      </pc:sldChg>
      <pc:sldChg chg="modSp mod setBg modNotes">
        <pc:chgData name="Md Abdullah Al Naser" userId="12acc36d-0ee1-4239-8ed9-1eb1b2a0b545" providerId="ADAL" clId="{232B4951-716A-45B3-98AA-C02FE0C5BA66}" dt="2023-09-12T09:16:36.963" v="1731" actId="20577"/>
        <pc:sldMkLst>
          <pc:docMk/>
          <pc:sldMk cId="2577883481" sldId="309"/>
        </pc:sldMkLst>
        <pc:spChg chg="mod">
          <ac:chgData name="Md Abdullah Al Naser" userId="12acc36d-0ee1-4239-8ed9-1eb1b2a0b545" providerId="ADAL" clId="{232B4951-716A-45B3-98AA-C02FE0C5BA66}" dt="2023-09-12T08:58:04.830" v="1274"/>
          <ac:spMkLst>
            <pc:docMk/>
            <pc:sldMk cId="2577883481" sldId="30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09:03:52.753" v="1411" actId="6549"/>
          <ac:spMkLst>
            <pc:docMk/>
            <pc:sldMk cId="2577883481" sldId="309"/>
            <ac:spMk id="3" creationId="{E9CAD078-4877-976D-9BD3-86831121FF58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" creationId="{BF634A00-7B42-C891-EFBD-CAEB73953A6D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" creationId="{76D8DF47-8F6D-4FDE-026E-0A1EC08B9823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6" creationId="{33217C55-E533-38BF-3BCB-166FCF166E37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7" creationId="{FADCEC90-CD74-638E-927C-D9002176EB92}"/>
          </ac:spMkLst>
        </pc:spChg>
        <pc:spChg chg="mod">
          <ac:chgData name="Md Abdullah Al Naser" userId="12acc36d-0ee1-4239-8ed9-1eb1b2a0b545" providerId="ADAL" clId="{232B4951-716A-45B3-98AA-C02FE0C5BA66}" dt="2023-09-12T09:16:30.544" v="1724" actId="20577"/>
          <ac:spMkLst>
            <pc:docMk/>
            <pc:sldMk cId="2577883481" sldId="309"/>
            <ac:spMk id="38" creationId="{497A7167-EB52-9418-17D9-3C8F21262F0E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4" creationId="{1EAAFDFF-489E-0C26-35F3-948BD8F07AB7}"/>
          </ac:spMkLst>
        </pc:spChg>
        <pc:spChg chg="mod">
          <ac:chgData name="Md Abdullah Al Naser" userId="12acc36d-0ee1-4239-8ed9-1eb1b2a0b545" providerId="ADAL" clId="{232B4951-716A-45B3-98AA-C02FE0C5BA66}" dt="2023-09-12T09:16:13.205" v="1706" actId="20577"/>
          <ac:spMkLst>
            <pc:docMk/>
            <pc:sldMk cId="2577883481" sldId="309"/>
            <ac:spMk id="45" creationId="{788EA5D0-21BA-1B4C-1A6E-F4EA3DBEBA4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6" creationId="{8B9F8605-9A06-DBD1-8953-236D392393A1}"/>
          </ac:spMkLst>
        </pc:spChg>
        <pc:spChg chg="mod">
          <ac:chgData name="Md Abdullah Al Naser" userId="12acc36d-0ee1-4239-8ed9-1eb1b2a0b545" providerId="ADAL" clId="{232B4951-716A-45B3-98AA-C02FE0C5BA66}" dt="2023-09-12T09:16:36.963" v="1731" actId="20577"/>
          <ac:spMkLst>
            <pc:docMk/>
            <pc:sldMk cId="2577883481" sldId="309"/>
            <ac:spMk id="47" creationId="{9E2B105A-1B19-7BF1-B803-74C1523C1AD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8" creationId="{4EEC123D-EE99-97B8-54C8-551B57ED708E}"/>
          </ac:spMkLst>
        </pc:spChg>
        <pc:spChg chg="mod">
          <ac:chgData name="Md Abdullah Al Naser" userId="12acc36d-0ee1-4239-8ed9-1eb1b2a0b545" providerId="ADAL" clId="{232B4951-716A-45B3-98AA-C02FE0C5BA66}" dt="2023-09-12T09:16:24.846" v="1717" actId="20577"/>
          <ac:spMkLst>
            <pc:docMk/>
            <pc:sldMk cId="2577883481" sldId="309"/>
            <ac:spMk id="49" creationId="{5E447905-777E-9652-648B-B613D207BA2B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0" creationId="{81224DD2-C63D-CA44-4D43-6CD350AEBC31}"/>
          </ac:spMkLst>
        </pc:sp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9" creationId="{7D806031-A922-1ED6-413F-D235982DE511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14" creationId="{DC15D52F-F22A-C430-2454-5680E3F506B8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6" creationId="{1EEF2E62-BC27-76B2-D6A1-EAD212B9849A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9" creationId="{376F9200-E272-11F1-70CB-05ECCCEC64FA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75360450" sldId="31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10065956" sldId="31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37931566" sldId="31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5165637" sldId="31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03985935" sldId="31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65586968" sldId="3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153144775" sldId="3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569120748" sldId="31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35199141" sldId="32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70241747" sldId="32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63409349" sldId="32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18005700" sldId="32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048786512" sldId="32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63140454" sldId="32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72546778" sldId="32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141994" sldId="32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49557739" sldId="32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061392245" sldId="32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57067446" sldId="33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91085518" sldId="33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66867489" sldId="33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8830114" sldId="33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43299289" sldId="33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56650386" sldId="335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507471426" sldId="336"/>
        </pc:sldMkLst>
        <pc:spChg chg="add mod">
          <ac:chgData name="Md Abdullah Al Naser" userId="12acc36d-0ee1-4239-8ed9-1eb1b2a0b545" providerId="ADAL" clId="{232B4951-716A-45B3-98AA-C02FE0C5BA66}" dt="2023-08-31T01:58:38.952" v="1118" actId="692"/>
          <ac:spMkLst>
            <pc:docMk/>
            <pc:sldMk cId="1507471426" sldId="336"/>
            <ac:spMk id="5" creationId="{744CDC66-BD5F-A3F8-57F1-C051203E24CC}"/>
          </ac:spMkLst>
        </pc:spChg>
        <pc:cxnChg chg="add mod">
          <ac:chgData name="Md Abdullah Al Naser" userId="12acc36d-0ee1-4239-8ed9-1eb1b2a0b545" providerId="ADAL" clId="{232B4951-716A-45B3-98AA-C02FE0C5BA66}" dt="2023-08-31T01:57:37.389" v="1111" actId="692"/>
          <ac:cxnSpMkLst>
            <pc:docMk/>
            <pc:sldMk cId="1507471426" sldId="336"/>
            <ac:cxnSpMk id="4" creationId="{CF645D55-ECA5-0956-4264-C11E66F547C3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29354143" sldId="33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51786247" sldId="33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35454781" sldId="34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9315275" sldId="34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984516659" sldId="34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97851" sldId="34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7742782" sldId="345"/>
        </pc:sldMkLst>
      </pc:sldChg>
      <pc:sldChg chg="addSp modSp mod setBg">
        <pc:chgData name="Md Abdullah Al Naser" userId="12acc36d-0ee1-4239-8ed9-1eb1b2a0b545" providerId="ADAL" clId="{232B4951-716A-45B3-98AA-C02FE0C5BA66}" dt="2023-09-12T09:00:32.603" v="1358" actId="1037"/>
        <pc:sldMkLst>
          <pc:docMk/>
          <pc:sldMk cId="2198090614" sldId="346"/>
        </pc:sldMkLst>
        <pc:spChg chg="mod">
          <ac:chgData name="Md Abdullah Al Naser" userId="12acc36d-0ee1-4239-8ed9-1eb1b2a0b545" providerId="ADAL" clId="{232B4951-716A-45B3-98AA-C02FE0C5BA66}" dt="2023-09-12T08:57:57.970" v="1273" actId="6549"/>
          <ac:spMkLst>
            <pc:docMk/>
            <pc:sldMk cId="2198090614" sldId="346"/>
            <ac:spMk id="2" creationId="{00000000-0000-0000-0000-000000000000}"/>
          </ac:spMkLst>
        </pc:spChg>
        <pc:spChg chg="add mod">
          <ac:chgData name="Md Abdullah Al Naser" userId="12acc36d-0ee1-4239-8ed9-1eb1b2a0b545" providerId="ADAL" clId="{232B4951-716A-45B3-98AA-C02FE0C5BA66}" dt="2023-09-12T09:00:02.980" v="1291" actId="1076"/>
          <ac:spMkLst>
            <pc:docMk/>
            <pc:sldMk cId="2198090614" sldId="346"/>
            <ac:spMk id="3" creationId="{4B4EDF51-48CF-B9EE-ED32-74CA57C41E9C}"/>
          </ac:spMkLst>
        </pc:spChg>
        <pc:spChg chg="add mod">
          <ac:chgData name="Md Abdullah Al Naser" userId="12acc36d-0ee1-4239-8ed9-1eb1b2a0b545" providerId="ADAL" clId="{232B4951-716A-45B3-98AA-C02FE0C5BA66}" dt="2023-09-12T09:00:32.603" v="1358" actId="1037"/>
          <ac:spMkLst>
            <pc:docMk/>
            <pc:sldMk cId="2198090614" sldId="346"/>
            <ac:spMk id="4" creationId="{F9A7D913-92AB-3900-960A-FA9B9AABFFAF}"/>
          </ac:spMkLst>
        </pc:spChg>
        <pc:spChg chg="mod">
          <ac:chgData name="Md Abdullah Al Naser" userId="12acc36d-0ee1-4239-8ed9-1eb1b2a0b545" providerId="ADAL" clId="{232B4951-716A-45B3-98AA-C02FE0C5BA66}" dt="2023-09-12T09:00:08.758" v="1292" actId="207"/>
          <ac:spMkLst>
            <pc:docMk/>
            <pc:sldMk cId="2198090614" sldId="346"/>
            <ac:spMk id="69" creationId="{9DEB7C1E-0CD2-775F-4029-7B6A7772BA72}"/>
          </ac:spMkLst>
        </pc:spChg>
        <pc:spChg chg="mod">
          <ac:chgData name="Md Abdullah Al Naser" userId="12acc36d-0ee1-4239-8ed9-1eb1b2a0b545" providerId="ADAL" clId="{232B4951-716A-45B3-98AA-C02FE0C5BA66}" dt="2023-09-12T09:00:13.557" v="1294" actId="207"/>
          <ac:spMkLst>
            <pc:docMk/>
            <pc:sldMk cId="2198090614" sldId="346"/>
            <ac:spMk id="70" creationId="{BFBF1598-78A9-F733-24B1-3AF451CA6578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867431" sldId="34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20438037" sldId="34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681114749" sldId="349"/>
        </pc:sldMkLst>
      </pc:sldChg>
      <pc:sldChg chg="modSp mod ord setBg">
        <pc:chgData name="Md Abdullah Al Naser" userId="12acc36d-0ee1-4239-8ed9-1eb1b2a0b545" providerId="ADAL" clId="{232B4951-716A-45B3-98AA-C02FE0C5BA66}" dt="2023-09-04T00:04:54.344" v="1153"/>
        <pc:sldMkLst>
          <pc:docMk/>
          <pc:sldMk cId="2236744422" sldId="351"/>
        </pc:sldMkLst>
        <pc:spChg chg="mod">
          <ac:chgData name="Md Abdullah Al Naser" userId="12acc36d-0ee1-4239-8ed9-1eb1b2a0b545" providerId="ADAL" clId="{232B4951-716A-45B3-98AA-C02FE0C5BA66}" dt="2023-08-30T01:16:33.931" v="1011" actId="20577"/>
          <ac:spMkLst>
            <pc:docMk/>
            <pc:sldMk cId="2236744422" sldId="351"/>
            <ac:spMk id="2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37560663" sldId="35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72472394" sldId="35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10316797" sldId="35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09747667" sldId="35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8388432" sldId="36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851453" sldId="36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81287232" sldId="36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6909133" sldId="36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54483037" sldId="37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50312991" sldId="37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67684177" sldId="37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2469479" sldId="37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7777854" sldId="37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84331220" sldId="37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76228016" sldId="37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1912580541" sldId="377"/>
        </pc:sldMkLst>
        <pc:spChg chg="mod">
          <ac:chgData name="Md Abdullah Al Naser" userId="12acc36d-0ee1-4239-8ed9-1eb1b2a0b545" providerId="ADAL" clId="{232B4951-716A-45B3-98AA-C02FE0C5BA66}" dt="2023-09-01T04:56:55.811" v="1137" actId="20577"/>
          <ac:spMkLst>
            <pc:docMk/>
            <pc:sldMk cId="1912580541" sldId="377"/>
            <ac:spMk id="126" creationId="{68079DBB-1FEB-7915-FB28-E0885A63EB5C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78596449" sldId="37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6360929" sldId="37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201270466" sldId="38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601621069" sldId="38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442392424" sldId="38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0083855" sldId="38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9753865" sldId="38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7765309" sldId="38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72488460" sldId="38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46736302" sldId="38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861078447" sldId="39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2624448912" sldId="397"/>
        </pc:sldMkLst>
        <pc:spChg chg="mod">
          <ac:chgData name="Md Abdullah Al Naser" userId="12acc36d-0ee1-4239-8ed9-1eb1b2a0b545" providerId="ADAL" clId="{232B4951-716A-45B3-98AA-C02FE0C5BA66}" dt="2023-09-03T23:56:57.761" v="1143" actId="20577"/>
          <ac:spMkLst>
            <pc:docMk/>
            <pc:sldMk cId="2624448912" sldId="397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081762" sldId="39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27679784" sldId="39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52163351" sldId="40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51194630" sldId="40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25369831" sldId="40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00623371" sldId="40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35742892" sldId="40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00822205" sldId="40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21477580" sldId="40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24932230" sldId="40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2341643" sldId="40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89682569" sldId="40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2457508" sldId="41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748037109" sldId="41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47684036" sldId="41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98936485" sldId="41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579976686" sldId="414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061589354" sldId="41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27087541" sldId="41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86401640" sldId="4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746394079" sldId="4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609176232" sldId="419"/>
        </pc:sldMkLst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475389741" sldId="420"/>
        </pc:sldMkLst>
        <pc:spChg chg="mod">
          <ac:chgData name="Md Abdullah Al Naser" userId="12acc36d-0ee1-4239-8ed9-1eb1b2a0b545" providerId="ADAL" clId="{232B4951-716A-45B3-98AA-C02FE0C5BA66}" dt="2023-09-04T00:04:07.122" v="1146" actId="20577"/>
          <ac:spMkLst>
            <pc:docMk/>
            <pc:sldMk cId="1475389741" sldId="420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8073296" sldId="421"/>
        </pc:sldMkLst>
      </pc:sldChg>
      <pc:sldChg chg="delSp modSp add mod">
        <pc:chgData name="Md Abdullah Al Naser" userId="12acc36d-0ee1-4239-8ed9-1eb1b2a0b545" providerId="ADAL" clId="{232B4951-716A-45B3-98AA-C02FE0C5BA66}" dt="2023-09-12T09:20:13.679" v="1843" actId="255"/>
        <pc:sldMkLst>
          <pc:docMk/>
          <pc:sldMk cId="2546503116" sldId="422"/>
        </pc:sldMkLst>
        <pc:spChg chg="mod">
          <ac:chgData name="Md Abdullah Al Naser" userId="12acc36d-0ee1-4239-8ed9-1eb1b2a0b545" providerId="ADAL" clId="{232B4951-716A-45B3-98AA-C02FE0C5BA66}" dt="2023-09-12T09:20:13.679" v="1843" actId="255"/>
          <ac:spMkLst>
            <pc:docMk/>
            <pc:sldMk cId="2546503116" sldId="422"/>
            <ac:spMk id="3" creationId="{E9CAD078-4877-976D-9BD3-86831121FF58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" creationId="{BF634A00-7B42-C891-EFBD-CAEB73953A6D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" creationId="{76D8DF47-8F6D-4FDE-026E-0A1EC08B9823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6" creationId="{33217C55-E533-38BF-3BCB-166FCF166E3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7" creationId="{FADCEC90-CD74-638E-927C-D9002176EB92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38" creationId="{497A7167-EB52-9418-17D9-3C8F21262F0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4" creationId="{1EAAFDFF-489E-0C26-35F3-948BD8F07AB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5" creationId="{788EA5D0-21BA-1B4C-1A6E-F4EA3DBEBA4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6" creationId="{8B9F8605-9A06-DBD1-8953-236D392393A1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7" creationId="{9E2B105A-1B19-7BF1-B803-74C1523C1AD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8" creationId="{4EEC123D-EE99-97B8-54C8-551B57ED708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9" creationId="{5E447905-777E-9652-648B-B613D207BA2B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0" creationId="{81224DD2-C63D-CA44-4D43-6CD350AEBC31}"/>
          </ac:spMkLst>
        </pc:sp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9" creationId="{7D806031-A922-1ED6-413F-D235982DE511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14" creationId="{DC15D52F-F22A-C430-2454-5680E3F506B8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6" creationId="{1EEF2E62-BC27-76B2-D6A1-EAD212B9849A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9" creationId="{376F9200-E272-11F1-70CB-05ECCCEC64FA}"/>
          </ac:cxnSpMkLst>
        </pc:cxnChg>
      </pc:sldChg>
      <pc:sldChg chg="modSp add mod">
        <pc:chgData name="Md Abdullah Al Naser" userId="12acc36d-0ee1-4239-8ed9-1eb1b2a0b545" providerId="ADAL" clId="{232B4951-716A-45B3-98AA-C02FE0C5BA66}" dt="2023-09-12T09:24:00.971" v="1965" actId="20577"/>
        <pc:sldMkLst>
          <pc:docMk/>
          <pc:sldMk cId="2568843733" sldId="423"/>
        </pc:sldMkLst>
        <pc:spChg chg="mod">
          <ac:chgData name="Md Abdullah Al Naser" userId="12acc36d-0ee1-4239-8ed9-1eb1b2a0b545" providerId="ADAL" clId="{232B4951-716A-45B3-98AA-C02FE0C5BA66}" dt="2023-09-12T09:24:00.971" v="1965" actId="20577"/>
          <ac:spMkLst>
            <pc:docMk/>
            <pc:sldMk cId="2568843733" sldId="423"/>
            <ac:spMk id="3" creationId="{E9CAD078-4877-976D-9BD3-86831121FF58}"/>
          </ac:spMkLst>
        </pc:spChg>
      </pc:sldChg>
      <pc:sldChg chg="modSp add mod">
        <pc:chgData name="Md Abdullah Al Naser" userId="12acc36d-0ee1-4239-8ed9-1eb1b2a0b545" providerId="ADAL" clId="{232B4951-716A-45B3-98AA-C02FE0C5BA66}" dt="2023-09-12T09:29:06.543" v="2204" actId="20577"/>
        <pc:sldMkLst>
          <pc:docMk/>
          <pc:sldMk cId="3033082732" sldId="424"/>
        </pc:sldMkLst>
        <pc:spChg chg="mod">
          <ac:chgData name="Md Abdullah Al Naser" userId="12acc36d-0ee1-4239-8ed9-1eb1b2a0b545" providerId="ADAL" clId="{232B4951-716A-45B3-98AA-C02FE0C5BA66}" dt="2023-09-12T09:29:06.543" v="2204" actId="20577"/>
          <ac:spMkLst>
            <pc:docMk/>
            <pc:sldMk cId="3033082732" sldId="424"/>
            <ac:spMk id="3" creationId="{E9CAD078-4877-976D-9BD3-86831121FF58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17:01.196" v="2243" actId="20577"/>
        <pc:sldMkLst>
          <pc:docMk/>
          <pc:sldMk cId="4154929237" sldId="425"/>
        </pc:sldMkLst>
        <pc:spChg chg="mod">
          <ac:chgData name="Md Abdullah Al Naser" userId="12acc36d-0ee1-4239-8ed9-1eb1b2a0b545" providerId="ADAL" clId="{232B4951-716A-45B3-98AA-C02FE0C5BA66}" dt="2023-09-12T10:17:01.196" v="2243" actId="20577"/>
          <ac:spMkLst>
            <pc:docMk/>
            <pc:sldMk cId="4154929237" sldId="425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16:56.659" v="2239" actId="20577"/>
          <ac:spMkLst>
            <pc:docMk/>
            <pc:sldMk cId="4154929237" sldId="425"/>
            <ac:spMk id="3" creationId="{A78492CE-EC11-3D69-EEEC-CABA22FD36C0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30:57.142" v="2735" actId="20577"/>
        <pc:sldMkLst>
          <pc:docMk/>
          <pc:sldMk cId="2179480215" sldId="426"/>
        </pc:sldMkLst>
        <pc:spChg chg="mod">
          <ac:chgData name="Md Abdullah Al Naser" userId="12acc36d-0ee1-4239-8ed9-1eb1b2a0b545" providerId="ADAL" clId="{232B4951-716A-45B3-98AA-C02FE0C5BA66}" dt="2023-09-12T10:17:26.556" v="2250" actId="20577"/>
          <ac:spMkLst>
            <pc:docMk/>
            <pc:sldMk cId="2179480215" sldId="42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10:30:57.142" v="2735" actId="20577"/>
          <ac:spMkLst>
            <pc:docMk/>
            <pc:sldMk cId="2179480215" sldId="426"/>
            <ac:spMk id="3" creationId="{00000000-0000-0000-0000-000000000000}"/>
          </ac:spMkLst>
        </pc:spChg>
      </pc:sldChg>
      <pc:sldChg chg="add del setBg">
        <pc:chgData name="Md Abdullah Al Naser" userId="12acc36d-0ee1-4239-8ed9-1eb1b2a0b545" providerId="ADAL" clId="{232B4951-716A-45B3-98AA-C02FE0C5BA66}" dt="2023-09-12T10:17:14.045" v="2245" actId="47"/>
        <pc:sldMkLst>
          <pc:docMk/>
          <pc:sldMk cId="2394236089" sldId="426"/>
        </pc:sldMkLst>
      </pc:sldChg>
      <pc:sldChg chg="modSp add mod">
        <pc:chgData name="Md Abdullah Al Naser" userId="12acc36d-0ee1-4239-8ed9-1eb1b2a0b545" providerId="ADAL" clId="{232B4951-716A-45B3-98AA-C02FE0C5BA66}" dt="2023-09-12T10:33:03.710" v="2768" actId="313"/>
        <pc:sldMkLst>
          <pc:docMk/>
          <pc:sldMk cId="121715504" sldId="427"/>
        </pc:sldMkLst>
        <pc:spChg chg="mod">
          <ac:chgData name="Md Abdullah Al Naser" userId="12acc36d-0ee1-4239-8ed9-1eb1b2a0b545" providerId="ADAL" clId="{232B4951-716A-45B3-98AA-C02FE0C5BA66}" dt="2023-09-12T10:33:03.710" v="2768" actId="313"/>
          <ac:spMkLst>
            <pc:docMk/>
            <pc:sldMk cId="121715504" sldId="427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32:41.563" v="2743" actId="20577"/>
          <ac:spMkLst>
            <pc:docMk/>
            <pc:sldMk cId="121715504" sldId="427"/>
            <ac:spMk id="3" creationId="{A78492CE-EC11-3D69-EEEC-CABA22FD36C0}"/>
          </ac:spMkLst>
        </pc:spChg>
      </pc:sldChg>
      <pc:sldChg chg="modSp add mod">
        <pc:chgData name="Md Abdullah Al Naser" userId="12acc36d-0ee1-4239-8ed9-1eb1b2a0b545" providerId="ADAL" clId="{232B4951-716A-45B3-98AA-C02FE0C5BA66}" dt="2023-09-12T10:33:19.284" v="2779" actId="20577"/>
        <pc:sldMkLst>
          <pc:docMk/>
          <pc:sldMk cId="794233277" sldId="428"/>
        </pc:sldMkLst>
        <pc:spChg chg="mod">
          <ac:chgData name="Md Abdullah Al Naser" userId="12acc36d-0ee1-4239-8ed9-1eb1b2a0b545" providerId="ADAL" clId="{232B4951-716A-45B3-98AA-C02FE0C5BA66}" dt="2023-09-12T10:33:19.284" v="2779" actId="20577"/>
          <ac:spMkLst>
            <pc:docMk/>
            <pc:sldMk cId="794233277" sldId="428"/>
            <ac:spMk id="2" creationId="{00000000-0000-0000-0000-000000000000}"/>
          </ac:spMkLst>
        </pc:spChg>
      </pc:sldChg>
      <pc:sldMasterChg chg="modSldLayout">
        <pc:chgData name="Md Abdullah Al Naser" userId="12acc36d-0ee1-4239-8ed9-1eb1b2a0b545" providerId="ADAL" clId="{232B4951-716A-45B3-98AA-C02FE0C5BA66}" dt="2023-10-11T04:23:18.550" v="3122" actId="1036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232B4951-716A-45B3-98AA-C02FE0C5BA66}" dt="2023-10-11T04:23:18.550" v="3122" actId="1036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232B4951-716A-45B3-98AA-C02FE0C5BA66}" dt="2023-10-11T04:23:18.550" v="3122" actId="1036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  <pc:sldLayoutChg chg="setBg">
          <pc:chgData name="Md Abdullah Al Naser" userId="12acc36d-0ee1-4239-8ed9-1eb1b2a0b545" providerId="ADAL" clId="{232B4951-716A-45B3-98AA-C02FE0C5BA66}" dt="2023-08-29T23:24:53.875" v="241"/>
          <pc:sldLayoutMkLst>
            <pc:docMk/>
            <pc:sldMasterMk cId="3173176046" sldId="2147483648"/>
            <pc:sldLayoutMk cId="3916586441" sldId="21474837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95473-DD8E-A39F-D965-97027779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EE82A-CC00-7552-2435-235A5D4C2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2050-32D6-4683-AA77-29D2307E2774}" type="datetimeFigureOut">
              <a:rPr lang="en-AU" smtClean="0"/>
              <a:t>16/03/2024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B10A-29F5-4FDE-2149-E6831C1A6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B8FE-C41B-6BEE-FF31-70B2F6783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5489B-CD5D-4DD4-91E4-E58393D98E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70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16/03/2024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Automating Tasks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Network automation uses software to automate repetitive tasks in managing and configuring network devices.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Efficiency Boost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It makes network management faster, more accurate, and less prone to errors, saving time and effort.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Consistency and Reliability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Automation ensures that network configurations and operations remain consistent across devices, enhancing reliability.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Handles Growth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Automated processes can scale easily to manage larger networks and increasing demands.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Quick Deployment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It speeds up the deployment of new services and updates, helping businesses adapt faster to changes.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Adapts to Changes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Automation enables networks to adjust quickly to new requirements or threats, enhancing overall agility and responsiveness.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111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Use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straightforward syntax makes it simple to write and understand automation code, even for beginners.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Many Tools Available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wide range of libraries and frameworks designed specifically for automation tasks, covering everything from handling files to managing network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Works Everywhere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runs on different operating systems, so automation scripts can be used across various environments without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Connect with Other Systems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seamlessly integrates with other technologies, making it easy to interact with databases, web services,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Comprehensive Standard Library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built-in library offers many tools for automation tasks, reducing the need for external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Flexible and Scalable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can handle automation projects of all sizes, from simple tasks to complex workflows, and can easily grow with your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Supportive Community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large community of developers who provide helpful documentation, tutorials, and support for automation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Fast Development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dynamic nature allows for quick prototyping and testing of automation scripts, speeding up the development process.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29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Use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straightforward syntax makes it simple to write and understand automation code, even for beginners.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Many Tools Available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wide range of libraries and frameworks designed specifically for automation tasks, covering everything from handling files to managing network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Works Everywhere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runs on different operating systems, so automation scripts can be used across various environments without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Connect with Other Systems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seamlessly integrates with other technologies, making it easy to interact with databases, web services,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Comprehensive Standard Library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built-in library offers many tools for automation tasks, reducing the need for external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Flexible and Scalable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can handle automation projects of all sizes, from simple tasks to complex workflows, and can easily grow with your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Supportive Community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large community of developers who provide helpful documentation, tutorials, and support for automation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Fast Development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dynamic nature allows for quick prototyping and testing of automation scripts, speeding up the development process.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59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23527" y="4871359"/>
            <a:ext cx="8522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aseline="0" dirty="0">
                <a:solidFill>
                  <a:schemeClr val="tx1"/>
                </a:solidFill>
                <a:latin typeface="Arial"/>
              </a:rPr>
              <a:t>Prepared by:</a:t>
            </a:r>
            <a:r>
              <a:rPr lang="en-AU" sz="90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M Abdullah Al Naser</a:t>
            </a:r>
            <a:r>
              <a:rPr lang="en-US" sz="800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		                             Network Automation with Python                                                                         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                                 </a:t>
            </a:r>
            <a:fld id="{38B2A337-2C29-4402-A0A2-E290C184D5D3}" type="slidenum">
              <a:rPr lang="en-AU" sz="800" baseline="0" smtClean="0">
                <a:solidFill>
                  <a:schemeClr val="tx1"/>
                </a:solidFill>
                <a:latin typeface="Arial"/>
              </a:rPr>
              <a:pPr/>
              <a:t>‹#›</a:t>
            </a:fld>
            <a:endParaRPr lang="en-US" sz="800" baseline="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4"/>
            </a:gs>
            <a:gs pos="5000">
              <a:schemeClr val="accent4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86049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Network Automation with Python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/>
          </a:bodyPr>
          <a:lstStyle/>
          <a:p>
            <a:r>
              <a:rPr lang="en-AU" sz="2400" dirty="0"/>
              <a:t>#network #automation #python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DDC0-773D-85E5-DD15-6D11D572411C}"/>
              </a:ext>
            </a:extLst>
          </p:cNvPr>
          <p:cNvSpPr txBox="1"/>
          <p:nvPr/>
        </p:nvSpPr>
        <p:spPr>
          <a:xfrm>
            <a:off x="6776328" y="4155926"/>
            <a:ext cx="16818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 Abdullah Al Naser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Datacom Professional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</a:rPr>
              <a:t>mnaser.net@gmail.com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5E8B-5674-C808-85B7-888289FAFD35}"/>
              </a:ext>
            </a:extLst>
          </p:cNvPr>
          <p:cNvSpPr txBox="1"/>
          <p:nvPr/>
        </p:nvSpPr>
        <p:spPr>
          <a:xfrm>
            <a:off x="755576" y="4479718"/>
            <a:ext cx="1008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1" y="2319722"/>
            <a:ext cx="7772400" cy="504056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r>
              <a:rPr lang="en-US" sz="3200" dirty="0"/>
              <a:t>Network Automation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CA969E-47CA-7677-3339-62EA8AF1BDFF}"/>
              </a:ext>
            </a:extLst>
          </p:cNvPr>
          <p:cNvSpPr txBox="1">
            <a:spLocks/>
          </p:cNvSpPr>
          <p:nvPr/>
        </p:nvSpPr>
        <p:spPr>
          <a:xfrm>
            <a:off x="708621" y="3003798"/>
            <a:ext cx="777240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i="0" kern="1200" cap="none" baseline="0" dirty="0">
                <a:solidFill>
                  <a:srgbClr val="004FBB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AU" sz="2400" b="0" dirty="0"/>
              <a:t>#less-theory #more-practical</a:t>
            </a:r>
          </a:p>
        </p:txBody>
      </p:sp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37EDFE-9C86-88A8-5C15-AA61DE60FA4E}"/>
              </a:ext>
            </a:extLst>
          </p:cNvPr>
          <p:cNvSpPr/>
          <p:nvPr/>
        </p:nvSpPr>
        <p:spPr>
          <a:xfrm>
            <a:off x="461666" y="1779662"/>
            <a:ext cx="3879627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Quick deployment</a:t>
            </a:r>
            <a:endParaRPr lang="en-AU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9D00A0-B205-0A0C-F779-B5B80BEF1DD9}"/>
              </a:ext>
            </a:extLst>
          </p:cNvPr>
          <p:cNvSpPr/>
          <p:nvPr/>
        </p:nvSpPr>
        <p:spPr>
          <a:xfrm>
            <a:off x="452860" y="1131590"/>
            <a:ext cx="388843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Automating repetitive tasks</a:t>
            </a:r>
            <a:endParaRPr lang="en-AU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F46408-8342-5F60-1055-F00DC574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</p:spPr>
        <p:txBody>
          <a:bodyPr/>
          <a:lstStyle/>
          <a:p>
            <a:r>
              <a:rPr lang="en-US" dirty="0"/>
              <a:t>Network Automation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171FAB-D67E-F01B-DFEF-F193620896A2}"/>
              </a:ext>
            </a:extLst>
          </p:cNvPr>
          <p:cNvSpPr/>
          <p:nvPr/>
        </p:nvSpPr>
        <p:spPr>
          <a:xfrm>
            <a:off x="452860" y="2427734"/>
            <a:ext cx="388843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Saves time</a:t>
            </a:r>
            <a:endParaRPr lang="en-AU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DC6A8-35FA-4BBB-AA94-E2E285E4CC1C}"/>
              </a:ext>
            </a:extLst>
          </p:cNvPr>
          <p:cNvSpPr/>
          <p:nvPr/>
        </p:nvSpPr>
        <p:spPr>
          <a:xfrm>
            <a:off x="461666" y="3075806"/>
            <a:ext cx="3879625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Zero (or less) errors</a:t>
            </a:r>
            <a:endParaRPr lang="en-AU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54CC1D-2D16-0BA4-8900-BE1FA49ACE30}"/>
              </a:ext>
            </a:extLst>
          </p:cNvPr>
          <p:cNvSpPr/>
          <p:nvPr/>
        </p:nvSpPr>
        <p:spPr>
          <a:xfrm>
            <a:off x="4716016" y="1135038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Might break network </a:t>
            </a:r>
            <a:r>
              <a:rPr lang="en-US" sz="1200" i="0" dirty="0">
                <a:solidFill>
                  <a:srgbClr val="0D0D0D"/>
                </a:solidFill>
                <a:effectLst/>
                <a:latin typeface="+mj-lt"/>
              </a:rPr>
              <a:t>#full #partial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6A2FC-A2F8-4446-5343-686D7655D8C7}"/>
              </a:ext>
            </a:extLst>
          </p:cNvPr>
          <p:cNvSpPr/>
          <p:nvPr/>
        </p:nvSpPr>
        <p:spPr>
          <a:xfrm>
            <a:off x="4716016" y="1779662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Consistent learning efforts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D2BBE5-EB5E-26F5-9D0B-51191F63D0BF}"/>
              </a:ext>
            </a:extLst>
          </p:cNvPr>
          <p:cNvSpPr/>
          <p:nvPr/>
        </p:nvSpPr>
        <p:spPr>
          <a:xfrm>
            <a:off x="452860" y="3723878"/>
            <a:ext cx="388843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Consistency and Reliability</a:t>
            </a:r>
            <a:endParaRPr lang="en-AU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E062D-F368-9854-16A7-C610A8E95189}"/>
              </a:ext>
            </a:extLst>
          </p:cNvPr>
          <p:cNvSpPr/>
          <p:nvPr/>
        </p:nvSpPr>
        <p:spPr>
          <a:xfrm>
            <a:off x="4715669" y="2427709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Dedicated team </a:t>
            </a:r>
            <a:r>
              <a:rPr lang="en-US" sz="1200" i="0" dirty="0">
                <a:solidFill>
                  <a:srgbClr val="0D0D0D"/>
                </a:solidFill>
                <a:effectLst/>
                <a:latin typeface="+mj-lt"/>
              </a:rPr>
              <a:t>#testing #debugging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9EDC71-F74B-CC3B-2361-CB3ECA7622B2}"/>
              </a:ext>
            </a:extLst>
          </p:cNvPr>
          <p:cNvSpPr/>
          <p:nvPr/>
        </p:nvSpPr>
        <p:spPr>
          <a:xfrm>
            <a:off x="4716016" y="3075806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In-depth planning requires</a:t>
            </a:r>
          </a:p>
        </p:txBody>
      </p:sp>
    </p:spTree>
    <p:extLst>
      <p:ext uri="{BB962C8B-B14F-4D97-AF65-F5344CB8AC3E}">
        <p14:creationId xmlns:p14="http://schemas.microsoft.com/office/powerpoint/2010/main" val="326995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Tools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5920B-CD39-0A29-E4BE-342395BCCEF9}"/>
              </a:ext>
            </a:extLst>
          </p:cNvPr>
          <p:cNvSpPr/>
          <p:nvPr/>
        </p:nvSpPr>
        <p:spPr>
          <a:xfrm>
            <a:off x="461667" y="1779662"/>
            <a:ext cx="11668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Salt</a:t>
            </a:r>
            <a:endParaRPr lang="en-AU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D86856-B06B-7B15-3129-34C2190497BE}"/>
              </a:ext>
            </a:extLst>
          </p:cNvPr>
          <p:cNvSpPr/>
          <p:nvPr/>
        </p:nvSpPr>
        <p:spPr>
          <a:xfrm>
            <a:off x="452861" y="1131590"/>
            <a:ext cx="11668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Ansible</a:t>
            </a:r>
            <a:endParaRPr lang="en-AU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F0C2B5-42C2-41EA-84E2-BA9536206389}"/>
              </a:ext>
            </a:extLst>
          </p:cNvPr>
          <p:cNvSpPr/>
          <p:nvPr/>
        </p:nvSpPr>
        <p:spPr>
          <a:xfrm>
            <a:off x="452860" y="2427734"/>
            <a:ext cx="1175619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Puppet</a:t>
            </a:r>
            <a:endParaRPr lang="en-AU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348058-4783-BB45-FD80-1A2BB01C4807}"/>
              </a:ext>
            </a:extLst>
          </p:cNvPr>
          <p:cNvSpPr/>
          <p:nvPr/>
        </p:nvSpPr>
        <p:spPr>
          <a:xfrm>
            <a:off x="461666" y="3075806"/>
            <a:ext cx="1158007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Chef</a:t>
            </a:r>
            <a:endParaRPr lang="en-AU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39B596-9596-5814-C484-D1DA51CBC986}"/>
              </a:ext>
            </a:extLst>
          </p:cNvPr>
          <p:cNvSpPr/>
          <p:nvPr/>
        </p:nvSpPr>
        <p:spPr>
          <a:xfrm>
            <a:off x="461666" y="3731866"/>
            <a:ext cx="116681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Python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9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B664D9-7FBA-0CA6-DFFD-E8AB641C418D}"/>
              </a:ext>
            </a:extLst>
          </p:cNvPr>
          <p:cNvSpPr/>
          <p:nvPr/>
        </p:nvSpPr>
        <p:spPr>
          <a:xfrm>
            <a:off x="461666" y="1779662"/>
            <a:ext cx="2799506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Easy to use</a:t>
            </a:r>
            <a:endParaRPr lang="en-AU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53CE6-6304-11B3-D328-68305221AA93}"/>
              </a:ext>
            </a:extLst>
          </p:cNvPr>
          <p:cNvSpPr/>
          <p:nvPr/>
        </p:nvSpPr>
        <p:spPr>
          <a:xfrm>
            <a:off x="452860" y="1131590"/>
            <a:ext cx="28083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Easy to learn</a:t>
            </a:r>
            <a:endParaRPr lang="en-AU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6C1AB8-3A7E-E73B-590F-1F78BD1D7FF8}"/>
              </a:ext>
            </a:extLst>
          </p:cNvPr>
          <p:cNvSpPr/>
          <p:nvPr/>
        </p:nvSpPr>
        <p:spPr>
          <a:xfrm>
            <a:off x="452859" y="2427734"/>
            <a:ext cx="280831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Works Everywhere</a:t>
            </a:r>
            <a:endParaRPr lang="en-AU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5E1ECF-2354-55BD-B591-06C8ACD0D6C5}"/>
              </a:ext>
            </a:extLst>
          </p:cNvPr>
          <p:cNvSpPr/>
          <p:nvPr/>
        </p:nvSpPr>
        <p:spPr>
          <a:xfrm>
            <a:off x="461666" y="3075806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Powerful</a:t>
            </a:r>
            <a:endParaRPr lang="en-AU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9A2C62-DCA8-E832-8AB6-BE31884271FF}"/>
              </a:ext>
            </a:extLst>
          </p:cNvPr>
          <p:cNvSpPr/>
          <p:nvPr/>
        </p:nvSpPr>
        <p:spPr>
          <a:xfrm>
            <a:off x="461666" y="3731866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Plentiful libraries</a:t>
            </a:r>
            <a:endParaRPr lang="en-AU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E02D1-AF98-E47C-CD12-A753DD649F7F}"/>
              </a:ext>
            </a:extLst>
          </p:cNvPr>
          <p:cNvSpPr/>
          <p:nvPr/>
        </p:nvSpPr>
        <p:spPr>
          <a:xfrm>
            <a:off x="3419873" y="1131590"/>
            <a:ext cx="28083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Flexible and Scalable</a:t>
            </a:r>
            <a:endParaRPr lang="en-AU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CF5EE-81D7-74C0-9DAB-759BEE339163}"/>
              </a:ext>
            </a:extLst>
          </p:cNvPr>
          <p:cNvSpPr/>
          <p:nvPr/>
        </p:nvSpPr>
        <p:spPr>
          <a:xfrm>
            <a:off x="3419873" y="1779662"/>
            <a:ext cx="28083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Fast Development</a:t>
            </a:r>
            <a:endParaRPr lang="en-AU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95D2DF-21B8-875C-45E2-5519EB4F23F6}"/>
              </a:ext>
            </a:extLst>
          </p:cNvPr>
          <p:cNvSpPr/>
          <p:nvPr/>
        </p:nvSpPr>
        <p:spPr>
          <a:xfrm>
            <a:off x="3419872" y="2427734"/>
            <a:ext cx="280831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Supportive Community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4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53CE6-6304-11B3-D328-68305221AA93}"/>
              </a:ext>
            </a:extLst>
          </p:cNvPr>
          <p:cNvSpPr/>
          <p:nvPr/>
        </p:nvSpPr>
        <p:spPr>
          <a:xfrm>
            <a:off x="452860" y="1131590"/>
            <a:ext cx="2808312" cy="1144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rgbClr val="0D0D0D"/>
                </a:solidFill>
                <a:latin typeface="+mj-lt"/>
              </a:rPr>
              <a:t>H</a:t>
            </a:r>
            <a:r>
              <a:rPr lang="en-AU" b="0" i="0" dirty="0">
                <a:solidFill>
                  <a:srgbClr val="0D0D0D"/>
                </a:solidFill>
                <a:effectLst/>
                <a:latin typeface="+mj-lt"/>
              </a:rPr>
              <a:t>igh-level, interpreted programming language</a:t>
            </a:r>
            <a:endParaRPr lang="en-AU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6C1AB8-3A7E-E73B-590F-1F78BD1D7FF8}"/>
              </a:ext>
            </a:extLst>
          </p:cNvPr>
          <p:cNvSpPr/>
          <p:nvPr/>
        </p:nvSpPr>
        <p:spPr>
          <a:xfrm>
            <a:off x="452859" y="2427734"/>
            <a:ext cx="280831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Guido van Rossum</a:t>
            </a:r>
            <a:endParaRPr lang="en-AU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5E1ECF-2354-55BD-B591-06C8ACD0D6C5}"/>
              </a:ext>
            </a:extLst>
          </p:cNvPr>
          <p:cNvSpPr/>
          <p:nvPr/>
        </p:nvSpPr>
        <p:spPr>
          <a:xfrm>
            <a:off x="452859" y="3112344"/>
            <a:ext cx="2799504" cy="115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First version 0.9.0, occurred in February 1991</a:t>
            </a:r>
            <a:endParaRPr lang="en-AU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9A2C62-DCA8-E832-8AB6-BE31884271FF}"/>
              </a:ext>
            </a:extLst>
          </p:cNvPr>
          <p:cNvSpPr/>
          <p:nvPr/>
        </p:nvSpPr>
        <p:spPr>
          <a:xfrm>
            <a:off x="3428681" y="3146847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Python 2.x</a:t>
            </a:r>
            <a:endParaRPr lang="en-AU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E02D1-AF98-E47C-CD12-A753DD649F7F}"/>
              </a:ext>
            </a:extLst>
          </p:cNvPr>
          <p:cNvSpPr/>
          <p:nvPr/>
        </p:nvSpPr>
        <p:spPr>
          <a:xfrm>
            <a:off x="3635896" y="1131590"/>
            <a:ext cx="489654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0" i="0" dirty="0">
                <a:solidFill>
                  <a:srgbClr val="0D0D0D"/>
                </a:solidFill>
                <a:effectLst/>
                <a:latin typeface="+mj-lt"/>
              </a:rPr>
              <a:t>Simplicity, readability, and explicitness.</a:t>
            </a:r>
            <a:endParaRPr lang="en-AU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1C3782-9DA3-538F-CF42-E746EFE231EF}"/>
              </a:ext>
            </a:extLst>
          </p:cNvPr>
          <p:cNvSpPr/>
          <p:nvPr/>
        </p:nvSpPr>
        <p:spPr>
          <a:xfrm>
            <a:off x="3419872" y="3721944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Python 3.x</a:t>
            </a:r>
            <a:endParaRPr lang="en-AU" dirty="0"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2E0803-D943-975B-0A6A-E0D1D6135C12}"/>
              </a:ext>
            </a:extLst>
          </p:cNvPr>
          <p:cNvCxnSpPr/>
          <p:nvPr/>
        </p:nvCxnSpPr>
        <p:spPr>
          <a:xfrm>
            <a:off x="3261170" y="1419622"/>
            <a:ext cx="374726" cy="0"/>
          </a:xfrm>
          <a:prstGeom prst="straightConnector1">
            <a:avLst/>
          </a:prstGeom>
          <a:ln>
            <a:solidFill>
              <a:srgbClr val="009A4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806</TotalTime>
  <Words>638</Words>
  <Application>Microsoft Office PowerPoint</Application>
  <PresentationFormat>On-screen Show (16:9)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Presentation template 16x9 blue 01</vt:lpstr>
      <vt:lpstr>Custom Design</vt:lpstr>
      <vt:lpstr>Network Automation with Python</vt:lpstr>
      <vt:lpstr>Network Automation</vt:lpstr>
      <vt:lpstr>Network Automation</vt:lpstr>
      <vt:lpstr>Automation Tools</vt:lpstr>
      <vt:lpstr>Python</vt:lpstr>
      <vt:lpstr>Intro to Python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61</cp:revision>
  <dcterms:created xsi:type="dcterms:W3CDTF">2015-09-29T02:45:20Z</dcterms:created>
  <dcterms:modified xsi:type="dcterms:W3CDTF">2024-03-16T13:35:14Z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