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90"/>
  </p:notesMasterIdLst>
  <p:handoutMasterIdLst>
    <p:handoutMasterId r:id="rId91"/>
  </p:handoutMasterIdLst>
  <p:sldIdLst>
    <p:sldId id="274" r:id="rId6"/>
    <p:sldId id="281" r:id="rId7"/>
    <p:sldId id="485" r:id="rId8"/>
    <p:sldId id="296" r:id="rId9"/>
    <p:sldId id="431" r:id="rId10"/>
    <p:sldId id="432" r:id="rId11"/>
    <p:sldId id="433" r:id="rId12"/>
    <p:sldId id="276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93" r:id="rId21"/>
    <p:sldId id="499" r:id="rId22"/>
    <p:sldId id="442" r:id="rId23"/>
    <p:sldId id="441" r:id="rId24"/>
    <p:sldId id="478" r:id="rId25"/>
    <p:sldId id="443" r:id="rId26"/>
    <p:sldId id="461" r:id="rId27"/>
    <p:sldId id="466" r:id="rId28"/>
    <p:sldId id="444" r:id="rId29"/>
    <p:sldId id="445" r:id="rId30"/>
    <p:sldId id="446" r:id="rId31"/>
    <p:sldId id="495" r:id="rId32"/>
    <p:sldId id="447" r:id="rId33"/>
    <p:sldId id="448" r:id="rId34"/>
    <p:sldId id="449" r:id="rId35"/>
    <p:sldId id="450" r:id="rId36"/>
    <p:sldId id="452" r:id="rId37"/>
    <p:sldId id="451" r:id="rId38"/>
    <p:sldId id="453" r:id="rId39"/>
    <p:sldId id="455" r:id="rId40"/>
    <p:sldId id="456" r:id="rId41"/>
    <p:sldId id="457" r:id="rId42"/>
    <p:sldId id="458" r:id="rId43"/>
    <p:sldId id="459" r:id="rId44"/>
    <p:sldId id="469" r:id="rId45"/>
    <p:sldId id="429" r:id="rId46"/>
    <p:sldId id="430" r:id="rId47"/>
    <p:sldId id="487" r:id="rId48"/>
    <p:sldId id="460" r:id="rId49"/>
    <p:sldId id="498" r:id="rId50"/>
    <p:sldId id="492" r:id="rId51"/>
    <p:sldId id="471" r:id="rId52"/>
    <p:sldId id="464" r:id="rId53"/>
    <p:sldId id="465" r:id="rId54"/>
    <p:sldId id="467" r:id="rId55"/>
    <p:sldId id="472" r:id="rId56"/>
    <p:sldId id="473" r:id="rId57"/>
    <p:sldId id="474" r:id="rId58"/>
    <p:sldId id="475" r:id="rId59"/>
    <p:sldId id="476" r:id="rId60"/>
    <p:sldId id="463" r:id="rId61"/>
    <p:sldId id="468" r:id="rId62"/>
    <p:sldId id="481" r:id="rId63"/>
    <p:sldId id="462" r:id="rId64"/>
    <p:sldId id="479" r:id="rId65"/>
    <p:sldId id="483" r:id="rId66"/>
    <p:sldId id="484" r:id="rId67"/>
    <p:sldId id="482" r:id="rId68"/>
    <p:sldId id="501" r:id="rId69"/>
    <p:sldId id="509" r:id="rId70"/>
    <p:sldId id="504" r:id="rId71"/>
    <p:sldId id="510" r:id="rId72"/>
    <p:sldId id="505" r:id="rId73"/>
    <p:sldId id="511" r:id="rId74"/>
    <p:sldId id="506" r:id="rId75"/>
    <p:sldId id="512" r:id="rId76"/>
    <p:sldId id="507" r:id="rId77"/>
    <p:sldId id="513" r:id="rId78"/>
    <p:sldId id="508" r:id="rId79"/>
    <p:sldId id="491" r:id="rId80"/>
    <p:sldId id="488" r:id="rId81"/>
    <p:sldId id="489" r:id="rId82"/>
    <p:sldId id="490" r:id="rId83"/>
    <p:sldId id="494" r:id="rId84"/>
    <p:sldId id="500" r:id="rId85"/>
    <p:sldId id="486" r:id="rId86"/>
    <p:sldId id="496" r:id="rId87"/>
    <p:sldId id="497" r:id="rId88"/>
    <p:sldId id="351" r:id="rId8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FA"/>
    <a:srgbClr val="E0F0E3"/>
    <a:srgbClr val="DDF3DF"/>
    <a:srgbClr val="D9F8D8"/>
    <a:srgbClr val="009A46"/>
    <a:srgbClr val="004FBB"/>
    <a:srgbClr val="00A2D7"/>
    <a:srgbClr val="F3F8FF"/>
    <a:srgbClr val="166813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12F8B-B081-4A41-B5B6-8DD56E921BEE}" v="120" dt="2023-12-17T10:47:0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9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36"/>
    </p:cViewPr>
  </p:sorter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handoutMaster" Target="handoutMasters/handoutMaster1.xml"/><Relationship Id="rId9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microsoft.com/office/2015/10/relationships/revisionInfo" Target="revisionInfo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232B4951-716A-45B3-98AA-C02FE0C5BA66}"/>
    <pc:docChg chg="undo custSel addSld delSld modSld sldOrd modMainMaster">
      <pc:chgData name="Md Abdullah Al Naser" userId="12acc36d-0ee1-4239-8ed9-1eb1b2a0b545" providerId="ADAL" clId="{232B4951-716A-45B3-98AA-C02FE0C5BA66}" dt="2023-10-11T09:02:43.175" v="3167" actId="2057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modSp mod setBg">
        <pc:chgData name="Md Abdullah Al Naser" userId="12acc36d-0ee1-4239-8ed9-1eb1b2a0b545" providerId="ADAL" clId="{232B4951-716A-45B3-98AA-C02FE0C5BA66}" dt="2023-10-11T09:02:43.175" v="3167" actId="20577"/>
        <pc:sldMkLst>
          <pc:docMk/>
          <pc:sldMk cId="2416480704" sldId="276"/>
        </pc:sldMkLst>
        <pc:spChg chg="mod">
          <ac:chgData name="Md Abdullah Al Naser" userId="12acc36d-0ee1-4239-8ed9-1eb1b2a0b545" providerId="ADAL" clId="{232B4951-716A-45B3-98AA-C02FE0C5BA66}" dt="2023-10-11T09:02:43.175" v="3167" actId="20577"/>
          <ac:spMkLst>
            <pc:docMk/>
            <pc:sldMk cId="2416480704" sldId="276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addSp modSp mod setBg">
        <pc:chgData name="Md Abdullah Al Naser" userId="12acc36d-0ee1-4239-8ed9-1eb1b2a0b545" providerId="ADAL" clId="{232B4951-716A-45B3-98AA-C02FE0C5BA66}" dt="2023-09-12T08:59:15.730" v="1278" actId="14100"/>
        <pc:sldMkLst>
          <pc:docMk/>
          <pc:sldMk cId="308453116" sldId="304"/>
        </pc:sldMkLst>
        <pc:spChg chg="add mod">
          <ac:chgData name="Md Abdullah Al Naser" userId="12acc36d-0ee1-4239-8ed9-1eb1b2a0b545" providerId="ADAL" clId="{232B4951-716A-45B3-98AA-C02FE0C5BA66}" dt="2023-09-12T08:59:15.730" v="1278" actId="14100"/>
          <ac:spMkLst>
            <pc:docMk/>
            <pc:sldMk cId="308453116" sldId="304"/>
            <ac:spMk id="4" creationId="{B4C09A02-23ED-5504-B920-627094EAFAB1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modSp mod setBg modNotes">
        <pc:chgData name="Md Abdullah Al Naser" userId="12acc36d-0ee1-4239-8ed9-1eb1b2a0b545" providerId="ADAL" clId="{232B4951-716A-45B3-98AA-C02FE0C5BA66}" dt="2023-09-12T09:16:36.963" v="1731" actId="20577"/>
        <pc:sldMkLst>
          <pc:docMk/>
          <pc:sldMk cId="2577883481" sldId="309"/>
        </pc:sldMkLst>
        <pc:spChg chg="mod">
          <ac:chgData name="Md Abdullah Al Naser" userId="12acc36d-0ee1-4239-8ed9-1eb1b2a0b545" providerId="ADAL" clId="{232B4951-716A-45B3-98AA-C02FE0C5BA66}" dt="2023-09-12T08:58:04.830" v="1274"/>
          <ac:spMkLst>
            <pc:docMk/>
            <pc:sldMk cId="2577883481" sldId="30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09:03:52.753" v="1411" actId="6549"/>
          <ac:spMkLst>
            <pc:docMk/>
            <pc:sldMk cId="2577883481" sldId="309"/>
            <ac:spMk id="3" creationId="{E9CAD078-4877-976D-9BD3-86831121FF58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" creationId="{BF634A00-7B42-C891-EFBD-CAEB73953A6D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" creationId="{76D8DF47-8F6D-4FDE-026E-0A1EC08B9823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6" creationId="{33217C55-E533-38BF-3BCB-166FCF166E37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7" creationId="{FADCEC90-CD74-638E-927C-D9002176EB92}"/>
          </ac:spMkLst>
        </pc:spChg>
        <pc:spChg chg="mod">
          <ac:chgData name="Md Abdullah Al Naser" userId="12acc36d-0ee1-4239-8ed9-1eb1b2a0b545" providerId="ADAL" clId="{232B4951-716A-45B3-98AA-C02FE0C5BA66}" dt="2023-09-12T09:16:30.544" v="1724" actId="20577"/>
          <ac:spMkLst>
            <pc:docMk/>
            <pc:sldMk cId="2577883481" sldId="309"/>
            <ac:spMk id="38" creationId="{497A7167-EB52-9418-17D9-3C8F21262F0E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4" creationId="{1EAAFDFF-489E-0C26-35F3-948BD8F07AB7}"/>
          </ac:spMkLst>
        </pc:spChg>
        <pc:spChg chg="mod">
          <ac:chgData name="Md Abdullah Al Naser" userId="12acc36d-0ee1-4239-8ed9-1eb1b2a0b545" providerId="ADAL" clId="{232B4951-716A-45B3-98AA-C02FE0C5BA66}" dt="2023-09-12T09:16:13.205" v="1706" actId="20577"/>
          <ac:spMkLst>
            <pc:docMk/>
            <pc:sldMk cId="2577883481" sldId="309"/>
            <ac:spMk id="45" creationId="{788EA5D0-21BA-1B4C-1A6E-F4EA3DBEBA4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6" creationId="{8B9F8605-9A06-DBD1-8953-236D392393A1}"/>
          </ac:spMkLst>
        </pc:spChg>
        <pc:spChg chg="mod">
          <ac:chgData name="Md Abdullah Al Naser" userId="12acc36d-0ee1-4239-8ed9-1eb1b2a0b545" providerId="ADAL" clId="{232B4951-716A-45B3-98AA-C02FE0C5BA66}" dt="2023-09-12T09:16:36.963" v="1731" actId="20577"/>
          <ac:spMkLst>
            <pc:docMk/>
            <pc:sldMk cId="2577883481" sldId="309"/>
            <ac:spMk id="47" creationId="{9E2B105A-1B19-7BF1-B803-74C1523C1AD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8" creationId="{4EEC123D-EE99-97B8-54C8-551B57ED708E}"/>
          </ac:spMkLst>
        </pc:spChg>
        <pc:spChg chg="mod">
          <ac:chgData name="Md Abdullah Al Naser" userId="12acc36d-0ee1-4239-8ed9-1eb1b2a0b545" providerId="ADAL" clId="{232B4951-716A-45B3-98AA-C02FE0C5BA66}" dt="2023-09-12T09:16:24.846" v="1717" actId="20577"/>
          <ac:spMkLst>
            <pc:docMk/>
            <pc:sldMk cId="2577883481" sldId="309"/>
            <ac:spMk id="49" creationId="{5E447905-777E-9652-648B-B613D207BA2B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0" creationId="{81224DD2-C63D-CA44-4D43-6CD350AEBC31}"/>
          </ac:spMkLst>
        </pc:sp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9" creationId="{7D806031-A922-1ED6-413F-D235982DE511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14" creationId="{DC15D52F-F22A-C430-2454-5680E3F506B8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6" creationId="{1EEF2E62-BC27-76B2-D6A1-EAD212B9849A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9" creationId="{376F9200-E272-11F1-70CB-05ECCCEC64FA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addSp modSp mod setBg">
        <pc:chgData name="Md Abdullah Al Naser" userId="12acc36d-0ee1-4239-8ed9-1eb1b2a0b545" providerId="ADAL" clId="{232B4951-716A-45B3-98AA-C02FE0C5BA66}" dt="2023-09-12T09:00:32.603" v="1358" actId="1037"/>
        <pc:sldMkLst>
          <pc:docMk/>
          <pc:sldMk cId="2198090614" sldId="346"/>
        </pc:sldMkLst>
        <pc:spChg chg="mod">
          <ac:chgData name="Md Abdullah Al Naser" userId="12acc36d-0ee1-4239-8ed9-1eb1b2a0b545" providerId="ADAL" clId="{232B4951-716A-45B3-98AA-C02FE0C5BA66}" dt="2023-09-12T08:57:57.970" v="1273" actId="6549"/>
          <ac:spMkLst>
            <pc:docMk/>
            <pc:sldMk cId="2198090614" sldId="346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232B4951-716A-45B3-98AA-C02FE0C5BA66}" dt="2023-09-12T09:00:02.980" v="1291" actId="1076"/>
          <ac:spMkLst>
            <pc:docMk/>
            <pc:sldMk cId="2198090614" sldId="346"/>
            <ac:spMk id="3" creationId="{4B4EDF51-48CF-B9EE-ED32-74CA57C41E9C}"/>
          </ac:spMkLst>
        </pc:spChg>
        <pc:spChg chg="add mod">
          <ac:chgData name="Md Abdullah Al Naser" userId="12acc36d-0ee1-4239-8ed9-1eb1b2a0b545" providerId="ADAL" clId="{232B4951-716A-45B3-98AA-C02FE0C5BA66}" dt="2023-09-12T09:00:32.603" v="1358" actId="1037"/>
          <ac:spMkLst>
            <pc:docMk/>
            <pc:sldMk cId="2198090614" sldId="346"/>
            <ac:spMk id="4" creationId="{F9A7D913-92AB-3900-960A-FA9B9AABFFAF}"/>
          </ac:spMkLst>
        </pc:spChg>
        <pc:spChg chg="mod">
          <ac:chgData name="Md Abdullah Al Naser" userId="12acc36d-0ee1-4239-8ed9-1eb1b2a0b545" providerId="ADAL" clId="{232B4951-716A-45B3-98AA-C02FE0C5BA66}" dt="2023-09-12T09:00:08.758" v="1292" actId="207"/>
          <ac:spMkLst>
            <pc:docMk/>
            <pc:sldMk cId="2198090614" sldId="346"/>
            <ac:spMk id="69" creationId="{9DEB7C1E-0CD2-775F-4029-7B6A7772BA72}"/>
          </ac:spMkLst>
        </pc:spChg>
        <pc:spChg chg="mod">
          <ac:chgData name="Md Abdullah Al Naser" userId="12acc36d-0ee1-4239-8ed9-1eb1b2a0b545" providerId="ADAL" clId="{232B4951-716A-45B3-98AA-C02FE0C5BA66}" dt="2023-09-12T09:00:13.557" v="1294" actId="207"/>
          <ac:spMkLst>
            <pc:docMk/>
            <pc:sldMk cId="2198090614" sldId="346"/>
            <ac:spMk id="70" creationId="{BFBF1598-78A9-F733-24B1-3AF451CA6578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Chg chg="delSp modSp add mod">
        <pc:chgData name="Md Abdullah Al Naser" userId="12acc36d-0ee1-4239-8ed9-1eb1b2a0b545" providerId="ADAL" clId="{232B4951-716A-45B3-98AA-C02FE0C5BA66}" dt="2023-09-12T09:20:13.679" v="1843" actId="255"/>
        <pc:sldMkLst>
          <pc:docMk/>
          <pc:sldMk cId="2546503116" sldId="422"/>
        </pc:sldMkLst>
        <pc:spChg chg="mod">
          <ac:chgData name="Md Abdullah Al Naser" userId="12acc36d-0ee1-4239-8ed9-1eb1b2a0b545" providerId="ADAL" clId="{232B4951-716A-45B3-98AA-C02FE0C5BA66}" dt="2023-09-12T09:20:13.679" v="1843" actId="255"/>
          <ac:spMkLst>
            <pc:docMk/>
            <pc:sldMk cId="2546503116" sldId="422"/>
            <ac:spMk id="3" creationId="{E9CAD078-4877-976D-9BD3-86831121FF58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" creationId="{BF634A00-7B42-C891-EFBD-CAEB73953A6D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" creationId="{76D8DF47-8F6D-4FDE-026E-0A1EC08B9823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6" creationId="{33217C55-E533-38BF-3BCB-166FCF166E3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7" creationId="{FADCEC90-CD74-638E-927C-D9002176EB92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38" creationId="{497A7167-EB52-9418-17D9-3C8F21262F0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4" creationId="{1EAAFDFF-489E-0C26-35F3-948BD8F07AB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5" creationId="{788EA5D0-21BA-1B4C-1A6E-F4EA3DBEBA4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6" creationId="{8B9F8605-9A06-DBD1-8953-236D392393A1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7" creationId="{9E2B105A-1B19-7BF1-B803-74C1523C1AD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8" creationId="{4EEC123D-EE99-97B8-54C8-551B57ED708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9" creationId="{5E447905-777E-9652-648B-B613D207BA2B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0" creationId="{81224DD2-C63D-CA44-4D43-6CD350AEBC31}"/>
          </ac:spMkLst>
        </pc:sp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9" creationId="{7D806031-A922-1ED6-413F-D235982DE511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14" creationId="{DC15D52F-F22A-C430-2454-5680E3F506B8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6" creationId="{1EEF2E62-BC27-76B2-D6A1-EAD212B9849A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9" creationId="{376F9200-E272-11F1-70CB-05ECCCEC64FA}"/>
          </ac:cxnSpMkLst>
        </pc:cxnChg>
      </pc:sldChg>
      <pc:sldChg chg="modSp add mod">
        <pc:chgData name="Md Abdullah Al Naser" userId="12acc36d-0ee1-4239-8ed9-1eb1b2a0b545" providerId="ADAL" clId="{232B4951-716A-45B3-98AA-C02FE0C5BA66}" dt="2023-09-12T09:24:00.971" v="1965" actId="20577"/>
        <pc:sldMkLst>
          <pc:docMk/>
          <pc:sldMk cId="2568843733" sldId="423"/>
        </pc:sldMkLst>
        <pc:spChg chg="mod">
          <ac:chgData name="Md Abdullah Al Naser" userId="12acc36d-0ee1-4239-8ed9-1eb1b2a0b545" providerId="ADAL" clId="{232B4951-716A-45B3-98AA-C02FE0C5BA66}" dt="2023-09-12T09:24:00.971" v="1965" actId="20577"/>
          <ac:spMkLst>
            <pc:docMk/>
            <pc:sldMk cId="2568843733" sldId="423"/>
            <ac:spMk id="3" creationId="{E9CAD078-4877-976D-9BD3-86831121FF58}"/>
          </ac:spMkLst>
        </pc:spChg>
      </pc:sldChg>
      <pc:sldChg chg="modSp add mod">
        <pc:chgData name="Md Abdullah Al Naser" userId="12acc36d-0ee1-4239-8ed9-1eb1b2a0b545" providerId="ADAL" clId="{232B4951-716A-45B3-98AA-C02FE0C5BA66}" dt="2023-09-12T09:29:06.543" v="2204" actId="20577"/>
        <pc:sldMkLst>
          <pc:docMk/>
          <pc:sldMk cId="3033082732" sldId="424"/>
        </pc:sldMkLst>
        <pc:spChg chg="mod">
          <ac:chgData name="Md Abdullah Al Naser" userId="12acc36d-0ee1-4239-8ed9-1eb1b2a0b545" providerId="ADAL" clId="{232B4951-716A-45B3-98AA-C02FE0C5BA66}" dt="2023-09-12T09:29:06.543" v="2204" actId="20577"/>
          <ac:spMkLst>
            <pc:docMk/>
            <pc:sldMk cId="3033082732" sldId="424"/>
            <ac:spMk id="3" creationId="{E9CAD078-4877-976D-9BD3-86831121FF58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17:01.196" v="2243" actId="20577"/>
        <pc:sldMkLst>
          <pc:docMk/>
          <pc:sldMk cId="4154929237" sldId="425"/>
        </pc:sldMkLst>
        <pc:spChg chg="mod">
          <ac:chgData name="Md Abdullah Al Naser" userId="12acc36d-0ee1-4239-8ed9-1eb1b2a0b545" providerId="ADAL" clId="{232B4951-716A-45B3-98AA-C02FE0C5BA66}" dt="2023-09-12T10:17:01.196" v="2243" actId="20577"/>
          <ac:spMkLst>
            <pc:docMk/>
            <pc:sldMk cId="4154929237" sldId="42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16:56.659" v="2239" actId="20577"/>
          <ac:spMkLst>
            <pc:docMk/>
            <pc:sldMk cId="4154929237" sldId="425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30:57.142" v="2735" actId="20577"/>
        <pc:sldMkLst>
          <pc:docMk/>
          <pc:sldMk cId="2179480215" sldId="426"/>
        </pc:sldMkLst>
        <pc:spChg chg="mod">
          <ac:chgData name="Md Abdullah Al Naser" userId="12acc36d-0ee1-4239-8ed9-1eb1b2a0b545" providerId="ADAL" clId="{232B4951-716A-45B3-98AA-C02FE0C5BA66}" dt="2023-09-12T10:17:26.556" v="2250" actId="20577"/>
          <ac:spMkLst>
            <pc:docMk/>
            <pc:sldMk cId="2179480215" sldId="42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10:30:57.142" v="2735" actId="20577"/>
          <ac:spMkLst>
            <pc:docMk/>
            <pc:sldMk cId="2179480215" sldId="42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232B4951-716A-45B3-98AA-C02FE0C5BA66}" dt="2023-09-12T10:17:14.045" v="2245" actId="47"/>
        <pc:sldMkLst>
          <pc:docMk/>
          <pc:sldMk cId="2394236089" sldId="426"/>
        </pc:sldMkLst>
      </pc:sldChg>
      <pc:sldChg chg="modSp add mod">
        <pc:chgData name="Md Abdullah Al Naser" userId="12acc36d-0ee1-4239-8ed9-1eb1b2a0b545" providerId="ADAL" clId="{232B4951-716A-45B3-98AA-C02FE0C5BA66}" dt="2023-09-12T10:33:03.710" v="2768" actId="313"/>
        <pc:sldMkLst>
          <pc:docMk/>
          <pc:sldMk cId="121715504" sldId="427"/>
        </pc:sldMkLst>
        <pc:spChg chg="mod">
          <ac:chgData name="Md Abdullah Al Naser" userId="12acc36d-0ee1-4239-8ed9-1eb1b2a0b545" providerId="ADAL" clId="{232B4951-716A-45B3-98AA-C02FE0C5BA66}" dt="2023-09-12T10:33:03.710" v="2768" actId="313"/>
          <ac:spMkLst>
            <pc:docMk/>
            <pc:sldMk cId="121715504" sldId="42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32:41.563" v="2743" actId="20577"/>
          <ac:spMkLst>
            <pc:docMk/>
            <pc:sldMk cId="121715504" sldId="427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232B4951-716A-45B3-98AA-C02FE0C5BA66}" dt="2023-09-12T10:33:19.284" v="2779" actId="20577"/>
        <pc:sldMkLst>
          <pc:docMk/>
          <pc:sldMk cId="794233277" sldId="428"/>
        </pc:sldMkLst>
        <pc:spChg chg="mod">
          <ac:chgData name="Md Abdullah Al Naser" userId="12acc36d-0ee1-4239-8ed9-1eb1b2a0b545" providerId="ADAL" clId="{232B4951-716A-45B3-98AA-C02FE0C5BA66}" dt="2023-09-12T10:33:19.284" v="2779" actId="20577"/>
          <ac:spMkLst>
            <pc:docMk/>
            <pc:sldMk cId="794233277" sldId="428"/>
            <ac:spMk id="2" creationId="{00000000-0000-0000-0000-000000000000}"/>
          </ac:spMkLst>
        </pc:spChg>
      </pc:sldChg>
      <pc:sldMasterChg chg="modSldLayout">
        <pc:chgData name="Md Abdullah Al Naser" userId="12acc36d-0ee1-4239-8ed9-1eb1b2a0b545" providerId="ADAL" clId="{232B4951-716A-45B3-98AA-C02FE0C5BA66}" dt="2023-10-11T04:23:18.550" v="3122" actId="1036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10-11T04:23:18.550" v="3122" actId="1036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10-11T04:23:18.550" v="3122" actId="1036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  <pc:docChgLst>
    <pc:chgData name="Md Abdullah Al Naser" userId="S::abdullah.naser@apnic.net::12acc36d-0ee1-4239-8ed9-1eb1b2a0b545" providerId="AD" clId="Web-{7A912F8B-B081-4A41-B5B6-8DD56E921BEE}"/>
    <pc:docChg chg="modSld">
      <pc:chgData name="Md Abdullah Al Naser" userId="S::abdullah.naser@apnic.net::12acc36d-0ee1-4239-8ed9-1eb1b2a0b545" providerId="AD" clId="Web-{7A912F8B-B081-4A41-B5B6-8DD56E921BEE}" dt="2023-12-17T10:47:06.635" v="108" actId="20577"/>
      <pc:docMkLst>
        <pc:docMk/>
      </pc:docMkLst>
      <pc:sldChg chg="modSp">
        <pc:chgData name="Md Abdullah Al Naser" userId="S::abdullah.naser@apnic.net::12acc36d-0ee1-4239-8ed9-1eb1b2a0b545" providerId="AD" clId="Web-{7A912F8B-B081-4A41-B5B6-8DD56E921BEE}" dt="2023-12-17T09:45:05.755" v="1" actId="20577"/>
        <pc:sldMkLst>
          <pc:docMk/>
          <pc:sldMk cId="4115284393" sldId="439"/>
        </pc:sldMkLst>
        <pc:spChg chg="mod">
          <ac:chgData name="Md Abdullah Al Naser" userId="S::abdullah.naser@apnic.net::12acc36d-0ee1-4239-8ed9-1eb1b2a0b545" providerId="AD" clId="Web-{7A912F8B-B081-4A41-B5B6-8DD56E921BEE}" dt="2023-12-17T09:45:05.755" v="1" actId="20577"/>
          <ac:spMkLst>
            <pc:docMk/>
            <pc:sldMk cId="4115284393" sldId="439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09:58:09.971" v="21" actId="20577"/>
        <pc:sldMkLst>
          <pc:docMk/>
          <pc:sldMk cId="781760469" sldId="444"/>
        </pc:sldMkLst>
        <pc:spChg chg="mod">
          <ac:chgData name="Md Abdullah Al Naser" userId="S::abdullah.naser@apnic.net::12acc36d-0ee1-4239-8ed9-1eb1b2a0b545" providerId="AD" clId="Web-{7A912F8B-B081-4A41-B5B6-8DD56E921BEE}" dt="2023-12-17T09:56:39.121" v="13" actId="20577"/>
          <ac:spMkLst>
            <pc:docMk/>
            <pc:sldMk cId="781760469" sldId="444"/>
            <ac:spMk id="2" creationId="{00000000-0000-0000-0000-000000000000}"/>
          </ac:spMkLst>
        </pc:spChg>
        <pc:spChg chg="mod">
          <ac:chgData name="Md Abdullah Al Naser" userId="S::abdullah.naser@apnic.net::12acc36d-0ee1-4239-8ed9-1eb1b2a0b545" providerId="AD" clId="Web-{7A912F8B-B081-4A41-B5B6-8DD56E921BEE}" dt="2023-12-17T09:58:09.971" v="21" actId="20577"/>
          <ac:spMkLst>
            <pc:docMk/>
            <pc:sldMk cId="781760469" sldId="444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09:56:44.918" v="14" actId="20577"/>
        <pc:sldMkLst>
          <pc:docMk/>
          <pc:sldMk cId="2236968942" sldId="445"/>
        </pc:sldMkLst>
        <pc:spChg chg="mod">
          <ac:chgData name="Md Abdullah Al Naser" userId="S::abdullah.naser@apnic.net::12acc36d-0ee1-4239-8ed9-1eb1b2a0b545" providerId="AD" clId="Web-{7A912F8B-B081-4A41-B5B6-8DD56E921BEE}" dt="2023-12-17T09:56:44.918" v="14" actId="20577"/>
          <ac:spMkLst>
            <pc:docMk/>
            <pc:sldMk cId="2236968942" sldId="445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03:55.994" v="37" actId="20577"/>
        <pc:sldMkLst>
          <pc:docMk/>
          <pc:sldMk cId="1698053511" sldId="447"/>
        </pc:sldMkLst>
        <pc:spChg chg="mod">
          <ac:chgData name="Md Abdullah Al Naser" userId="S::abdullah.naser@apnic.net::12acc36d-0ee1-4239-8ed9-1eb1b2a0b545" providerId="AD" clId="Web-{7A912F8B-B081-4A41-B5B6-8DD56E921BEE}" dt="2023-12-17T10:03:55.994" v="37" actId="20577"/>
          <ac:spMkLst>
            <pc:docMk/>
            <pc:sldMk cId="1698053511" sldId="447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05:37.981" v="42" actId="20577"/>
        <pc:sldMkLst>
          <pc:docMk/>
          <pc:sldMk cId="4036190152" sldId="449"/>
        </pc:sldMkLst>
        <pc:spChg chg="mod">
          <ac:chgData name="Md Abdullah Al Naser" userId="S::abdullah.naser@apnic.net::12acc36d-0ee1-4239-8ed9-1eb1b2a0b545" providerId="AD" clId="Web-{7A912F8B-B081-4A41-B5B6-8DD56E921BEE}" dt="2023-12-17T10:05:37.981" v="42" actId="20577"/>
          <ac:spMkLst>
            <pc:docMk/>
            <pc:sldMk cId="4036190152" sldId="449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06:06.638" v="60" actId="20577"/>
        <pc:sldMkLst>
          <pc:docMk/>
          <pc:sldMk cId="919165888" sldId="450"/>
        </pc:sldMkLst>
        <pc:spChg chg="mod">
          <ac:chgData name="Md Abdullah Al Naser" userId="S::abdullah.naser@apnic.net::12acc36d-0ee1-4239-8ed9-1eb1b2a0b545" providerId="AD" clId="Web-{7A912F8B-B081-4A41-B5B6-8DD56E921BEE}" dt="2023-12-17T10:06:06.638" v="60" actId="20577"/>
          <ac:spMkLst>
            <pc:docMk/>
            <pc:sldMk cId="919165888" sldId="450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08:56.657" v="73" actId="20577"/>
        <pc:sldMkLst>
          <pc:docMk/>
          <pc:sldMk cId="1080101524" sldId="451"/>
        </pc:sldMkLst>
        <pc:spChg chg="mod">
          <ac:chgData name="Md Abdullah Al Naser" userId="S::abdullah.naser@apnic.net::12acc36d-0ee1-4239-8ed9-1eb1b2a0b545" providerId="AD" clId="Web-{7A912F8B-B081-4A41-B5B6-8DD56E921BEE}" dt="2023-12-17T10:08:56.657" v="73" actId="20577"/>
          <ac:spMkLst>
            <pc:docMk/>
            <pc:sldMk cId="1080101524" sldId="451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07:23.389" v="67" actId="20577"/>
        <pc:sldMkLst>
          <pc:docMk/>
          <pc:sldMk cId="2514184853" sldId="452"/>
        </pc:sldMkLst>
        <pc:spChg chg="mod">
          <ac:chgData name="Md Abdullah Al Naser" userId="S::abdullah.naser@apnic.net::12acc36d-0ee1-4239-8ed9-1eb1b2a0b545" providerId="AD" clId="Web-{7A912F8B-B081-4A41-B5B6-8DD56E921BEE}" dt="2023-12-17T10:07:23.389" v="67" actId="20577"/>
          <ac:spMkLst>
            <pc:docMk/>
            <pc:sldMk cId="2514184853" sldId="452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19:37.890" v="76" actId="20577"/>
        <pc:sldMkLst>
          <pc:docMk/>
          <pc:sldMk cId="2936503608" sldId="460"/>
        </pc:sldMkLst>
        <pc:spChg chg="mod">
          <ac:chgData name="Md Abdullah Al Naser" userId="S::abdullah.naser@apnic.net::12acc36d-0ee1-4239-8ed9-1eb1b2a0b545" providerId="AD" clId="Web-{7A912F8B-B081-4A41-B5B6-8DD56E921BEE}" dt="2023-12-17T10:19:37.890" v="76" actId="20577"/>
          <ac:spMkLst>
            <pc:docMk/>
            <pc:sldMk cId="2936503608" sldId="460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37:34.883" v="102" actId="20577"/>
        <pc:sldMkLst>
          <pc:docMk/>
          <pc:sldMk cId="2472522312" sldId="468"/>
        </pc:sldMkLst>
        <pc:spChg chg="mod">
          <ac:chgData name="Md Abdullah Al Naser" userId="S::abdullah.naser@apnic.net::12acc36d-0ee1-4239-8ed9-1eb1b2a0b545" providerId="AD" clId="Web-{7A912F8B-B081-4A41-B5B6-8DD56E921BEE}" dt="2023-12-17T10:37:34.883" v="102" actId="20577"/>
          <ac:spMkLst>
            <pc:docMk/>
            <pc:sldMk cId="2472522312" sldId="468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27:57.208" v="81" actId="20577"/>
        <pc:sldMkLst>
          <pc:docMk/>
          <pc:sldMk cId="3455937068" sldId="472"/>
        </pc:sldMkLst>
        <pc:spChg chg="mod">
          <ac:chgData name="Md Abdullah Al Naser" userId="S::abdullah.naser@apnic.net::12acc36d-0ee1-4239-8ed9-1eb1b2a0b545" providerId="AD" clId="Web-{7A912F8B-B081-4A41-B5B6-8DD56E921BEE}" dt="2023-12-17T10:27:57.208" v="81" actId="20577"/>
          <ac:spMkLst>
            <pc:docMk/>
            <pc:sldMk cId="3455937068" sldId="472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30:28.851" v="83" actId="20577"/>
        <pc:sldMkLst>
          <pc:docMk/>
          <pc:sldMk cId="1943336501" sldId="475"/>
        </pc:sldMkLst>
        <pc:spChg chg="mod">
          <ac:chgData name="Md Abdullah Al Naser" userId="S::abdullah.naser@apnic.net::12acc36d-0ee1-4239-8ed9-1eb1b2a0b545" providerId="AD" clId="Web-{7A912F8B-B081-4A41-B5B6-8DD56E921BEE}" dt="2023-12-17T10:30:28.851" v="83" actId="20577"/>
          <ac:spMkLst>
            <pc:docMk/>
            <pc:sldMk cId="1943336501" sldId="475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30:32.976" v="85" actId="20577"/>
        <pc:sldMkLst>
          <pc:docMk/>
          <pc:sldMk cId="955768402" sldId="476"/>
        </pc:sldMkLst>
        <pc:spChg chg="mod">
          <ac:chgData name="Md Abdullah Al Naser" userId="S::abdullah.naser@apnic.net::12acc36d-0ee1-4239-8ed9-1eb1b2a0b545" providerId="AD" clId="Web-{7A912F8B-B081-4A41-B5B6-8DD56E921BEE}" dt="2023-12-17T10:30:32.976" v="85" actId="20577"/>
          <ac:spMkLst>
            <pc:docMk/>
            <pc:sldMk cId="955768402" sldId="476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09:53:03.694" v="12" actId="20577"/>
        <pc:sldMkLst>
          <pc:docMk/>
          <pc:sldMk cId="298782834" sldId="478"/>
        </pc:sldMkLst>
        <pc:spChg chg="mod">
          <ac:chgData name="Md Abdullah Al Naser" userId="S::abdullah.naser@apnic.net::12acc36d-0ee1-4239-8ed9-1eb1b2a0b545" providerId="AD" clId="Web-{7A912F8B-B081-4A41-B5B6-8DD56E921BEE}" dt="2023-12-17T09:53:03.694" v="12" actId="20577"/>
          <ac:spMkLst>
            <pc:docMk/>
            <pc:sldMk cId="298782834" sldId="478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46:13.165" v="106" actId="20577"/>
        <pc:sldMkLst>
          <pc:docMk/>
          <pc:sldMk cId="1080547519" sldId="490"/>
        </pc:sldMkLst>
        <pc:spChg chg="mod">
          <ac:chgData name="Md Abdullah Al Naser" userId="S::abdullah.naser@apnic.net::12acc36d-0ee1-4239-8ed9-1eb1b2a0b545" providerId="AD" clId="Web-{7A912F8B-B081-4A41-B5B6-8DD56E921BEE}" dt="2023-12-17T10:46:13.165" v="106" actId="20577"/>
          <ac:spMkLst>
            <pc:docMk/>
            <pc:sldMk cId="1080547519" sldId="490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09:49:49.777" v="8" actId="20577"/>
        <pc:sldMkLst>
          <pc:docMk/>
          <pc:sldMk cId="1916269396" sldId="493"/>
        </pc:sldMkLst>
        <pc:spChg chg="mod">
          <ac:chgData name="Md Abdullah Al Naser" userId="S::abdullah.naser@apnic.net::12acc36d-0ee1-4239-8ed9-1eb1b2a0b545" providerId="AD" clId="Web-{7A912F8B-B081-4A41-B5B6-8DD56E921BEE}" dt="2023-12-17T09:49:49.777" v="8" actId="20577"/>
          <ac:spMkLst>
            <pc:docMk/>
            <pc:sldMk cId="1916269396" sldId="493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47:06.635" v="108" actId="20577"/>
        <pc:sldMkLst>
          <pc:docMk/>
          <pc:sldMk cId="3992429569" sldId="494"/>
        </pc:sldMkLst>
        <pc:spChg chg="mod">
          <ac:chgData name="Md Abdullah Al Naser" userId="S::abdullah.naser@apnic.net::12acc36d-0ee1-4239-8ed9-1eb1b2a0b545" providerId="AD" clId="Web-{7A912F8B-B081-4A41-B5B6-8DD56E921BEE}" dt="2023-12-17T10:47:06.635" v="108" actId="20577"/>
          <ac:spMkLst>
            <pc:docMk/>
            <pc:sldMk cId="3992429569" sldId="494"/>
            <ac:spMk id="2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10:22:34.811" v="80" actId="20577"/>
        <pc:sldMkLst>
          <pc:docMk/>
          <pc:sldMk cId="3882470798" sldId="498"/>
        </pc:sldMkLst>
        <pc:spChg chg="mod">
          <ac:chgData name="Md Abdullah Al Naser" userId="S::abdullah.naser@apnic.net::12acc36d-0ee1-4239-8ed9-1eb1b2a0b545" providerId="AD" clId="Web-{7A912F8B-B081-4A41-B5B6-8DD56E921BEE}" dt="2023-12-17T10:22:34.811" v="80" actId="20577"/>
          <ac:spMkLst>
            <pc:docMk/>
            <pc:sldMk cId="3882470798" sldId="498"/>
            <ac:spMk id="3" creationId="{00000000-0000-0000-0000-000000000000}"/>
          </ac:spMkLst>
        </pc:spChg>
      </pc:sldChg>
      <pc:sldChg chg="modSp">
        <pc:chgData name="Md Abdullah Al Naser" userId="S::abdullah.naser@apnic.net::12acc36d-0ee1-4239-8ed9-1eb1b2a0b545" providerId="AD" clId="Web-{7A912F8B-B081-4A41-B5B6-8DD56E921BEE}" dt="2023-12-17T09:49:52.386" v="9" actId="20577"/>
        <pc:sldMkLst>
          <pc:docMk/>
          <pc:sldMk cId="1064365259" sldId="499"/>
        </pc:sldMkLst>
        <pc:spChg chg="mod">
          <ac:chgData name="Md Abdullah Al Naser" userId="S::abdullah.naser@apnic.net::12acc36d-0ee1-4239-8ed9-1eb1b2a0b545" providerId="AD" clId="Web-{7A912F8B-B081-4A41-B5B6-8DD56E921BEE}" dt="2023-12-17T09:49:52.386" v="9" actId="20577"/>
          <ac:spMkLst>
            <pc:docMk/>
            <pc:sldMk cId="1064365259" sldId="499"/>
            <ac:spMk id="2" creationId="{00000000-0000-0000-0000-000000000000}"/>
          </ac:spMkLst>
        </pc:spChg>
      </pc:sldChg>
    </pc:docChg>
  </pc:docChgLst>
  <pc:docChgLst>
    <pc:chgData name="Md Abdullah Al Naser" userId="12acc36d-0ee1-4239-8ed9-1eb1b2a0b545" providerId="ADAL" clId="{C7045470-A990-458E-A749-9432EC296B0B}"/>
    <pc:docChg chg="undo redo custSel addSld delSld modSld sldOrd modMainMaster">
      <pc:chgData name="Md Abdullah Al Naser" userId="12acc36d-0ee1-4239-8ed9-1eb1b2a0b545" providerId="ADAL" clId="{C7045470-A990-458E-A749-9432EC296B0B}" dt="2023-12-10T01:22:40.955" v="21301" actId="20577"/>
      <pc:docMkLst>
        <pc:docMk/>
      </pc:docMkLst>
      <pc:sldChg chg="modSp mod">
        <pc:chgData name="Md Abdullah Al Naser" userId="12acc36d-0ee1-4239-8ed9-1eb1b2a0b545" providerId="ADAL" clId="{C7045470-A990-458E-A749-9432EC296B0B}" dt="2023-12-04T01:18:40.939" v="9574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C7045470-A990-458E-A749-9432EC296B0B}" dt="2023-12-02T11:21:38.213" v="20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C7045470-A990-458E-A749-9432EC296B0B}" dt="2023-12-04T01:18:40.939" v="9574" actId="20577"/>
          <ac:spMkLst>
            <pc:docMk/>
            <pc:sldMk cId="17876367" sldId="274"/>
            <ac:spMk id="3" creationId="{BA6AB0F0-EB52-2148-A63C-DFD0BED213DF}"/>
          </ac:spMkLst>
        </pc:spChg>
        <pc:spChg chg="mod">
          <ac:chgData name="Md Abdullah Al Naser" userId="12acc36d-0ee1-4239-8ed9-1eb1b2a0b545" providerId="ADAL" clId="{C7045470-A990-458E-A749-9432EC296B0B}" dt="2023-12-02T11:21:49.236" v="31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del">
        <pc:chgData name="Md Abdullah Al Naser" userId="12acc36d-0ee1-4239-8ed9-1eb1b2a0b545" providerId="ADAL" clId="{C7045470-A990-458E-A749-9432EC296B0B}" dt="2023-12-02T11:21:57.336" v="32" actId="47"/>
        <pc:sldMkLst>
          <pc:docMk/>
          <pc:sldMk cId="3043683996" sldId="275"/>
        </pc:sldMkLst>
      </pc:sldChg>
      <pc:sldChg chg="modSp mod">
        <pc:chgData name="Md Abdullah Al Naser" userId="12acc36d-0ee1-4239-8ed9-1eb1b2a0b545" providerId="ADAL" clId="{C7045470-A990-458E-A749-9432EC296B0B}" dt="2023-12-02T13:01:59.421" v="4857" actId="27636"/>
        <pc:sldMkLst>
          <pc:docMk/>
          <pc:sldMk cId="2416480704" sldId="276"/>
        </pc:sldMkLst>
        <pc:spChg chg="mod">
          <ac:chgData name="Md Abdullah Al Naser" userId="12acc36d-0ee1-4239-8ed9-1eb1b2a0b545" providerId="ADAL" clId="{C7045470-A990-458E-A749-9432EC296B0B}" dt="2023-12-02T12:03:21.284" v="2107" actId="20577"/>
          <ac:spMkLst>
            <pc:docMk/>
            <pc:sldMk cId="2416480704" sldId="27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01:59.421" v="4857" actId="27636"/>
          <ac:spMkLst>
            <pc:docMk/>
            <pc:sldMk cId="2416480704" sldId="276"/>
            <ac:spMk id="3" creationId="{00000000-0000-0000-0000-000000000000}"/>
          </ac:spMkLst>
        </pc:spChg>
      </pc:sldChg>
      <pc:sldChg chg="addSp delSp modSp mod">
        <pc:chgData name="Md Abdullah Al Naser" userId="12acc36d-0ee1-4239-8ed9-1eb1b2a0b545" providerId="ADAL" clId="{C7045470-A990-458E-A749-9432EC296B0B}" dt="2023-12-04T03:44:06.927" v="13978" actId="113"/>
        <pc:sldMkLst>
          <pc:docMk/>
          <pc:sldMk cId="1634754911" sldId="281"/>
        </pc:sldMkLst>
        <pc:spChg chg="del mod">
          <ac:chgData name="Md Abdullah Al Naser" userId="12acc36d-0ee1-4239-8ed9-1eb1b2a0b545" providerId="ADAL" clId="{C7045470-A990-458E-A749-9432EC296B0B}" dt="2023-12-04T03:43:35.012" v="13969" actId="478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C7045470-A990-458E-A749-9432EC296B0B}" dt="2023-12-04T03:44:06.927" v="13978" actId="113"/>
          <ac:spMkLst>
            <pc:docMk/>
            <pc:sldMk cId="1634754911" sldId="281"/>
            <ac:spMk id="3" creationId="{A78492CE-EC11-3D69-EEEC-CABA22FD36C0}"/>
          </ac:spMkLst>
        </pc:spChg>
        <pc:spChg chg="add del mod">
          <ac:chgData name="Md Abdullah Al Naser" userId="12acc36d-0ee1-4239-8ed9-1eb1b2a0b545" providerId="ADAL" clId="{C7045470-A990-458E-A749-9432EC296B0B}" dt="2023-12-04T03:43:38.515" v="13970" actId="478"/>
          <ac:spMkLst>
            <pc:docMk/>
            <pc:sldMk cId="1634754911" sldId="281"/>
            <ac:spMk id="5" creationId="{31643E63-6ED3-D0E6-4881-46B591A0A6FC}"/>
          </ac:spMkLst>
        </pc:spChg>
        <pc:picChg chg="add">
          <ac:chgData name="Md Abdullah Al Naser" userId="12acc36d-0ee1-4239-8ed9-1eb1b2a0b545" providerId="ADAL" clId="{C7045470-A990-458E-A749-9432EC296B0B}" dt="2023-12-04T03:43:22.332" v="13957"/>
          <ac:picMkLst>
            <pc:docMk/>
            <pc:sldMk cId="1634754911" sldId="281"/>
            <ac:picMk id="1026" creationId="{383F4BBB-F11D-1DF6-4DAB-C4DC7339D7FA}"/>
          </ac:picMkLst>
        </pc:picChg>
      </pc:sldChg>
      <pc:sldChg chg="del">
        <pc:chgData name="Md Abdullah Al Naser" userId="12acc36d-0ee1-4239-8ed9-1eb1b2a0b545" providerId="ADAL" clId="{C7045470-A990-458E-A749-9432EC296B0B}" dt="2023-12-04T02:56:45.283" v="12922" actId="47"/>
        <pc:sldMkLst>
          <pc:docMk/>
          <pc:sldMk cId="2206126354" sldId="28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28350136" sldId="285"/>
        </pc:sldMkLst>
      </pc:sldChg>
      <pc:sldChg chg="del">
        <pc:chgData name="Md Abdullah Al Naser" userId="12acc36d-0ee1-4239-8ed9-1eb1b2a0b545" providerId="ADAL" clId="{C7045470-A990-458E-A749-9432EC296B0B}" dt="2023-12-04T02:56:45.283" v="12922" actId="47"/>
        <pc:sldMkLst>
          <pc:docMk/>
          <pc:sldMk cId="3625310878" sldId="28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661227157" sldId="287"/>
        </pc:sldMkLst>
      </pc:sldChg>
      <pc:sldChg chg="del">
        <pc:chgData name="Md Abdullah Al Naser" userId="12acc36d-0ee1-4239-8ed9-1eb1b2a0b545" providerId="ADAL" clId="{C7045470-A990-458E-A749-9432EC296B0B}" dt="2023-12-04T03:16:02.963" v="13288" actId="47"/>
        <pc:sldMkLst>
          <pc:docMk/>
          <pc:sldMk cId="3034354716" sldId="28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679400634" sldId="295"/>
        </pc:sldMkLst>
      </pc:sldChg>
      <pc:sldChg chg="modSp mod">
        <pc:chgData name="Md Abdullah Al Naser" userId="12acc36d-0ee1-4239-8ed9-1eb1b2a0b545" providerId="ADAL" clId="{C7045470-A990-458E-A749-9432EC296B0B}" dt="2023-12-04T06:28:35.711" v="17767" actId="20577"/>
        <pc:sldMkLst>
          <pc:docMk/>
          <pc:sldMk cId="3269953157" sldId="296"/>
        </pc:sldMkLst>
        <pc:spChg chg="mod">
          <ac:chgData name="Md Abdullah Al Naser" userId="12acc36d-0ee1-4239-8ed9-1eb1b2a0b545" providerId="ADAL" clId="{C7045470-A990-458E-A749-9432EC296B0B}" dt="2023-12-02T11:22:24.608" v="84" actId="20577"/>
          <ac:spMkLst>
            <pc:docMk/>
            <pc:sldMk cId="3269953157" sldId="29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28:35.711" v="17767" actId="20577"/>
          <ac:spMkLst>
            <pc:docMk/>
            <pc:sldMk cId="3269953157" sldId="296"/>
            <ac:spMk id="3" creationId="{00000000-0000-0000-0000-000000000000}"/>
          </ac:spMkLst>
        </pc:spChg>
      </pc:sldChg>
      <pc:sldChg chg="del">
        <pc:chgData name="Md Abdullah Al Naser" userId="12acc36d-0ee1-4239-8ed9-1eb1b2a0b545" providerId="ADAL" clId="{C7045470-A990-458E-A749-9432EC296B0B}" dt="2023-12-04T02:56:41.601" v="12921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C7045470-A990-458E-A749-9432EC296B0B}" dt="2023-12-04T02:56:41.601" v="12921" actId="47"/>
        <pc:sldMkLst>
          <pc:docMk/>
          <pc:sldMk cId="874789597" sldId="29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68239351" sldId="29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17106824" sldId="30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800629084" sldId="30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08453116" sldId="30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75165637" sldId="31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065586968" sldId="31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153144775" sldId="31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569120748" sldId="31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507471426" sldId="33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29354143" sldId="33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37560663" sldId="35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110316797" sldId="35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609747667" sldId="35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78388432" sldId="36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381287232" sldId="36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546909133" sldId="36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254483037" sldId="37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250312991" sldId="37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267684177" sldId="37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62469479" sldId="37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67777854" sldId="37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584331220" sldId="37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276228016" sldId="37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912580541" sldId="37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278596449" sldId="37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96360929" sldId="37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201270466" sldId="38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442392424" sldId="38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170083855" sldId="38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9753865" sldId="38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547765309" sldId="38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172488460" sldId="38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46736302" sldId="38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861078447" sldId="39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624448912" sldId="39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95081762" sldId="39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327679784" sldId="39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752163351" sldId="40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51194630" sldId="40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325369831" sldId="40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500623371" sldId="40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835742892" sldId="40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700822205" sldId="40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21477580" sldId="40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124932230" sldId="40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042341643" sldId="40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489682569" sldId="40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662457508" sldId="41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748037109" sldId="41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347684036" sldId="41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898936485" sldId="41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579976686" sldId="41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061589354" sldId="41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27087541" sldId="41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86401640" sldId="41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746394079" sldId="418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609176232" sldId="419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475389741" sldId="420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08073296" sldId="421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546503116" sldId="422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568843733" sldId="423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3033082732" sldId="424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4154929237" sldId="425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2179480215" sldId="426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121715504" sldId="427"/>
        </pc:sldMkLst>
      </pc:sldChg>
      <pc:sldChg chg="del">
        <pc:chgData name="Md Abdullah Al Naser" userId="12acc36d-0ee1-4239-8ed9-1eb1b2a0b545" providerId="ADAL" clId="{C7045470-A990-458E-A749-9432EC296B0B}" dt="2023-12-02T13:24:14.766" v="5917" actId="47"/>
        <pc:sldMkLst>
          <pc:docMk/>
          <pc:sldMk cId="794233277" sldId="428"/>
        </pc:sldMkLst>
      </pc:sldChg>
      <pc:sldChg chg="modSp add del mod ord">
        <pc:chgData name="Md Abdullah Al Naser" userId="12acc36d-0ee1-4239-8ed9-1eb1b2a0b545" providerId="ADAL" clId="{C7045470-A990-458E-A749-9432EC296B0B}" dt="2023-12-07T10:58:23.668" v="21233"/>
        <pc:sldMkLst>
          <pc:docMk/>
          <pc:sldMk cId="1795541960" sldId="429"/>
        </pc:sldMkLst>
        <pc:spChg chg="mod">
          <ac:chgData name="Md Abdullah Al Naser" userId="12acc36d-0ee1-4239-8ed9-1eb1b2a0b545" providerId="ADAL" clId="{C7045470-A990-458E-A749-9432EC296B0B}" dt="2023-12-07T10:57:40.664" v="21213"/>
          <ac:spMkLst>
            <pc:docMk/>
            <pc:sldMk cId="1795541960" sldId="42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7T10:58:00.532" v="21231" actId="113"/>
          <ac:spMkLst>
            <pc:docMk/>
            <pc:sldMk cId="1795541960" sldId="429"/>
            <ac:spMk id="3" creationId="{00000000-0000-0000-0000-000000000000}"/>
          </ac:spMkLst>
        </pc:spChg>
      </pc:sldChg>
      <pc:sldChg chg="modSp add mod ord setBg">
        <pc:chgData name="Md Abdullah Al Naser" userId="12acc36d-0ee1-4239-8ed9-1eb1b2a0b545" providerId="ADAL" clId="{C7045470-A990-458E-A749-9432EC296B0B}" dt="2023-12-04T05:47:37.941" v="16155" actId="20577"/>
        <pc:sldMkLst>
          <pc:docMk/>
          <pc:sldMk cId="292815734" sldId="430"/>
        </pc:sldMkLst>
        <pc:spChg chg="mod">
          <ac:chgData name="Md Abdullah Al Naser" userId="12acc36d-0ee1-4239-8ed9-1eb1b2a0b545" providerId="ADAL" clId="{C7045470-A990-458E-A749-9432EC296B0B}" dt="2023-12-04T05:47:37.941" v="16155" actId="20577"/>
          <ac:spMkLst>
            <pc:docMk/>
            <pc:sldMk cId="292815734" sldId="430"/>
            <ac:spMk id="3" creationId="{00000000-0000-0000-0000-000000000000}"/>
          </ac:spMkLst>
        </pc:spChg>
      </pc:sldChg>
      <pc:sldChg chg="modSp add del mod">
        <pc:chgData name="Md Abdullah Al Naser" userId="12acc36d-0ee1-4239-8ed9-1eb1b2a0b545" providerId="ADAL" clId="{C7045470-A990-458E-A749-9432EC296B0B}" dt="2023-12-02T14:20:05.254" v="9107" actId="2696"/>
        <pc:sldMkLst>
          <pc:docMk/>
          <pc:sldMk cId="3920251808" sldId="430"/>
        </pc:sldMkLst>
        <pc:spChg chg="mod">
          <ac:chgData name="Md Abdullah Al Naser" userId="12acc36d-0ee1-4239-8ed9-1eb1b2a0b545" providerId="ADAL" clId="{C7045470-A990-458E-A749-9432EC296B0B}" dt="2023-12-02T11:35:32.223" v="692" actId="20577"/>
          <ac:spMkLst>
            <pc:docMk/>
            <pc:sldMk cId="3920251808" sldId="43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1:43:18.481" v="1251" actId="20577"/>
          <ac:spMkLst>
            <pc:docMk/>
            <pc:sldMk cId="3920251808" sldId="43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12:40:09.732" v="20182" actId="20577"/>
        <pc:sldMkLst>
          <pc:docMk/>
          <pc:sldMk cId="779406811" sldId="431"/>
        </pc:sldMkLst>
        <pc:spChg chg="mod">
          <ac:chgData name="Md Abdullah Al Naser" userId="12acc36d-0ee1-4239-8ed9-1eb1b2a0b545" providerId="ADAL" clId="{C7045470-A990-458E-A749-9432EC296B0B}" dt="2023-12-04T12:40:09.732" v="20182" actId="20577"/>
          <ac:spMkLst>
            <pc:docMk/>
            <pc:sldMk cId="779406811" sldId="43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18:12.971" v="13290" actId="20577"/>
          <ac:spMkLst>
            <pc:docMk/>
            <pc:sldMk cId="779406811" sldId="43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01:17.705" v="4854" actId="948"/>
        <pc:sldMkLst>
          <pc:docMk/>
          <pc:sldMk cId="1745827382" sldId="432"/>
        </pc:sldMkLst>
        <pc:spChg chg="mod">
          <ac:chgData name="Md Abdullah Al Naser" userId="12acc36d-0ee1-4239-8ed9-1eb1b2a0b545" providerId="ADAL" clId="{C7045470-A990-458E-A749-9432EC296B0B}" dt="2023-12-02T11:44:27.054" v="1304" actId="20577"/>
          <ac:spMkLst>
            <pc:docMk/>
            <pc:sldMk cId="1745827382" sldId="43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01:17.705" v="4854" actId="948"/>
          <ac:spMkLst>
            <pc:docMk/>
            <pc:sldMk cId="1745827382" sldId="432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01:31.716" v="4855" actId="948"/>
        <pc:sldMkLst>
          <pc:docMk/>
          <pc:sldMk cId="3887493922" sldId="433"/>
        </pc:sldMkLst>
        <pc:spChg chg="mod">
          <ac:chgData name="Md Abdullah Al Naser" userId="12acc36d-0ee1-4239-8ed9-1eb1b2a0b545" providerId="ADAL" clId="{C7045470-A990-458E-A749-9432EC296B0B}" dt="2023-12-02T11:59:09.098" v="1867"/>
          <ac:spMkLst>
            <pc:docMk/>
            <pc:sldMk cId="3887493922" sldId="43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01:31.716" v="4855" actId="948"/>
          <ac:spMkLst>
            <pc:docMk/>
            <pc:sldMk cId="3887493922" sldId="43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2:11:48.154" v="2485" actId="27636"/>
        <pc:sldMkLst>
          <pc:docMk/>
          <pc:sldMk cId="255973036" sldId="434"/>
        </pc:sldMkLst>
        <pc:spChg chg="mod">
          <ac:chgData name="Md Abdullah Al Naser" userId="12acc36d-0ee1-4239-8ed9-1eb1b2a0b545" providerId="ADAL" clId="{C7045470-A990-458E-A749-9432EC296B0B}" dt="2023-12-02T12:06:21.796" v="2148" actId="20577"/>
          <ac:spMkLst>
            <pc:docMk/>
            <pc:sldMk cId="255973036" sldId="43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2:11:48.154" v="2485" actId="27636"/>
          <ac:spMkLst>
            <pc:docMk/>
            <pc:sldMk cId="255973036" sldId="434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6:03:42.614" v="16281" actId="20577"/>
        <pc:sldMkLst>
          <pc:docMk/>
          <pc:sldMk cId="258961586" sldId="435"/>
        </pc:sldMkLst>
        <pc:spChg chg="mod">
          <ac:chgData name="Md Abdullah Al Naser" userId="12acc36d-0ee1-4239-8ed9-1eb1b2a0b545" providerId="ADAL" clId="{C7045470-A990-458E-A749-9432EC296B0B}" dt="2023-12-04T06:03:42.614" v="16281" actId="20577"/>
          <ac:spMkLst>
            <pc:docMk/>
            <pc:sldMk cId="258961586" sldId="435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2:22:58.327" v="2999" actId="20577"/>
        <pc:sldMkLst>
          <pc:docMk/>
          <pc:sldMk cId="2422463891" sldId="436"/>
        </pc:sldMkLst>
        <pc:spChg chg="mod">
          <ac:chgData name="Md Abdullah Al Naser" userId="12acc36d-0ee1-4239-8ed9-1eb1b2a0b545" providerId="ADAL" clId="{C7045470-A990-458E-A749-9432EC296B0B}" dt="2023-12-02T12:22:58.327" v="2999" actId="20577"/>
          <ac:spMkLst>
            <pc:docMk/>
            <pc:sldMk cId="2422463891" sldId="436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2:45:09.252" v="4078" actId="21"/>
        <pc:sldMkLst>
          <pc:docMk/>
          <pc:sldMk cId="730002496" sldId="437"/>
        </pc:sldMkLst>
        <pc:spChg chg="mod">
          <ac:chgData name="Md Abdullah Al Naser" userId="12acc36d-0ee1-4239-8ed9-1eb1b2a0b545" providerId="ADAL" clId="{C7045470-A990-458E-A749-9432EC296B0B}" dt="2023-12-02T12:24:03.503" v="3015" actId="20577"/>
          <ac:spMkLst>
            <pc:docMk/>
            <pc:sldMk cId="730002496" sldId="43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2:45:09.252" v="4078" actId="21"/>
          <ac:spMkLst>
            <pc:docMk/>
            <pc:sldMk cId="730002496" sldId="437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2:42:10.475" v="3905" actId="20577"/>
        <pc:sldMkLst>
          <pc:docMk/>
          <pc:sldMk cId="3853184764" sldId="438"/>
        </pc:sldMkLst>
        <pc:spChg chg="mod">
          <ac:chgData name="Md Abdullah Al Naser" userId="12acc36d-0ee1-4239-8ed9-1eb1b2a0b545" providerId="ADAL" clId="{C7045470-A990-458E-A749-9432EC296B0B}" dt="2023-12-02T12:42:10.475" v="3905" actId="20577"/>
          <ac:spMkLst>
            <pc:docMk/>
            <pc:sldMk cId="3853184764" sldId="438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7:05:11.787" v="19396" actId="5793"/>
        <pc:sldMkLst>
          <pc:docMk/>
          <pc:sldMk cId="4115284393" sldId="439"/>
        </pc:sldMkLst>
        <pc:spChg chg="mod">
          <ac:chgData name="Md Abdullah Al Naser" userId="12acc36d-0ee1-4239-8ed9-1eb1b2a0b545" providerId="ADAL" clId="{C7045470-A990-458E-A749-9432EC296B0B}" dt="2023-12-04T07:05:11.787" v="19396" actId="5793"/>
          <ac:spMkLst>
            <pc:docMk/>
            <pc:sldMk cId="4115284393" sldId="439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2:47:44.769" v="4284" actId="20577"/>
        <pc:sldMkLst>
          <pc:docMk/>
          <pc:sldMk cId="2098628189" sldId="440"/>
        </pc:sldMkLst>
        <pc:spChg chg="mod">
          <ac:chgData name="Md Abdullah Al Naser" userId="12acc36d-0ee1-4239-8ed9-1eb1b2a0b545" providerId="ADAL" clId="{C7045470-A990-458E-A749-9432EC296B0B}" dt="2023-12-02T12:47:44.769" v="4284" actId="20577"/>
          <ac:spMkLst>
            <pc:docMk/>
            <pc:sldMk cId="2098628189" sldId="44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7:07:35.839" v="19412" actId="20577"/>
        <pc:sldMkLst>
          <pc:docMk/>
          <pc:sldMk cId="2626155153" sldId="441"/>
        </pc:sldMkLst>
        <pc:spChg chg="mod">
          <ac:chgData name="Md Abdullah Al Naser" userId="12acc36d-0ee1-4239-8ed9-1eb1b2a0b545" providerId="ADAL" clId="{C7045470-A990-458E-A749-9432EC296B0B}" dt="2023-12-02T12:48:43.610" v="4302" actId="20577"/>
          <ac:spMkLst>
            <pc:docMk/>
            <pc:sldMk cId="2626155153" sldId="44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7:07:35.839" v="19412" actId="20577"/>
          <ac:spMkLst>
            <pc:docMk/>
            <pc:sldMk cId="2626155153" sldId="441"/>
            <ac:spMk id="3" creationId="{00000000-0000-0000-0000-000000000000}"/>
          </ac:spMkLst>
        </pc:spChg>
      </pc:sldChg>
      <pc:sldChg chg="modSp add mod ord">
        <pc:chgData name="Md Abdullah Al Naser" userId="12acc36d-0ee1-4239-8ed9-1eb1b2a0b545" providerId="ADAL" clId="{C7045470-A990-458E-A749-9432EC296B0B}" dt="2023-12-02T12:55:20.263" v="4622" actId="255"/>
        <pc:sldMkLst>
          <pc:docMk/>
          <pc:sldMk cId="2479258498" sldId="442"/>
        </pc:sldMkLst>
        <pc:spChg chg="mod">
          <ac:chgData name="Md Abdullah Al Naser" userId="12acc36d-0ee1-4239-8ed9-1eb1b2a0b545" providerId="ADAL" clId="{C7045470-A990-458E-A749-9432EC296B0B}" dt="2023-12-02T12:52:17.982" v="4460" actId="20577"/>
          <ac:spMkLst>
            <pc:docMk/>
            <pc:sldMk cId="2479258498" sldId="44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2:55:20.263" v="4622" actId="255"/>
          <ac:spMkLst>
            <pc:docMk/>
            <pc:sldMk cId="2479258498" sldId="442"/>
            <ac:spMk id="3" creationId="{00000000-0000-0000-0000-000000000000}"/>
          </ac:spMkLst>
        </pc:spChg>
      </pc:sldChg>
      <pc:sldChg chg="modSp add mod setBg">
        <pc:chgData name="Md Abdullah Al Naser" userId="12acc36d-0ee1-4239-8ed9-1eb1b2a0b545" providerId="ADAL" clId="{C7045470-A990-458E-A749-9432EC296B0B}" dt="2023-12-02T14:26:25.556" v="9570" actId="15"/>
        <pc:sldMkLst>
          <pc:docMk/>
          <pc:sldMk cId="2694248412" sldId="443"/>
        </pc:sldMkLst>
        <pc:spChg chg="mod">
          <ac:chgData name="Md Abdullah Al Naser" userId="12acc36d-0ee1-4239-8ed9-1eb1b2a0b545" providerId="ADAL" clId="{C7045470-A990-458E-A749-9432EC296B0B}" dt="2023-12-02T14:22:24.830" v="9194" actId="20577"/>
          <ac:spMkLst>
            <pc:docMk/>
            <pc:sldMk cId="2694248412" sldId="44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4:26:25.556" v="9570" actId="15"/>
          <ac:spMkLst>
            <pc:docMk/>
            <pc:sldMk cId="2694248412" sldId="443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045470-A990-458E-A749-9432EC296B0B}" dt="2023-12-04T05:18:17.180" v="14331" actId="20577"/>
        <pc:sldMkLst>
          <pc:docMk/>
          <pc:sldMk cId="781760469" sldId="444"/>
        </pc:sldMkLst>
        <pc:spChg chg="mod">
          <ac:chgData name="Md Abdullah Al Naser" userId="12acc36d-0ee1-4239-8ed9-1eb1b2a0b545" providerId="ADAL" clId="{C7045470-A990-458E-A749-9432EC296B0B}" dt="2023-12-02T13:06:51.819" v="5132" actId="20577"/>
          <ac:spMkLst>
            <pc:docMk/>
            <pc:sldMk cId="781760469" sldId="44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5:18:17.180" v="14331" actId="20577"/>
          <ac:spMkLst>
            <pc:docMk/>
            <pc:sldMk cId="781760469" sldId="444"/>
            <ac:spMk id="3" creationId="{00000000-0000-0000-0000-000000000000}"/>
          </ac:spMkLst>
        </pc:spChg>
        <pc:spChg chg="add del">
          <ac:chgData name="Md Abdullah Al Naser" userId="12acc36d-0ee1-4239-8ed9-1eb1b2a0b545" providerId="ADAL" clId="{C7045470-A990-458E-A749-9432EC296B0B}" dt="2023-12-02T13:12:13.455" v="5456" actId="22"/>
          <ac:spMkLst>
            <pc:docMk/>
            <pc:sldMk cId="781760469" sldId="444"/>
            <ac:spMk id="5" creationId="{92C311F4-420F-4918-75AD-A1466AA2BC71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21:39.162" v="5752" actId="20577"/>
        <pc:sldMkLst>
          <pc:docMk/>
          <pc:sldMk cId="2236968942" sldId="445"/>
        </pc:sldMkLst>
        <pc:spChg chg="mod">
          <ac:chgData name="Md Abdullah Al Naser" userId="12acc36d-0ee1-4239-8ed9-1eb1b2a0b545" providerId="ADAL" clId="{C7045470-A990-458E-A749-9432EC296B0B}" dt="2023-12-02T13:21:39.162" v="5752" actId="20577"/>
          <ac:spMkLst>
            <pc:docMk/>
            <pc:sldMk cId="2236968942" sldId="445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6:34:32.730" v="17909" actId="20577"/>
        <pc:sldMkLst>
          <pc:docMk/>
          <pc:sldMk cId="2794246356" sldId="446"/>
        </pc:sldMkLst>
        <pc:spChg chg="mod">
          <ac:chgData name="Md Abdullah Al Naser" userId="12acc36d-0ee1-4239-8ed9-1eb1b2a0b545" providerId="ADAL" clId="{C7045470-A990-458E-A749-9432EC296B0B}" dt="2023-12-04T06:33:28.232" v="17868" actId="6549"/>
          <ac:spMkLst>
            <pc:docMk/>
            <pc:sldMk cId="2794246356" sldId="44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34:32.730" v="17909" actId="20577"/>
          <ac:spMkLst>
            <pc:docMk/>
            <pc:sldMk cId="2794246356" sldId="446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045470-A990-458E-A749-9432EC296B0B}" dt="2023-12-02T13:27:59.829" v="6176" actId="22"/>
        <pc:sldMkLst>
          <pc:docMk/>
          <pc:sldMk cId="1698053511" sldId="447"/>
        </pc:sldMkLst>
        <pc:spChg chg="mod">
          <ac:chgData name="Md Abdullah Al Naser" userId="12acc36d-0ee1-4239-8ed9-1eb1b2a0b545" providerId="ADAL" clId="{C7045470-A990-458E-A749-9432EC296B0B}" dt="2023-12-02T13:24:37.339" v="5935" actId="20577"/>
          <ac:spMkLst>
            <pc:docMk/>
            <pc:sldMk cId="1698053511" sldId="44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27:43.651" v="6174" actId="20577"/>
          <ac:spMkLst>
            <pc:docMk/>
            <pc:sldMk cId="1698053511" sldId="447"/>
            <ac:spMk id="3" creationId="{00000000-0000-0000-0000-000000000000}"/>
          </ac:spMkLst>
        </pc:spChg>
        <pc:spChg chg="add del">
          <ac:chgData name="Md Abdullah Al Naser" userId="12acc36d-0ee1-4239-8ed9-1eb1b2a0b545" providerId="ADAL" clId="{C7045470-A990-458E-A749-9432EC296B0B}" dt="2023-12-02T13:27:59.829" v="6176" actId="22"/>
          <ac:spMkLst>
            <pc:docMk/>
            <pc:sldMk cId="1698053511" sldId="447"/>
            <ac:spMk id="5" creationId="{A765B4F2-7034-E90B-F1FF-B827027457AF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30:04.150" v="6316" actId="20577"/>
        <pc:sldMkLst>
          <pc:docMk/>
          <pc:sldMk cId="2420850097" sldId="448"/>
        </pc:sldMkLst>
        <pc:spChg chg="mod">
          <ac:chgData name="Md Abdullah Al Naser" userId="12acc36d-0ee1-4239-8ed9-1eb1b2a0b545" providerId="ADAL" clId="{C7045470-A990-458E-A749-9432EC296B0B}" dt="2023-12-02T13:28:07.715" v="6191" actId="20577"/>
          <ac:spMkLst>
            <pc:docMk/>
            <pc:sldMk cId="2420850097" sldId="44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30:04.150" v="6316" actId="20577"/>
          <ac:spMkLst>
            <pc:docMk/>
            <pc:sldMk cId="2420850097" sldId="448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35:46.172" v="6610" actId="20577"/>
        <pc:sldMkLst>
          <pc:docMk/>
          <pc:sldMk cId="4036190152" sldId="449"/>
        </pc:sldMkLst>
        <pc:spChg chg="mod">
          <ac:chgData name="Md Abdullah Al Naser" userId="12acc36d-0ee1-4239-8ed9-1eb1b2a0b545" providerId="ADAL" clId="{C7045470-A990-458E-A749-9432EC296B0B}" dt="2023-12-02T13:35:46.172" v="6610" actId="20577"/>
          <ac:spMkLst>
            <pc:docMk/>
            <pc:sldMk cId="4036190152" sldId="449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35:22.078" v="6608" actId="6549"/>
        <pc:sldMkLst>
          <pc:docMk/>
          <pc:sldMk cId="919165888" sldId="450"/>
        </pc:sldMkLst>
        <pc:spChg chg="mod">
          <ac:chgData name="Md Abdullah Al Naser" userId="12acc36d-0ee1-4239-8ed9-1eb1b2a0b545" providerId="ADAL" clId="{C7045470-A990-458E-A749-9432EC296B0B}" dt="2023-12-02T13:35:22.078" v="6608" actId="6549"/>
          <ac:spMkLst>
            <pc:docMk/>
            <pc:sldMk cId="919165888" sldId="45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37:31.289" v="6737" actId="20577"/>
        <pc:sldMkLst>
          <pc:docMk/>
          <pc:sldMk cId="1080101524" sldId="451"/>
        </pc:sldMkLst>
        <pc:spChg chg="mod">
          <ac:chgData name="Md Abdullah Al Naser" userId="12acc36d-0ee1-4239-8ed9-1eb1b2a0b545" providerId="ADAL" clId="{C7045470-A990-458E-A749-9432EC296B0B}" dt="2023-12-02T13:37:31.289" v="6737" actId="20577"/>
          <ac:spMkLst>
            <pc:docMk/>
            <pc:sldMk cId="1080101524" sldId="45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39:41.625" v="6896" actId="20577"/>
        <pc:sldMkLst>
          <pc:docMk/>
          <pc:sldMk cId="2514184853" sldId="452"/>
        </pc:sldMkLst>
        <pc:spChg chg="mod">
          <ac:chgData name="Md Abdullah Al Naser" userId="12acc36d-0ee1-4239-8ed9-1eb1b2a0b545" providerId="ADAL" clId="{C7045470-A990-458E-A749-9432EC296B0B}" dt="2023-12-02T13:39:41.625" v="6896" actId="20577"/>
          <ac:spMkLst>
            <pc:docMk/>
            <pc:sldMk cId="2514184853" sldId="452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045470-A990-458E-A749-9432EC296B0B}" dt="2023-12-02T13:46:04.799" v="7282" actId="20577"/>
        <pc:sldMkLst>
          <pc:docMk/>
          <pc:sldMk cId="100499836" sldId="453"/>
        </pc:sldMkLst>
        <pc:spChg chg="mod">
          <ac:chgData name="Md Abdullah Al Naser" userId="12acc36d-0ee1-4239-8ed9-1eb1b2a0b545" providerId="ADAL" clId="{C7045470-A990-458E-A749-9432EC296B0B}" dt="2023-12-02T13:40:47.861" v="6925" actId="20577"/>
          <ac:spMkLst>
            <pc:docMk/>
            <pc:sldMk cId="100499836" sldId="45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3:46:04.799" v="7282" actId="20577"/>
          <ac:spMkLst>
            <pc:docMk/>
            <pc:sldMk cId="100499836" sldId="453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C7045470-A990-458E-A749-9432EC296B0B}" dt="2023-12-02T13:45:18.213" v="7249" actId="478"/>
          <ac:spMkLst>
            <pc:docMk/>
            <pc:sldMk cId="100499836" sldId="453"/>
            <ac:spMk id="4" creationId="{3A38C30E-4286-81BD-9F8A-DADEE1E1B779}"/>
          </ac:spMkLst>
        </pc:spChg>
      </pc:sldChg>
      <pc:sldChg chg="modSp add del mod">
        <pc:chgData name="Md Abdullah Al Naser" userId="12acc36d-0ee1-4239-8ed9-1eb1b2a0b545" providerId="ADAL" clId="{C7045470-A990-458E-A749-9432EC296B0B}" dt="2023-12-04T03:46:52.583" v="13979" actId="47"/>
        <pc:sldMkLst>
          <pc:docMk/>
          <pc:sldMk cId="552559615" sldId="454"/>
        </pc:sldMkLst>
        <pc:spChg chg="mod">
          <ac:chgData name="Md Abdullah Al Naser" userId="12acc36d-0ee1-4239-8ed9-1eb1b2a0b545" providerId="ADAL" clId="{C7045470-A990-458E-A749-9432EC296B0B}" dt="2023-12-02T13:50:33.219" v="7403" actId="20577"/>
          <ac:spMkLst>
            <pc:docMk/>
            <pc:sldMk cId="552559615" sldId="454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3:51:57.552" v="7481" actId="20577"/>
        <pc:sldMkLst>
          <pc:docMk/>
          <pc:sldMk cId="3180098336" sldId="455"/>
        </pc:sldMkLst>
        <pc:spChg chg="mod">
          <ac:chgData name="Md Abdullah Al Naser" userId="12acc36d-0ee1-4239-8ed9-1eb1b2a0b545" providerId="ADAL" clId="{C7045470-A990-458E-A749-9432EC296B0B}" dt="2023-12-02T13:51:57.552" v="7481" actId="20577"/>
          <ac:spMkLst>
            <pc:docMk/>
            <pc:sldMk cId="3180098336" sldId="455"/>
            <ac:spMk id="3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2T13:46:58.397" v="7285"/>
        <pc:sldMkLst>
          <pc:docMk/>
          <pc:sldMk cId="3735806846" sldId="455"/>
        </pc:sldMkLst>
      </pc:sldChg>
      <pc:sldChg chg="modSp add mod">
        <pc:chgData name="Md Abdullah Al Naser" userId="12acc36d-0ee1-4239-8ed9-1eb1b2a0b545" providerId="ADAL" clId="{C7045470-A990-458E-A749-9432EC296B0B}" dt="2023-12-04T02:14:21.510" v="11658" actId="20577"/>
        <pc:sldMkLst>
          <pc:docMk/>
          <pc:sldMk cId="2562766017" sldId="456"/>
        </pc:sldMkLst>
        <pc:spChg chg="mod">
          <ac:chgData name="Md Abdullah Al Naser" userId="12acc36d-0ee1-4239-8ed9-1eb1b2a0b545" providerId="ADAL" clId="{C7045470-A990-458E-A749-9432EC296B0B}" dt="2023-12-02T13:53:10.263" v="7502" actId="20577"/>
          <ac:spMkLst>
            <pc:docMk/>
            <pc:sldMk cId="2562766017" sldId="45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2:14:21.510" v="11658" actId="20577"/>
          <ac:spMkLst>
            <pc:docMk/>
            <pc:sldMk cId="2562766017" sldId="456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47:12.738" v="13980" actId="20577"/>
        <pc:sldMkLst>
          <pc:docMk/>
          <pc:sldMk cId="1228765319" sldId="457"/>
        </pc:sldMkLst>
        <pc:spChg chg="mod">
          <ac:chgData name="Md Abdullah Al Naser" userId="12acc36d-0ee1-4239-8ed9-1eb1b2a0b545" providerId="ADAL" clId="{C7045470-A990-458E-A749-9432EC296B0B}" dt="2023-12-04T03:47:12.738" v="13980" actId="20577"/>
          <ac:spMkLst>
            <pc:docMk/>
            <pc:sldMk cId="1228765319" sldId="457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2T14:09:49.587" v="8655" actId="27636"/>
        <pc:sldMkLst>
          <pc:docMk/>
          <pc:sldMk cId="322841049" sldId="458"/>
        </pc:sldMkLst>
        <pc:spChg chg="mod">
          <ac:chgData name="Md Abdullah Al Naser" userId="12acc36d-0ee1-4239-8ed9-1eb1b2a0b545" providerId="ADAL" clId="{C7045470-A990-458E-A749-9432EC296B0B}" dt="2023-12-02T14:03:50.836" v="8281" actId="20577"/>
          <ac:spMkLst>
            <pc:docMk/>
            <pc:sldMk cId="322841049" sldId="45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2T14:09:49.587" v="8655" actId="27636"/>
          <ac:spMkLst>
            <pc:docMk/>
            <pc:sldMk cId="322841049" sldId="458"/>
            <ac:spMk id="3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2T14:10:50.155" v="8657"/>
        <pc:sldMkLst>
          <pc:docMk/>
          <pc:sldMk cId="1567498194" sldId="459"/>
        </pc:sldMkLst>
      </pc:sldChg>
      <pc:sldChg chg="modSp add mod">
        <pc:chgData name="Md Abdullah Al Naser" userId="12acc36d-0ee1-4239-8ed9-1eb1b2a0b545" providerId="ADAL" clId="{C7045470-A990-458E-A749-9432EC296B0B}" dt="2023-12-04T06:24:27.755" v="17591" actId="21"/>
        <pc:sldMkLst>
          <pc:docMk/>
          <pc:sldMk cId="1731079120" sldId="459"/>
        </pc:sldMkLst>
        <pc:spChg chg="mod">
          <ac:chgData name="Md Abdullah Al Naser" userId="12acc36d-0ee1-4239-8ed9-1eb1b2a0b545" providerId="ADAL" clId="{C7045470-A990-458E-A749-9432EC296B0B}" dt="2023-12-04T06:24:27.755" v="17591" actId="21"/>
          <ac:spMkLst>
            <pc:docMk/>
            <pc:sldMk cId="1731079120" sldId="459"/>
            <ac:spMk id="3" creationId="{00000000-0000-0000-0000-000000000000}"/>
          </ac:spMkLst>
        </pc:spChg>
      </pc:sldChg>
      <pc:sldChg chg="modSp add mod ord">
        <pc:chgData name="Md Abdullah Al Naser" userId="12acc36d-0ee1-4239-8ed9-1eb1b2a0b545" providerId="ADAL" clId="{C7045470-A990-458E-A749-9432EC296B0B}" dt="2023-12-04T06:59:24.507" v="19082" actId="20577"/>
        <pc:sldMkLst>
          <pc:docMk/>
          <pc:sldMk cId="2936503608" sldId="460"/>
        </pc:sldMkLst>
        <pc:spChg chg="mod">
          <ac:chgData name="Md Abdullah Al Naser" userId="12acc36d-0ee1-4239-8ed9-1eb1b2a0b545" providerId="ADAL" clId="{C7045470-A990-458E-A749-9432EC296B0B}" dt="2023-12-04T01:32:45.126" v="9934" actId="20577"/>
          <ac:spMkLst>
            <pc:docMk/>
            <pc:sldMk cId="2936503608" sldId="46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59:24.507" v="19082" actId="20577"/>
          <ac:spMkLst>
            <pc:docMk/>
            <pc:sldMk cId="2936503608" sldId="46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27:21.660" v="13360" actId="6549"/>
        <pc:sldMkLst>
          <pc:docMk/>
          <pc:sldMk cId="4089533231" sldId="461"/>
        </pc:sldMkLst>
        <pc:spChg chg="mod">
          <ac:chgData name="Md Abdullah Al Naser" userId="12acc36d-0ee1-4239-8ed9-1eb1b2a0b545" providerId="ADAL" clId="{C7045470-A990-458E-A749-9432EC296B0B}" dt="2023-12-04T03:27:21.660" v="13360" actId="6549"/>
          <ac:spMkLst>
            <pc:docMk/>
            <pc:sldMk cId="4089533231" sldId="461"/>
            <ac:spMk id="3" creationId="{00000000-0000-0000-0000-000000000000}"/>
          </ac:spMkLst>
        </pc:spChg>
      </pc:sldChg>
      <pc:sldChg chg="modSp add mod ord">
        <pc:chgData name="Md Abdullah Al Naser" userId="12acc36d-0ee1-4239-8ed9-1eb1b2a0b545" providerId="ADAL" clId="{C7045470-A990-458E-A749-9432EC296B0B}" dt="2023-12-07T10:59:43.399" v="21235"/>
        <pc:sldMkLst>
          <pc:docMk/>
          <pc:sldMk cId="2294730347" sldId="462"/>
        </pc:sldMkLst>
        <pc:spChg chg="mod">
          <ac:chgData name="Md Abdullah Al Naser" userId="12acc36d-0ee1-4239-8ed9-1eb1b2a0b545" providerId="ADAL" clId="{C7045470-A990-458E-A749-9432EC296B0B}" dt="2023-12-04T02:19:35.593" v="11913" actId="20577"/>
          <ac:spMkLst>
            <pc:docMk/>
            <pc:sldMk cId="2294730347" sldId="46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2:21:43.424" v="12055" actId="20577"/>
          <ac:spMkLst>
            <pc:docMk/>
            <pc:sldMk cId="2294730347" sldId="462"/>
            <ac:spMk id="3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4T01:32:48.688" v="9935"/>
        <pc:sldMkLst>
          <pc:docMk/>
          <pc:sldMk cId="3149363434" sldId="463"/>
        </pc:sldMkLst>
      </pc:sldChg>
      <pc:sldChg chg="modSp add mod ord">
        <pc:chgData name="Md Abdullah Al Naser" userId="12acc36d-0ee1-4239-8ed9-1eb1b2a0b545" providerId="ADAL" clId="{C7045470-A990-458E-A749-9432EC296B0B}" dt="2023-12-04T03:22:11.086" v="13292"/>
        <pc:sldMkLst>
          <pc:docMk/>
          <pc:sldMk cId="3690822809" sldId="463"/>
        </pc:sldMkLst>
        <pc:spChg chg="mod">
          <ac:chgData name="Md Abdullah Al Naser" userId="12acc36d-0ee1-4239-8ed9-1eb1b2a0b545" providerId="ADAL" clId="{C7045470-A990-458E-A749-9432EC296B0B}" dt="2023-12-04T02:56:26.938" v="12917" actId="20577"/>
          <ac:spMkLst>
            <pc:docMk/>
            <pc:sldMk cId="3690822809" sldId="46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2:56:33.659" v="12920" actId="20577"/>
          <ac:spMkLst>
            <pc:docMk/>
            <pc:sldMk cId="3690822809" sldId="46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5:18:59.266" v="14332" actId="21"/>
        <pc:sldMkLst>
          <pc:docMk/>
          <pc:sldMk cId="3260129004" sldId="464"/>
        </pc:sldMkLst>
        <pc:spChg chg="mod">
          <ac:chgData name="Md Abdullah Al Naser" userId="12acc36d-0ee1-4239-8ed9-1eb1b2a0b545" providerId="ADAL" clId="{C7045470-A990-458E-A749-9432EC296B0B}" dt="2023-12-04T05:18:59.266" v="14332" actId="21"/>
          <ac:spMkLst>
            <pc:docMk/>
            <pc:sldMk cId="3260129004" sldId="464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2:12:52.121" v="11642" actId="255"/>
        <pc:sldMkLst>
          <pc:docMk/>
          <pc:sldMk cId="1022858258" sldId="465"/>
        </pc:sldMkLst>
        <pc:spChg chg="mod">
          <ac:chgData name="Md Abdullah Al Naser" userId="12acc36d-0ee1-4239-8ed9-1eb1b2a0b545" providerId="ADAL" clId="{C7045470-A990-458E-A749-9432EC296B0B}" dt="2023-12-04T02:12:52.121" v="11642" actId="255"/>
          <ac:spMkLst>
            <pc:docMk/>
            <pc:sldMk cId="1022858258" sldId="465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6:09:15.763" v="16688" actId="20577"/>
        <pc:sldMkLst>
          <pc:docMk/>
          <pc:sldMk cId="3836441821" sldId="466"/>
        </pc:sldMkLst>
        <pc:spChg chg="mod">
          <ac:chgData name="Md Abdullah Al Naser" userId="12acc36d-0ee1-4239-8ed9-1eb1b2a0b545" providerId="ADAL" clId="{C7045470-A990-458E-A749-9432EC296B0B}" dt="2023-12-04T06:09:15.763" v="16688" actId="20577"/>
          <ac:spMkLst>
            <pc:docMk/>
            <pc:sldMk cId="3836441821" sldId="466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2:01:08.690" v="11470" actId="20577"/>
        <pc:sldMkLst>
          <pc:docMk/>
          <pc:sldMk cId="1772390900" sldId="467"/>
        </pc:sldMkLst>
        <pc:spChg chg="mod">
          <ac:chgData name="Md Abdullah Al Naser" userId="12acc36d-0ee1-4239-8ed9-1eb1b2a0b545" providerId="ADAL" clId="{C7045470-A990-458E-A749-9432EC296B0B}" dt="2023-12-04T02:01:08.690" v="11470" actId="20577"/>
          <ac:spMkLst>
            <pc:docMk/>
            <pc:sldMk cId="1772390900" sldId="467"/>
            <ac:spMk id="3" creationId="{00000000-0000-0000-0000-000000000000}"/>
          </ac:spMkLst>
        </pc:spChg>
      </pc:sldChg>
      <pc:sldChg chg="addSp modSp add mod">
        <pc:chgData name="Md Abdullah Al Naser" userId="12acc36d-0ee1-4239-8ed9-1eb1b2a0b545" providerId="ADAL" clId="{C7045470-A990-458E-A749-9432EC296B0B}" dt="2023-12-04T03:08:27.015" v="12968" actId="20577"/>
        <pc:sldMkLst>
          <pc:docMk/>
          <pc:sldMk cId="2472522312" sldId="468"/>
        </pc:sldMkLst>
        <pc:spChg chg="mod">
          <ac:chgData name="Md Abdullah Al Naser" userId="12acc36d-0ee1-4239-8ed9-1eb1b2a0b545" providerId="ADAL" clId="{C7045470-A990-458E-A749-9432EC296B0B}" dt="2023-12-04T02:01:52.018" v="11507" actId="20577"/>
          <ac:spMkLst>
            <pc:docMk/>
            <pc:sldMk cId="2472522312" sldId="468"/>
            <ac:spMk id="3" creationId="{00000000-0000-0000-0000-000000000000}"/>
          </ac:spMkLst>
        </pc:spChg>
        <pc:graphicFrameChg chg="add mod modGraphic">
          <ac:chgData name="Md Abdullah Al Naser" userId="12acc36d-0ee1-4239-8ed9-1eb1b2a0b545" providerId="ADAL" clId="{C7045470-A990-458E-A749-9432EC296B0B}" dt="2023-12-04T03:08:27.015" v="12968" actId="20577"/>
          <ac:graphicFrameMkLst>
            <pc:docMk/>
            <pc:sldMk cId="2472522312" sldId="468"/>
            <ac:graphicFrameMk id="4" creationId="{B2CDD014-3044-4F61-4923-190FA666CD4A}"/>
          </ac:graphicFrameMkLst>
        </pc:graphicFrameChg>
      </pc:sldChg>
      <pc:sldChg chg="modSp add mod">
        <pc:chgData name="Md Abdullah Al Naser" userId="12acc36d-0ee1-4239-8ed9-1eb1b2a0b545" providerId="ADAL" clId="{C7045470-A990-458E-A749-9432EC296B0B}" dt="2023-12-04T06:24:33.434" v="17593" actId="20577"/>
        <pc:sldMkLst>
          <pc:docMk/>
          <pc:sldMk cId="2502374610" sldId="469"/>
        </pc:sldMkLst>
        <pc:spChg chg="mod">
          <ac:chgData name="Md Abdullah Al Naser" userId="12acc36d-0ee1-4239-8ed9-1eb1b2a0b545" providerId="ADAL" clId="{C7045470-A990-458E-A749-9432EC296B0B}" dt="2023-12-04T06:24:33.434" v="17593" actId="20577"/>
          <ac:spMkLst>
            <pc:docMk/>
            <pc:sldMk cId="2502374610" sldId="469"/>
            <ac:spMk id="3" creationId="{00000000-0000-0000-0000-000000000000}"/>
          </ac:spMkLst>
        </pc:spChg>
      </pc:sldChg>
      <pc:sldChg chg="modSp add del mod">
        <pc:chgData name="Md Abdullah Al Naser" userId="12acc36d-0ee1-4239-8ed9-1eb1b2a0b545" providerId="ADAL" clId="{C7045470-A990-458E-A749-9432EC296B0B}" dt="2023-12-04T02:22:33.547" v="12056" actId="47"/>
        <pc:sldMkLst>
          <pc:docMk/>
          <pc:sldMk cId="1526605607" sldId="470"/>
        </pc:sldMkLst>
        <pc:spChg chg="mod">
          <ac:chgData name="Md Abdullah Al Naser" userId="12acc36d-0ee1-4239-8ed9-1eb1b2a0b545" providerId="ADAL" clId="{C7045470-A990-458E-A749-9432EC296B0B}" dt="2023-12-04T02:18:45.930" v="11899" actId="20577"/>
          <ac:spMkLst>
            <pc:docMk/>
            <pc:sldMk cId="1526605607" sldId="47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2:19:00.244" v="11901" actId="20577"/>
          <ac:spMkLst>
            <pc:docMk/>
            <pc:sldMk cId="1526605607" sldId="47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5:29:00.079" v="14914" actId="20577"/>
        <pc:sldMkLst>
          <pc:docMk/>
          <pc:sldMk cId="1665168716" sldId="471"/>
        </pc:sldMkLst>
        <pc:spChg chg="mod">
          <ac:chgData name="Md Abdullah Al Naser" userId="12acc36d-0ee1-4239-8ed9-1eb1b2a0b545" providerId="ADAL" clId="{C7045470-A990-458E-A749-9432EC296B0B}" dt="2023-12-04T05:29:00.079" v="14914" actId="20577"/>
          <ac:spMkLst>
            <pc:docMk/>
            <pc:sldMk cId="1665168716" sldId="47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5:45:47.124" v="16049" actId="15"/>
        <pc:sldMkLst>
          <pc:docMk/>
          <pc:sldMk cId="3455937068" sldId="472"/>
        </pc:sldMkLst>
        <pc:spChg chg="mod">
          <ac:chgData name="Md Abdullah Al Naser" userId="12acc36d-0ee1-4239-8ed9-1eb1b2a0b545" providerId="ADAL" clId="{C7045470-A990-458E-A749-9432EC296B0B}" dt="2023-12-04T02:23:01.427" v="12080" actId="20577"/>
          <ac:spMkLst>
            <pc:docMk/>
            <pc:sldMk cId="3455937068" sldId="47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5:45:47.124" v="16049" actId="15"/>
          <ac:spMkLst>
            <pc:docMk/>
            <pc:sldMk cId="3455937068" sldId="472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07:18.627" v="12962" actId="6549"/>
        <pc:sldMkLst>
          <pc:docMk/>
          <pc:sldMk cId="2957695940" sldId="473"/>
        </pc:sldMkLst>
        <pc:spChg chg="mod">
          <ac:chgData name="Md Abdullah Al Naser" userId="12acc36d-0ee1-4239-8ed9-1eb1b2a0b545" providerId="ADAL" clId="{C7045470-A990-458E-A749-9432EC296B0B}" dt="2023-12-04T02:25:32.209" v="12312" actId="20577"/>
          <ac:spMkLst>
            <pc:docMk/>
            <pc:sldMk cId="2957695940" sldId="47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07:18.627" v="12962" actId="6549"/>
          <ac:spMkLst>
            <pc:docMk/>
            <pc:sldMk cId="2957695940" sldId="47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03:58.013" v="12946"/>
        <pc:sldMkLst>
          <pc:docMk/>
          <pc:sldMk cId="1272037730" sldId="474"/>
        </pc:sldMkLst>
        <pc:spChg chg="mod">
          <ac:chgData name="Md Abdullah Al Naser" userId="12acc36d-0ee1-4239-8ed9-1eb1b2a0b545" providerId="ADAL" clId="{C7045470-A990-458E-A749-9432EC296B0B}" dt="2023-12-04T02:37:01.733" v="12640" actId="20577"/>
          <ac:spMkLst>
            <pc:docMk/>
            <pc:sldMk cId="1272037730" sldId="47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03:58.013" v="12946"/>
          <ac:spMkLst>
            <pc:docMk/>
            <pc:sldMk cId="1272037730" sldId="474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09:04.545" v="12969" actId="15"/>
        <pc:sldMkLst>
          <pc:docMk/>
          <pc:sldMk cId="1943336501" sldId="475"/>
        </pc:sldMkLst>
        <pc:spChg chg="mod">
          <ac:chgData name="Md Abdullah Al Naser" userId="12acc36d-0ee1-4239-8ed9-1eb1b2a0b545" providerId="ADAL" clId="{C7045470-A990-458E-A749-9432EC296B0B}" dt="2023-12-04T02:38:09.371" v="12652" actId="20577"/>
          <ac:spMkLst>
            <pc:docMk/>
            <pc:sldMk cId="1943336501" sldId="47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09:04.545" v="12969" actId="15"/>
          <ac:spMkLst>
            <pc:docMk/>
            <pc:sldMk cId="1943336501" sldId="475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3:09:43.896" v="12971" actId="15"/>
        <pc:sldMkLst>
          <pc:docMk/>
          <pc:sldMk cId="955768402" sldId="476"/>
        </pc:sldMkLst>
        <pc:spChg chg="mod">
          <ac:chgData name="Md Abdullah Al Naser" userId="12acc36d-0ee1-4239-8ed9-1eb1b2a0b545" providerId="ADAL" clId="{C7045470-A990-458E-A749-9432EC296B0B}" dt="2023-12-04T02:54:32.269" v="12900" actId="20577"/>
          <ac:spMkLst>
            <pc:docMk/>
            <pc:sldMk cId="955768402" sldId="47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09:43.896" v="12971" actId="15"/>
          <ac:spMkLst>
            <pc:docMk/>
            <pc:sldMk cId="955768402" sldId="476"/>
            <ac:spMk id="3" creationId="{00000000-0000-0000-0000-000000000000}"/>
          </ac:spMkLst>
        </pc:spChg>
      </pc:sldChg>
      <pc:sldChg chg="addSp delSp modSp add del mod">
        <pc:chgData name="Md Abdullah Al Naser" userId="12acc36d-0ee1-4239-8ed9-1eb1b2a0b545" providerId="ADAL" clId="{C7045470-A990-458E-A749-9432EC296B0B}" dt="2023-12-04T03:36:54.300" v="13858" actId="47"/>
        <pc:sldMkLst>
          <pc:docMk/>
          <pc:sldMk cId="2109279640" sldId="477"/>
        </pc:sldMkLst>
        <pc:spChg chg="mod">
          <ac:chgData name="Md Abdullah Al Naser" userId="12acc36d-0ee1-4239-8ed9-1eb1b2a0b545" providerId="ADAL" clId="{C7045470-A990-458E-A749-9432EC296B0B}" dt="2023-12-04T03:29:07.394" v="13377" actId="20577"/>
          <ac:spMkLst>
            <pc:docMk/>
            <pc:sldMk cId="2109279640" sldId="47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29:12.553" v="13379" actId="20577"/>
          <ac:spMkLst>
            <pc:docMk/>
            <pc:sldMk cId="2109279640" sldId="477"/>
            <ac:spMk id="3" creationId="{00000000-0000-0000-0000-000000000000}"/>
          </ac:spMkLst>
        </pc:spChg>
        <pc:spChg chg="add del">
          <ac:chgData name="Md Abdullah Al Naser" userId="12acc36d-0ee1-4239-8ed9-1eb1b2a0b545" providerId="ADAL" clId="{C7045470-A990-458E-A749-9432EC296B0B}" dt="2023-12-04T03:28:53.106" v="13362" actId="22"/>
          <ac:spMkLst>
            <pc:docMk/>
            <pc:sldMk cId="2109279640" sldId="477"/>
            <ac:spMk id="5" creationId="{99FFB87C-702C-92C6-6E54-8CA4EF92592D}"/>
          </ac:spMkLst>
        </pc:spChg>
        <pc:spChg chg="add del">
          <ac:chgData name="Md Abdullah Al Naser" userId="12acc36d-0ee1-4239-8ed9-1eb1b2a0b545" providerId="ADAL" clId="{C7045470-A990-458E-A749-9432EC296B0B}" dt="2023-12-04T03:28:57.935" v="13364" actId="22"/>
          <ac:spMkLst>
            <pc:docMk/>
            <pc:sldMk cId="2109279640" sldId="477"/>
            <ac:spMk id="7" creationId="{28C40AAB-1A7F-00DD-E590-69744B77C350}"/>
          </ac:spMkLst>
        </pc:spChg>
      </pc:sldChg>
      <pc:sldChg chg="modSp add mod ord">
        <pc:chgData name="Md Abdullah Al Naser" userId="12acc36d-0ee1-4239-8ed9-1eb1b2a0b545" providerId="ADAL" clId="{C7045470-A990-458E-A749-9432EC296B0B}" dt="2023-12-04T07:07:58.544" v="19424" actId="6549"/>
        <pc:sldMkLst>
          <pc:docMk/>
          <pc:sldMk cId="298782834" sldId="478"/>
        </pc:sldMkLst>
        <pc:spChg chg="mod">
          <ac:chgData name="Md Abdullah Al Naser" userId="12acc36d-0ee1-4239-8ed9-1eb1b2a0b545" providerId="ADAL" clId="{C7045470-A990-458E-A749-9432EC296B0B}" dt="2023-12-04T03:15:00.498" v="13287" actId="20577"/>
          <ac:spMkLst>
            <pc:docMk/>
            <pc:sldMk cId="298782834" sldId="47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7:07:58.544" v="19424" actId="6549"/>
          <ac:spMkLst>
            <pc:docMk/>
            <pc:sldMk cId="298782834" sldId="478"/>
            <ac:spMk id="3" creationId="{00000000-0000-0000-0000-000000000000}"/>
          </ac:spMkLst>
        </pc:spChg>
      </pc:sldChg>
      <pc:sldChg chg="add">
        <pc:chgData name="Md Abdullah Al Naser" userId="12acc36d-0ee1-4239-8ed9-1eb1b2a0b545" providerId="ADAL" clId="{C7045470-A990-458E-A749-9432EC296B0B}" dt="2023-12-04T03:29:00.306" v="13365"/>
        <pc:sldMkLst>
          <pc:docMk/>
          <pc:sldMk cId="154954646" sldId="479"/>
        </pc:sldMkLst>
      </pc:sldChg>
      <pc:sldChg chg="modSp add del mod">
        <pc:chgData name="Md Abdullah Al Naser" userId="12acc36d-0ee1-4239-8ed9-1eb1b2a0b545" providerId="ADAL" clId="{C7045470-A990-458E-A749-9432EC296B0B}" dt="2023-12-04T03:36:59.357" v="13859" actId="47"/>
        <pc:sldMkLst>
          <pc:docMk/>
          <pc:sldMk cId="3716861070" sldId="480"/>
        </pc:sldMkLst>
        <pc:spChg chg="mod">
          <ac:chgData name="Md Abdullah Al Naser" userId="12acc36d-0ee1-4239-8ed9-1eb1b2a0b545" providerId="ADAL" clId="{C7045470-A990-458E-A749-9432EC296B0B}" dt="2023-12-04T03:29:41.340" v="13397" actId="20577"/>
          <ac:spMkLst>
            <pc:docMk/>
            <pc:sldMk cId="3716861070" sldId="480"/>
            <ac:spMk id="2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4T03:29:27.989" v="13381"/>
        <pc:sldMkLst>
          <pc:docMk/>
          <pc:sldMk cId="4277407678" sldId="480"/>
        </pc:sldMkLst>
      </pc:sldChg>
      <pc:sldChg chg="modSp add mod ord">
        <pc:chgData name="Md Abdullah Al Naser" userId="12acc36d-0ee1-4239-8ed9-1eb1b2a0b545" providerId="ADAL" clId="{C7045470-A990-458E-A749-9432EC296B0B}" dt="2023-12-04T03:36:08.843" v="13857" actId="20577"/>
        <pc:sldMkLst>
          <pc:docMk/>
          <pc:sldMk cId="3439211594" sldId="481"/>
        </pc:sldMkLst>
        <pc:spChg chg="mod">
          <ac:chgData name="Md Abdullah Al Naser" userId="12acc36d-0ee1-4239-8ed9-1eb1b2a0b545" providerId="ADAL" clId="{C7045470-A990-458E-A749-9432EC296B0B}" dt="2023-12-04T03:30:43.692" v="13401"/>
          <ac:spMkLst>
            <pc:docMk/>
            <pc:sldMk cId="3439211594" sldId="48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3:36:08.843" v="13857" actId="20577"/>
          <ac:spMkLst>
            <pc:docMk/>
            <pc:sldMk cId="3439211594" sldId="481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045470-A990-458E-A749-9432EC296B0B}" dt="2023-12-07T10:25:08.040" v="21044" actId="207"/>
        <pc:sldMkLst>
          <pc:docMk/>
          <pc:sldMk cId="3108702137" sldId="482"/>
        </pc:sldMkLst>
        <pc:spChg chg="mod">
          <ac:chgData name="Md Abdullah Al Naser" userId="12acc36d-0ee1-4239-8ed9-1eb1b2a0b545" providerId="ADAL" clId="{C7045470-A990-458E-A749-9432EC296B0B}" dt="2023-12-04T03:38:00.340" v="13917" actId="20577"/>
          <ac:spMkLst>
            <pc:docMk/>
            <pc:sldMk cId="3108702137" sldId="48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7T09:44:42.636" v="20741" actId="20577"/>
          <ac:spMkLst>
            <pc:docMk/>
            <pc:sldMk cId="3108702137" sldId="482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045470-A990-458E-A749-9432EC296B0B}" dt="2023-12-07T09:08:54.853" v="20323" actId="164"/>
          <ac:spMkLst>
            <pc:docMk/>
            <pc:sldMk cId="3108702137" sldId="482"/>
            <ac:spMk id="4" creationId="{EA11BA69-9379-FBF9-B63B-C1143442DB16}"/>
          </ac:spMkLst>
        </pc:spChg>
        <pc:spChg chg="add mod">
          <ac:chgData name="Md Abdullah Al Naser" userId="12acc36d-0ee1-4239-8ed9-1eb1b2a0b545" providerId="ADAL" clId="{C7045470-A990-458E-A749-9432EC296B0B}" dt="2023-12-07T09:08:54.853" v="20323" actId="164"/>
          <ac:spMkLst>
            <pc:docMk/>
            <pc:sldMk cId="3108702137" sldId="482"/>
            <ac:spMk id="5" creationId="{AE6A637C-2900-6C1F-21EF-4502F8DD636C}"/>
          </ac:spMkLst>
        </pc:spChg>
        <pc:spChg chg="mod">
          <ac:chgData name="Md Abdullah Al Naser" userId="12acc36d-0ee1-4239-8ed9-1eb1b2a0b545" providerId="ADAL" clId="{C7045470-A990-458E-A749-9432EC296B0B}" dt="2023-12-07T09:09:15.938" v="20328" actId="571"/>
          <ac:spMkLst>
            <pc:docMk/>
            <pc:sldMk cId="3108702137" sldId="482"/>
            <ac:spMk id="8" creationId="{B25DB9BB-7D9A-7547-58DD-0D16D7B825A2}"/>
          </ac:spMkLst>
        </pc:spChg>
        <pc:spChg chg="mod">
          <ac:chgData name="Md Abdullah Al Naser" userId="12acc36d-0ee1-4239-8ed9-1eb1b2a0b545" providerId="ADAL" clId="{C7045470-A990-458E-A749-9432EC296B0B}" dt="2023-12-07T09:09:18.204" v="20330" actId="20577"/>
          <ac:spMkLst>
            <pc:docMk/>
            <pc:sldMk cId="3108702137" sldId="482"/>
            <ac:spMk id="9" creationId="{B1F7BC57-D329-60CC-02D8-CDCECEB9AB50}"/>
          </ac:spMkLst>
        </pc:spChg>
        <pc:spChg chg="mod">
          <ac:chgData name="Md Abdullah Al Naser" userId="12acc36d-0ee1-4239-8ed9-1eb1b2a0b545" providerId="ADAL" clId="{C7045470-A990-458E-A749-9432EC296B0B}" dt="2023-12-07T09:09:26.449" v="20331" actId="571"/>
          <ac:spMkLst>
            <pc:docMk/>
            <pc:sldMk cId="3108702137" sldId="482"/>
            <ac:spMk id="11" creationId="{9043E50E-74F0-0269-0195-40FC4B42A165}"/>
          </ac:spMkLst>
        </pc:spChg>
        <pc:spChg chg="mod">
          <ac:chgData name="Md Abdullah Al Naser" userId="12acc36d-0ee1-4239-8ed9-1eb1b2a0b545" providerId="ADAL" clId="{C7045470-A990-458E-A749-9432EC296B0B}" dt="2023-12-07T09:09:28.595" v="20332" actId="20577"/>
          <ac:spMkLst>
            <pc:docMk/>
            <pc:sldMk cId="3108702137" sldId="482"/>
            <ac:spMk id="12" creationId="{E6DF8C31-B4C3-7F60-2AE8-24FC9472153B}"/>
          </ac:spMkLst>
        </pc:spChg>
        <pc:spChg chg="mod">
          <ac:chgData name="Md Abdullah Al Naser" userId="12acc36d-0ee1-4239-8ed9-1eb1b2a0b545" providerId="ADAL" clId="{C7045470-A990-458E-A749-9432EC296B0B}" dt="2023-12-07T09:09:37.441" v="20333" actId="571"/>
          <ac:spMkLst>
            <pc:docMk/>
            <pc:sldMk cId="3108702137" sldId="482"/>
            <ac:spMk id="14" creationId="{9535A624-6313-7D89-399C-FFC9C0881EEB}"/>
          </ac:spMkLst>
        </pc:spChg>
        <pc:spChg chg="mod">
          <ac:chgData name="Md Abdullah Al Naser" userId="12acc36d-0ee1-4239-8ed9-1eb1b2a0b545" providerId="ADAL" clId="{C7045470-A990-458E-A749-9432EC296B0B}" dt="2023-12-07T09:09:39.518" v="20335" actId="20577"/>
          <ac:spMkLst>
            <pc:docMk/>
            <pc:sldMk cId="3108702137" sldId="482"/>
            <ac:spMk id="15" creationId="{DE4CC593-5FD0-8C1B-4AF4-6020677933E4}"/>
          </ac:spMkLst>
        </pc:spChg>
        <pc:spChg chg="mod">
          <ac:chgData name="Md Abdullah Al Naser" userId="12acc36d-0ee1-4239-8ed9-1eb1b2a0b545" providerId="ADAL" clId="{C7045470-A990-458E-A749-9432EC296B0B}" dt="2023-12-07T09:09:50.019" v="20336" actId="571"/>
          <ac:spMkLst>
            <pc:docMk/>
            <pc:sldMk cId="3108702137" sldId="482"/>
            <ac:spMk id="17" creationId="{BB6B733B-1706-0793-F88A-B583CA31FC2A}"/>
          </ac:spMkLst>
        </pc:spChg>
        <pc:spChg chg="mod">
          <ac:chgData name="Md Abdullah Al Naser" userId="12acc36d-0ee1-4239-8ed9-1eb1b2a0b545" providerId="ADAL" clId="{C7045470-A990-458E-A749-9432EC296B0B}" dt="2023-12-07T09:09:55.825" v="20339" actId="20577"/>
          <ac:spMkLst>
            <pc:docMk/>
            <pc:sldMk cId="3108702137" sldId="482"/>
            <ac:spMk id="18" creationId="{CBF065D0-5580-037F-7F32-0DBFC351CCD5}"/>
          </ac:spMkLst>
        </pc:spChg>
        <pc:spChg chg="mod">
          <ac:chgData name="Md Abdullah Al Naser" userId="12acc36d-0ee1-4239-8ed9-1eb1b2a0b545" providerId="ADAL" clId="{C7045470-A990-458E-A749-9432EC296B0B}" dt="2023-12-07T09:10:08.850" v="20340" actId="571"/>
          <ac:spMkLst>
            <pc:docMk/>
            <pc:sldMk cId="3108702137" sldId="482"/>
            <ac:spMk id="20" creationId="{C5501B40-49A8-EB2D-5F29-96A8934B1A83}"/>
          </ac:spMkLst>
        </pc:spChg>
        <pc:spChg chg="mod">
          <ac:chgData name="Md Abdullah Al Naser" userId="12acc36d-0ee1-4239-8ed9-1eb1b2a0b545" providerId="ADAL" clId="{C7045470-A990-458E-A749-9432EC296B0B}" dt="2023-12-07T09:10:11.280" v="20341" actId="20577"/>
          <ac:spMkLst>
            <pc:docMk/>
            <pc:sldMk cId="3108702137" sldId="482"/>
            <ac:spMk id="21" creationId="{CD959149-9DBD-767D-8D5D-D653119D1B65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2" creationId="{17B92490-693E-499B-CBA9-43615C20C431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3" creationId="{3C73483A-E500-F171-3CFB-ADEAE45598A6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4" creationId="{D0F4497B-F850-15DD-05AC-C82E0612E707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5" creationId="{7BEACB81-D542-DD89-73A6-CD17F0BDFA88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6" creationId="{1A2DB075-FC15-D0AD-A671-DBE80E808BF2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7" creationId="{1A88E46F-2C16-F50C-14E2-9089A3097C97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8" creationId="{D32502F0-D9EA-996A-C212-F336531E8BE8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79" creationId="{C3A4412A-3C7C-3F8A-213F-D3622BB90169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0" creationId="{4430FE3C-9CA4-2ADF-7282-5C03F9B3D636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1" creationId="{8F94DE47-6787-7377-9F88-2EF388F76FCB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2" creationId="{0BF12B43-18D5-D935-0DF1-9693CD38D750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3" creationId="{B1D96A8A-F6A7-F5B9-0FDF-4D6784677241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4" creationId="{3D59785C-8377-128F-4BD4-592B21081FC7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5" creationId="{F22E0FDB-C07D-8B2A-66AC-38CE59711063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6" creationId="{9DC4B030-864D-D0A4-7554-76BDEA58B9A2}"/>
          </ac:spMkLst>
        </pc:spChg>
        <pc:spChg chg="add mod">
          <ac:chgData name="Md Abdullah Al Naser" userId="12acc36d-0ee1-4239-8ed9-1eb1b2a0b545" providerId="ADAL" clId="{C7045470-A990-458E-A749-9432EC296B0B}" dt="2023-12-07T09:22:02.396" v="20524" actId="164"/>
          <ac:spMkLst>
            <pc:docMk/>
            <pc:sldMk cId="3108702137" sldId="482"/>
            <ac:spMk id="87" creationId="{0AC6CE58-93EB-4D8F-F495-5E56846B3413}"/>
          </ac:spMkLst>
        </pc:s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6" creationId="{F18BDEBC-D9D2-BBC7-0B41-6589BD6DB9EA}"/>
          </ac:grpSpMkLst>
        </pc:gr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7" creationId="{4C738298-55F3-0B45-9099-2EF943D89DA7}"/>
          </ac:grpSpMkLst>
        </pc:gr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10" creationId="{4527456E-DEE7-3F5B-FF55-CBBCCFB0E4AD}"/>
          </ac:grpSpMkLst>
        </pc:gr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13" creationId="{206D421C-FF93-8F9E-158C-A08F70CC5FFC}"/>
          </ac:grpSpMkLst>
        </pc:gr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16" creationId="{1C68C5E9-45E9-A9D3-F76C-67AFDB54E0EE}"/>
          </ac:grpSpMkLst>
        </pc:grpChg>
        <pc:grpChg chg="add mod">
          <ac:chgData name="Md Abdullah Al Naser" userId="12acc36d-0ee1-4239-8ed9-1eb1b2a0b545" providerId="ADAL" clId="{C7045470-A990-458E-A749-9432EC296B0B}" dt="2023-12-07T09:14:30.745" v="20402" actId="164"/>
          <ac:grpSpMkLst>
            <pc:docMk/>
            <pc:sldMk cId="3108702137" sldId="482"/>
            <ac:grpSpMk id="19" creationId="{AE3E22F9-7C67-76E4-9EAC-8A7FC240C732}"/>
          </ac:grpSpMkLst>
        </pc:grpChg>
        <pc:grpChg chg="add mod">
          <ac:chgData name="Md Abdullah Al Naser" userId="12acc36d-0ee1-4239-8ed9-1eb1b2a0b545" providerId="ADAL" clId="{C7045470-A990-458E-A749-9432EC296B0B}" dt="2023-12-07T09:22:02.396" v="20524" actId="164"/>
          <ac:grpSpMkLst>
            <pc:docMk/>
            <pc:sldMk cId="3108702137" sldId="482"/>
            <ac:grpSpMk id="67" creationId="{1B1B4253-0574-8B3A-0FD3-C692E15ABE8F}"/>
          </ac:grpSpMkLst>
        </pc:grpChg>
        <pc:grpChg chg="add mod">
          <ac:chgData name="Md Abdullah Al Naser" userId="12acc36d-0ee1-4239-8ed9-1eb1b2a0b545" providerId="ADAL" clId="{C7045470-A990-458E-A749-9432EC296B0B}" dt="2023-12-07T09:22:09.349" v="20525" actId="1076"/>
          <ac:grpSpMkLst>
            <pc:docMk/>
            <pc:sldMk cId="3108702137" sldId="482"/>
            <ac:grpSpMk id="88" creationId="{F427871F-0632-DA85-5717-C0BE1B0C4F80}"/>
          </ac:grpSpMkLst>
        </pc:grpChg>
        <pc:graphicFrameChg chg="add del mod modGraphic">
          <ac:chgData name="Md Abdullah Al Naser" userId="12acc36d-0ee1-4239-8ed9-1eb1b2a0b545" providerId="ADAL" clId="{C7045470-A990-458E-A749-9432EC296B0B}" dt="2023-12-07T09:42:51.206" v="20717" actId="478"/>
          <ac:graphicFrameMkLst>
            <pc:docMk/>
            <pc:sldMk cId="3108702137" sldId="482"/>
            <ac:graphicFrameMk id="68" creationId="{027C05E1-C1D3-A93C-9FF1-38286F0626E5}"/>
          </ac:graphicFrameMkLst>
        </pc:graphicFrameChg>
        <pc:graphicFrameChg chg="add del mod modGraphic">
          <ac:chgData name="Md Abdullah Al Naser" userId="12acc36d-0ee1-4239-8ed9-1eb1b2a0b545" providerId="ADAL" clId="{C7045470-A990-458E-A749-9432EC296B0B}" dt="2023-12-07T09:18:31.141" v="20484" actId="478"/>
          <ac:graphicFrameMkLst>
            <pc:docMk/>
            <pc:sldMk cId="3108702137" sldId="482"/>
            <ac:graphicFrameMk id="69" creationId="{93929F51-7F62-2CDB-F060-307F06B8998B}"/>
          </ac:graphicFrameMkLst>
        </pc:graphicFrameChg>
        <pc:graphicFrameChg chg="add mod">
          <ac:chgData name="Md Abdullah Al Naser" userId="12acc36d-0ee1-4239-8ed9-1eb1b2a0b545" providerId="ADAL" clId="{C7045470-A990-458E-A749-9432EC296B0B}" dt="2023-12-07T09:18:42.847" v="20486" actId="571"/>
          <ac:graphicFrameMkLst>
            <pc:docMk/>
            <pc:sldMk cId="3108702137" sldId="482"/>
            <ac:graphicFrameMk id="70" creationId="{049C3B18-258E-1CA0-EF81-50F98D645C79}"/>
          </ac:graphicFrameMkLst>
        </pc:graphicFrameChg>
        <pc:graphicFrameChg chg="add del mod modGraphic">
          <ac:chgData name="Md Abdullah Al Naser" userId="12acc36d-0ee1-4239-8ed9-1eb1b2a0b545" providerId="ADAL" clId="{C7045470-A990-458E-A749-9432EC296B0B}" dt="2023-12-07T09:42:51.206" v="20717" actId="478"/>
          <ac:graphicFrameMkLst>
            <pc:docMk/>
            <pc:sldMk cId="3108702137" sldId="482"/>
            <ac:graphicFrameMk id="71" creationId="{43346256-F026-F39B-6E8D-938C5E89FBD5}"/>
          </ac:graphicFrameMkLst>
        </pc:graphicFrameChg>
        <pc:graphicFrameChg chg="add del mod modGraphic">
          <ac:chgData name="Md Abdullah Al Naser" userId="12acc36d-0ee1-4239-8ed9-1eb1b2a0b545" providerId="ADAL" clId="{C7045470-A990-458E-A749-9432EC296B0B}" dt="2023-12-07T09:44:23.869" v="20736" actId="478"/>
          <ac:graphicFrameMkLst>
            <pc:docMk/>
            <pc:sldMk cId="3108702137" sldId="482"/>
            <ac:graphicFrameMk id="89" creationId="{9524414A-B039-D521-EAFB-D41F35188830}"/>
          </ac:graphicFrameMkLst>
        </pc:graphicFrameChg>
        <pc:graphicFrameChg chg="add del mod modGraphic">
          <ac:chgData name="Md Abdullah Al Naser" userId="12acc36d-0ee1-4239-8ed9-1eb1b2a0b545" providerId="ADAL" clId="{C7045470-A990-458E-A749-9432EC296B0B}" dt="2023-12-07T09:44:23.869" v="20736" actId="478"/>
          <ac:graphicFrameMkLst>
            <pc:docMk/>
            <pc:sldMk cId="3108702137" sldId="482"/>
            <ac:graphicFrameMk id="90" creationId="{03D33458-7DF6-01CA-C510-0922D73EFD09}"/>
          </ac:graphicFrameMkLst>
        </pc:graphicFrameChg>
        <pc:graphicFrameChg chg="add mod modGraphic">
          <ac:chgData name="Md Abdullah Al Naser" userId="12acc36d-0ee1-4239-8ed9-1eb1b2a0b545" providerId="ADAL" clId="{C7045470-A990-458E-A749-9432EC296B0B}" dt="2023-12-07T10:25:05.001" v="21043" actId="207"/>
          <ac:graphicFrameMkLst>
            <pc:docMk/>
            <pc:sldMk cId="3108702137" sldId="482"/>
            <ac:graphicFrameMk id="91" creationId="{702594A7-B479-4964-4C82-7DF6A4C84146}"/>
          </ac:graphicFrameMkLst>
        </pc:graphicFrameChg>
        <pc:graphicFrameChg chg="add mod modGraphic">
          <ac:chgData name="Md Abdullah Al Naser" userId="12acc36d-0ee1-4239-8ed9-1eb1b2a0b545" providerId="ADAL" clId="{C7045470-A990-458E-A749-9432EC296B0B}" dt="2023-12-07T10:25:08.040" v="21044" actId="207"/>
          <ac:graphicFrameMkLst>
            <pc:docMk/>
            <pc:sldMk cId="3108702137" sldId="482"/>
            <ac:graphicFrameMk id="92" creationId="{BE8EC422-B294-FC4E-8FA2-295AA7AFC21F}"/>
          </ac:graphicFrameMkLst>
        </pc:graphicFrame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23" creationId="{6EF1FA55-CFA7-B490-3D75-CED1A316E22C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26" creationId="{53EF0B19-61C9-C045-B52C-DEA39DFDDDD8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35" creationId="{70E9D06C-D538-BD75-EB8D-FE829572D493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42" creationId="{39E227C3-A462-091D-73B6-E71A572ADE8B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46" creationId="{51727D9E-32AF-09A5-5821-A15F97CFB648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50" creationId="{87054E8E-EB91-42E6-3D7A-8717D213DE21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53" creationId="{E4F6E36C-6A8C-BA9D-E785-160F3562EC8D}"/>
          </ac:cxnSpMkLst>
        </pc:cxnChg>
        <pc:cxnChg chg="add mod">
          <ac:chgData name="Md Abdullah Al Naser" userId="12acc36d-0ee1-4239-8ed9-1eb1b2a0b545" providerId="ADAL" clId="{C7045470-A990-458E-A749-9432EC296B0B}" dt="2023-12-07T09:14:30.745" v="20402" actId="164"/>
          <ac:cxnSpMkLst>
            <pc:docMk/>
            <pc:sldMk cId="3108702137" sldId="482"/>
            <ac:cxnSpMk id="56" creationId="{B7B59F5D-51E8-21AD-8188-4D9179A800CB}"/>
          </ac:cxnSpMkLst>
        </pc:cxnChg>
        <pc:cxnChg chg="add del mod">
          <ac:chgData name="Md Abdullah Al Naser" userId="12acc36d-0ee1-4239-8ed9-1eb1b2a0b545" providerId="ADAL" clId="{C7045470-A990-458E-A749-9432EC296B0B}" dt="2023-12-07T09:44:32.674" v="20740" actId="478"/>
          <ac:cxnSpMkLst>
            <pc:docMk/>
            <pc:sldMk cId="3108702137" sldId="482"/>
            <ac:cxnSpMk id="93" creationId="{6F57BCB6-151F-56D5-22D5-27829545115A}"/>
          </ac:cxnSpMkLst>
        </pc:cxnChg>
      </pc:sldChg>
      <pc:sldChg chg="modSp add mod ord">
        <pc:chgData name="Md Abdullah Al Naser" userId="12acc36d-0ee1-4239-8ed9-1eb1b2a0b545" providerId="ADAL" clId="{C7045470-A990-458E-A749-9432EC296B0B}" dt="2023-12-04T06:56:16.821" v="19072" actId="313"/>
        <pc:sldMkLst>
          <pc:docMk/>
          <pc:sldMk cId="2918002720" sldId="483"/>
        </pc:sldMkLst>
        <pc:spChg chg="mod">
          <ac:chgData name="Md Abdullah Al Naser" userId="12acc36d-0ee1-4239-8ed9-1eb1b2a0b545" providerId="ADAL" clId="{C7045470-A990-458E-A749-9432EC296B0B}" dt="2023-12-04T03:38:11.989" v="13938" actId="20577"/>
          <ac:spMkLst>
            <pc:docMk/>
            <pc:sldMk cId="2918002720" sldId="48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56:16.821" v="19072" actId="313"/>
          <ac:spMkLst>
            <pc:docMk/>
            <pc:sldMk cId="2918002720" sldId="483"/>
            <ac:spMk id="3" creationId="{00000000-0000-0000-0000-000000000000}"/>
          </ac:spMkLst>
        </pc:spChg>
      </pc:sldChg>
      <pc:sldChg chg="modSp add del mod">
        <pc:chgData name="Md Abdullah Al Naser" userId="12acc36d-0ee1-4239-8ed9-1eb1b2a0b545" providerId="ADAL" clId="{C7045470-A990-458E-A749-9432EC296B0B}" dt="2023-12-04T03:37:43.752" v="13900"/>
        <pc:sldMkLst>
          <pc:docMk/>
          <pc:sldMk cId="3790753076" sldId="483"/>
        </pc:sldMkLst>
        <pc:spChg chg="mod">
          <ac:chgData name="Md Abdullah Al Naser" userId="12acc36d-0ee1-4239-8ed9-1eb1b2a0b545" providerId="ADAL" clId="{C7045470-A990-458E-A749-9432EC296B0B}" dt="2023-12-04T03:37:42.331" v="13899" actId="20577"/>
          <ac:spMkLst>
            <pc:docMk/>
            <pc:sldMk cId="3790753076" sldId="483"/>
            <ac:spMk id="2" creationId="{00000000-0000-0000-0000-000000000000}"/>
          </ac:spMkLst>
        </pc:spChg>
      </pc:sldChg>
      <pc:sldChg chg="modSp add mod ord">
        <pc:chgData name="Md Abdullah Al Naser" userId="12acc36d-0ee1-4239-8ed9-1eb1b2a0b545" providerId="ADAL" clId="{C7045470-A990-458E-A749-9432EC296B0B}" dt="2023-12-04T05:24:34.997" v="14693" actId="20577"/>
        <pc:sldMkLst>
          <pc:docMk/>
          <pc:sldMk cId="1579066399" sldId="484"/>
        </pc:sldMkLst>
        <pc:spChg chg="mod">
          <ac:chgData name="Md Abdullah Al Naser" userId="12acc36d-0ee1-4239-8ed9-1eb1b2a0b545" providerId="ADAL" clId="{C7045470-A990-458E-A749-9432EC296B0B}" dt="2023-12-04T03:38:19.182" v="13953" actId="20577"/>
          <ac:spMkLst>
            <pc:docMk/>
            <pc:sldMk cId="1579066399" sldId="48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5:24:34.997" v="14693" actId="20577"/>
          <ac:spMkLst>
            <pc:docMk/>
            <pc:sldMk cId="1579066399" sldId="484"/>
            <ac:spMk id="3" creationId="{00000000-0000-0000-0000-000000000000}"/>
          </ac:spMkLst>
        </pc:spChg>
      </pc:sldChg>
      <pc:sldChg chg="add setBg">
        <pc:chgData name="Md Abdullah Al Naser" userId="12acc36d-0ee1-4239-8ed9-1eb1b2a0b545" providerId="ADAL" clId="{C7045470-A990-458E-A749-9432EC296B0B}" dt="2023-12-04T03:42:34.174" v="13954"/>
        <pc:sldMkLst>
          <pc:docMk/>
          <pc:sldMk cId="3335495749" sldId="485"/>
        </pc:sldMkLst>
      </pc:sldChg>
      <pc:sldChg chg="modSp add mod ord">
        <pc:chgData name="Md Abdullah Al Naser" userId="12acc36d-0ee1-4239-8ed9-1eb1b2a0b545" providerId="ADAL" clId="{C7045470-A990-458E-A749-9432EC296B0B}" dt="2023-12-10T01:21:50.341" v="21240" actId="20577"/>
        <pc:sldMkLst>
          <pc:docMk/>
          <pc:sldMk cId="3127198369" sldId="486"/>
        </pc:sldMkLst>
        <pc:spChg chg="mod">
          <ac:chgData name="Md Abdullah Al Naser" userId="12acc36d-0ee1-4239-8ed9-1eb1b2a0b545" providerId="ADAL" clId="{C7045470-A990-458E-A749-9432EC296B0B}" dt="2023-12-04T05:26:30.948" v="14722" actId="20577"/>
          <ac:spMkLst>
            <pc:docMk/>
            <pc:sldMk cId="3127198369" sldId="48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10T01:21:50.341" v="21240" actId="20577"/>
          <ac:spMkLst>
            <pc:docMk/>
            <pc:sldMk cId="3127198369" sldId="48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C7045470-A990-458E-A749-9432EC296B0B}" dt="2023-12-04T03:42:39.674" v="13956"/>
        <pc:sldMkLst>
          <pc:docMk/>
          <pc:sldMk cId="3798034751" sldId="486"/>
        </pc:sldMkLst>
      </pc:sldChg>
      <pc:sldChg chg="modSp add mod">
        <pc:chgData name="Md Abdullah Al Naser" userId="12acc36d-0ee1-4239-8ed9-1eb1b2a0b545" providerId="ADAL" clId="{C7045470-A990-458E-A749-9432EC296B0B}" dt="2023-12-04T05:34:25.578" v="15200" actId="20577"/>
        <pc:sldMkLst>
          <pc:docMk/>
          <pc:sldMk cId="3223102603" sldId="487"/>
        </pc:sldMkLst>
        <pc:spChg chg="mod">
          <ac:chgData name="Md Abdullah Al Naser" userId="12acc36d-0ee1-4239-8ed9-1eb1b2a0b545" providerId="ADAL" clId="{C7045470-A990-458E-A749-9432EC296B0B}" dt="2023-12-04T05:34:25.578" v="15200" actId="20577"/>
          <ac:spMkLst>
            <pc:docMk/>
            <pc:sldMk cId="3223102603" sldId="487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5:49:15.037" v="16247" actId="20577"/>
        <pc:sldMkLst>
          <pc:docMk/>
          <pc:sldMk cId="588993745" sldId="488"/>
        </pc:sldMkLst>
        <pc:spChg chg="mod">
          <ac:chgData name="Md Abdullah Al Naser" userId="12acc36d-0ee1-4239-8ed9-1eb1b2a0b545" providerId="ADAL" clId="{C7045470-A990-458E-A749-9432EC296B0B}" dt="2023-12-04T05:35:57.888" v="15263" actId="20577"/>
          <ac:spMkLst>
            <pc:docMk/>
            <pc:sldMk cId="588993745" sldId="48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5:49:15.037" v="16247" actId="20577"/>
          <ac:spMkLst>
            <pc:docMk/>
            <pc:sldMk cId="588993745" sldId="488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7T10:54:52.192" v="21204" actId="20577"/>
        <pc:sldMkLst>
          <pc:docMk/>
          <pc:sldMk cId="2397063314" sldId="489"/>
        </pc:sldMkLst>
        <pc:spChg chg="mod">
          <ac:chgData name="Md Abdullah Al Naser" userId="12acc36d-0ee1-4239-8ed9-1eb1b2a0b545" providerId="ADAL" clId="{C7045470-A990-458E-A749-9432EC296B0B}" dt="2023-12-04T05:40:16.237" v="15683" actId="20577"/>
          <ac:spMkLst>
            <pc:docMk/>
            <pc:sldMk cId="2397063314" sldId="48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7T10:54:52.192" v="21204" actId="20577"/>
          <ac:spMkLst>
            <pc:docMk/>
            <pc:sldMk cId="2397063314" sldId="489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5:44:11.460" v="15999" actId="20577"/>
        <pc:sldMkLst>
          <pc:docMk/>
          <pc:sldMk cId="1080547519" sldId="490"/>
        </pc:sldMkLst>
        <pc:spChg chg="mod">
          <ac:chgData name="Md Abdullah Al Naser" userId="12acc36d-0ee1-4239-8ed9-1eb1b2a0b545" providerId="ADAL" clId="{C7045470-A990-458E-A749-9432EC296B0B}" dt="2023-12-04T05:42:37.265" v="15831" actId="20577"/>
          <ac:spMkLst>
            <pc:docMk/>
            <pc:sldMk cId="1080547519" sldId="49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5:44:11.460" v="15999" actId="20577"/>
          <ac:spMkLst>
            <pc:docMk/>
            <pc:sldMk cId="1080547519" sldId="490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12:43:42.785" v="20266" actId="313"/>
        <pc:sldMkLst>
          <pc:docMk/>
          <pc:sldMk cId="216969205" sldId="491"/>
        </pc:sldMkLst>
        <pc:spChg chg="mod">
          <ac:chgData name="Md Abdullah Al Naser" userId="12acc36d-0ee1-4239-8ed9-1eb1b2a0b545" providerId="ADAL" clId="{C7045470-A990-458E-A749-9432EC296B0B}" dt="2023-12-04T05:44:47.132" v="16022" actId="313"/>
          <ac:spMkLst>
            <pc:docMk/>
            <pc:sldMk cId="216969205" sldId="491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12:43:42.785" v="20266" actId="313"/>
          <ac:spMkLst>
            <pc:docMk/>
            <pc:sldMk cId="216969205" sldId="491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6:27:47.973" v="17745" actId="20577"/>
        <pc:sldMkLst>
          <pc:docMk/>
          <pc:sldMk cId="393223992" sldId="492"/>
        </pc:sldMkLst>
        <pc:spChg chg="mod">
          <ac:chgData name="Md Abdullah Al Naser" userId="12acc36d-0ee1-4239-8ed9-1eb1b2a0b545" providerId="ADAL" clId="{C7045470-A990-458E-A749-9432EC296B0B}" dt="2023-12-04T06:05:04.045" v="16286" actId="20577"/>
          <ac:spMkLst>
            <pc:docMk/>
            <pc:sldMk cId="393223992" sldId="49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27:47.973" v="17745" actId="20577"/>
          <ac:spMkLst>
            <pc:docMk/>
            <pc:sldMk cId="393223992" sldId="492"/>
            <ac:spMk id="3" creationId="{00000000-0000-0000-0000-000000000000}"/>
          </ac:spMkLst>
        </pc:spChg>
      </pc:sldChg>
      <pc:sldChg chg="modSp add mod setBg">
        <pc:chgData name="Md Abdullah Al Naser" userId="12acc36d-0ee1-4239-8ed9-1eb1b2a0b545" providerId="ADAL" clId="{C7045470-A990-458E-A749-9432EC296B0B}" dt="2023-12-04T12:40:36.795" v="20208" actId="20577"/>
        <pc:sldMkLst>
          <pc:docMk/>
          <pc:sldMk cId="1916269396" sldId="493"/>
        </pc:sldMkLst>
        <pc:spChg chg="mod">
          <ac:chgData name="Md Abdullah Al Naser" userId="12acc36d-0ee1-4239-8ed9-1eb1b2a0b545" providerId="ADAL" clId="{C7045470-A990-458E-A749-9432EC296B0B}" dt="2023-12-04T07:06:28.346" v="19402" actId="20577"/>
          <ac:spMkLst>
            <pc:docMk/>
            <pc:sldMk cId="1916269396" sldId="49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12:40:36.795" v="20208" actId="20577"/>
          <ac:spMkLst>
            <pc:docMk/>
            <pc:sldMk cId="1916269396" sldId="493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7:12:31.251" v="19631" actId="20577"/>
        <pc:sldMkLst>
          <pc:docMk/>
          <pc:sldMk cId="3992429569" sldId="494"/>
        </pc:sldMkLst>
        <pc:spChg chg="mod">
          <ac:chgData name="Md Abdullah Al Naser" userId="12acc36d-0ee1-4239-8ed9-1eb1b2a0b545" providerId="ADAL" clId="{C7045470-A990-458E-A749-9432EC296B0B}" dt="2023-12-04T06:16:59.642" v="17172" actId="313"/>
          <ac:spMkLst>
            <pc:docMk/>
            <pc:sldMk cId="3992429569" sldId="49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7:12:31.251" v="19631" actId="20577"/>
          <ac:spMkLst>
            <pc:docMk/>
            <pc:sldMk cId="3992429569" sldId="494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06:36:04.089" v="18007" actId="20577"/>
        <pc:sldMkLst>
          <pc:docMk/>
          <pc:sldMk cId="3332068664" sldId="495"/>
        </pc:sldMkLst>
        <pc:spChg chg="mod">
          <ac:chgData name="Md Abdullah Al Naser" userId="12acc36d-0ee1-4239-8ed9-1eb1b2a0b545" providerId="ADAL" clId="{C7045470-A990-458E-A749-9432EC296B0B}" dt="2023-12-04T06:36:04.089" v="18007" actId="20577"/>
          <ac:spMkLst>
            <pc:docMk/>
            <pc:sldMk cId="3332068664" sldId="49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06:35:48.677" v="18000" actId="20577"/>
          <ac:spMkLst>
            <pc:docMk/>
            <pc:sldMk cId="3332068664" sldId="495"/>
            <ac:spMk id="3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4T06:42:14.177" v="18236"/>
        <pc:sldMkLst>
          <pc:docMk/>
          <pc:sldMk cId="1465804141" sldId="496"/>
        </pc:sldMkLst>
      </pc:sldChg>
      <pc:sldChg chg="add del">
        <pc:chgData name="Md Abdullah Al Naser" userId="12acc36d-0ee1-4239-8ed9-1eb1b2a0b545" providerId="ADAL" clId="{C7045470-A990-458E-A749-9432EC296B0B}" dt="2023-12-04T06:42:07.362" v="18234"/>
        <pc:sldMkLst>
          <pc:docMk/>
          <pc:sldMk cId="1628321442" sldId="496"/>
        </pc:sldMkLst>
      </pc:sldChg>
      <pc:sldChg chg="modSp add mod">
        <pc:chgData name="Md Abdullah Al Naser" userId="12acc36d-0ee1-4239-8ed9-1eb1b2a0b545" providerId="ADAL" clId="{C7045470-A990-458E-A749-9432EC296B0B}" dt="2023-12-10T01:22:40.955" v="21301" actId="20577"/>
        <pc:sldMkLst>
          <pc:docMk/>
          <pc:sldMk cId="3471877415" sldId="496"/>
        </pc:sldMkLst>
        <pc:spChg chg="mod">
          <ac:chgData name="Md Abdullah Al Naser" userId="12acc36d-0ee1-4239-8ed9-1eb1b2a0b545" providerId="ADAL" clId="{C7045470-A990-458E-A749-9432EC296B0B}" dt="2023-12-10T01:22:40.955" v="21301" actId="20577"/>
          <ac:spMkLst>
            <pc:docMk/>
            <pc:sldMk cId="3471877415" sldId="496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7T10:52:07.003" v="21192" actId="20577"/>
        <pc:sldMkLst>
          <pc:docMk/>
          <pc:sldMk cId="3489536168" sldId="497"/>
        </pc:sldMkLst>
        <pc:spChg chg="mod">
          <ac:chgData name="Md Abdullah Al Naser" userId="12acc36d-0ee1-4239-8ed9-1eb1b2a0b545" providerId="ADAL" clId="{C7045470-A990-458E-A749-9432EC296B0B}" dt="2023-12-07T10:52:07.003" v="21192" actId="20577"/>
          <ac:spMkLst>
            <pc:docMk/>
            <pc:sldMk cId="3489536168" sldId="497"/>
            <ac:spMk id="3" creationId="{00000000-0000-0000-0000-000000000000}"/>
          </ac:spMkLst>
        </pc:spChg>
      </pc:sldChg>
      <pc:sldChg chg="add del">
        <pc:chgData name="Md Abdullah Al Naser" userId="12acc36d-0ee1-4239-8ed9-1eb1b2a0b545" providerId="ADAL" clId="{C7045470-A990-458E-A749-9432EC296B0B}" dt="2023-12-04T06:59:01.084" v="19076"/>
        <pc:sldMkLst>
          <pc:docMk/>
          <pc:sldMk cId="1939129923" sldId="498"/>
        </pc:sldMkLst>
      </pc:sldChg>
      <pc:sldChg chg="add del">
        <pc:chgData name="Md Abdullah Al Naser" userId="12acc36d-0ee1-4239-8ed9-1eb1b2a0b545" providerId="ADAL" clId="{C7045470-A990-458E-A749-9432EC296B0B}" dt="2023-12-04T06:57:17.800" v="19074"/>
        <pc:sldMkLst>
          <pc:docMk/>
          <pc:sldMk cId="2175569768" sldId="498"/>
        </pc:sldMkLst>
      </pc:sldChg>
      <pc:sldChg chg="modSp add mod">
        <pc:chgData name="Md Abdullah Al Naser" userId="12acc36d-0ee1-4239-8ed9-1eb1b2a0b545" providerId="ADAL" clId="{C7045470-A990-458E-A749-9432EC296B0B}" dt="2023-12-04T07:01:27.356" v="19242" actId="20577"/>
        <pc:sldMkLst>
          <pc:docMk/>
          <pc:sldMk cId="3882470798" sldId="498"/>
        </pc:sldMkLst>
        <pc:spChg chg="mod">
          <ac:chgData name="Md Abdullah Al Naser" userId="12acc36d-0ee1-4239-8ed9-1eb1b2a0b545" providerId="ADAL" clId="{C7045470-A990-458E-A749-9432EC296B0B}" dt="2023-12-04T07:01:27.356" v="19242" actId="20577"/>
          <ac:spMkLst>
            <pc:docMk/>
            <pc:sldMk cId="3882470798" sldId="498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11:43:38.423" v="20178" actId="20577"/>
        <pc:sldMkLst>
          <pc:docMk/>
          <pc:sldMk cId="1064365259" sldId="499"/>
        </pc:sldMkLst>
        <pc:spChg chg="mod">
          <ac:chgData name="Md Abdullah Al Naser" userId="12acc36d-0ee1-4239-8ed9-1eb1b2a0b545" providerId="ADAL" clId="{C7045470-A990-458E-A749-9432EC296B0B}" dt="2023-12-04T11:43:38.423" v="20178" actId="20577"/>
          <ac:spMkLst>
            <pc:docMk/>
            <pc:sldMk cId="1064365259" sldId="499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C7045470-A990-458E-A749-9432EC296B0B}" dt="2023-12-04T12:44:42.225" v="20288" actId="20577"/>
        <pc:sldMkLst>
          <pc:docMk/>
          <pc:sldMk cId="2548110115" sldId="500"/>
        </pc:sldMkLst>
        <pc:spChg chg="mod">
          <ac:chgData name="Md Abdullah Al Naser" userId="12acc36d-0ee1-4239-8ed9-1eb1b2a0b545" providerId="ADAL" clId="{C7045470-A990-458E-A749-9432EC296B0B}" dt="2023-12-04T12:44:37.970" v="20284" actId="20577"/>
          <ac:spMkLst>
            <pc:docMk/>
            <pc:sldMk cId="2548110115" sldId="50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4T12:44:42.225" v="20288" actId="20577"/>
          <ac:spMkLst>
            <pc:docMk/>
            <pc:sldMk cId="2548110115" sldId="500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045470-A990-458E-A749-9432EC296B0B}" dt="2023-12-07T10:39:28.986" v="21125" actId="113"/>
        <pc:sldMkLst>
          <pc:docMk/>
          <pc:sldMk cId="1759555842" sldId="501"/>
        </pc:sldMkLst>
        <pc:spChg chg="mod">
          <ac:chgData name="Md Abdullah Al Naser" userId="12acc36d-0ee1-4239-8ed9-1eb1b2a0b545" providerId="ADAL" clId="{C7045470-A990-458E-A749-9432EC296B0B}" dt="2023-12-07T09:43:54.048" v="20728" actId="20577"/>
          <ac:spMkLst>
            <pc:docMk/>
            <pc:sldMk cId="1759555842" sldId="501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C7045470-A990-458E-A749-9432EC296B0B}" dt="2023-12-07T09:25:27.484" v="20584" actId="692"/>
          <ac:spMkLst>
            <pc:docMk/>
            <pc:sldMk cId="1759555842" sldId="501"/>
            <ac:spMk id="4" creationId="{EA11BA69-9379-FBF9-B63B-C1143442DB16}"/>
          </ac:spMkLst>
        </pc:spChg>
        <pc:graphicFrameChg chg="add del mod modGraphic">
          <ac:chgData name="Md Abdullah Al Naser" userId="12acc36d-0ee1-4239-8ed9-1eb1b2a0b545" providerId="ADAL" clId="{C7045470-A990-458E-A749-9432EC296B0B}" dt="2023-12-07T10:39:28.986" v="21125" actId="113"/>
          <ac:graphicFrameMkLst>
            <pc:docMk/>
            <pc:sldMk cId="1759555842" sldId="501"/>
            <ac:graphicFrameMk id="68" creationId="{027C05E1-C1D3-A93C-9FF1-38286F0626E5}"/>
          </ac:graphicFrameMkLst>
        </pc:graphicFrameChg>
        <pc:graphicFrameChg chg="mod modGraphic">
          <ac:chgData name="Md Abdullah Al Naser" userId="12acc36d-0ee1-4239-8ed9-1eb1b2a0b545" providerId="ADAL" clId="{C7045470-A990-458E-A749-9432EC296B0B}" dt="2023-12-07T10:37:38.730" v="21115" actId="2165"/>
          <ac:graphicFrameMkLst>
            <pc:docMk/>
            <pc:sldMk cId="1759555842" sldId="501"/>
            <ac:graphicFrameMk id="71" creationId="{43346256-F026-F39B-6E8D-938C5E89FBD5}"/>
          </ac:graphicFrameMkLst>
        </pc:graphicFrameChg>
        <pc:cxnChg chg="mod">
          <ac:chgData name="Md Abdullah Al Naser" userId="12acc36d-0ee1-4239-8ed9-1eb1b2a0b545" providerId="ADAL" clId="{C7045470-A990-458E-A749-9432EC296B0B}" dt="2023-12-07T10:38:09.397" v="21120" actId="692"/>
          <ac:cxnSpMkLst>
            <pc:docMk/>
            <pc:sldMk cId="1759555842" sldId="501"/>
            <ac:cxnSpMk id="23" creationId="{6EF1FA55-CFA7-B490-3D75-CED1A316E22C}"/>
          </ac:cxnSpMkLst>
        </pc:cxnChg>
        <pc:cxnChg chg="add del mod">
          <ac:chgData name="Md Abdullah Al Naser" userId="12acc36d-0ee1-4239-8ed9-1eb1b2a0b545" providerId="ADAL" clId="{C7045470-A990-458E-A749-9432EC296B0B}" dt="2023-12-07T10:37:21.631" v="21112" actId="478"/>
          <ac:cxnSpMkLst>
            <pc:docMk/>
            <pc:sldMk cId="1759555842" sldId="501"/>
            <ac:cxnSpMk id="24" creationId="{F141715F-1942-77A1-2A75-451BCC537B66}"/>
          </ac:cxnSpMkLst>
        </pc:cxnChg>
        <pc:cxnChg chg="add del mod">
          <ac:chgData name="Md Abdullah Al Naser" userId="12acc36d-0ee1-4239-8ed9-1eb1b2a0b545" providerId="ADAL" clId="{C7045470-A990-458E-A749-9432EC296B0B}" dt="2023-12-07T09:42:20.239" v="20714" actId="478"/>
          <ac:cxnSpMkLst>
            <pc:docMk/>
            <pc:sldMk cId="1759555842" sldId="501"/>
            <ac:cxnSpMk id="27" creationId="{FF7351FB-28BD-01EE-759A-1C6C192880D1}"/>
          </ac:cxnSpMkLst>
        </pc:cxnChg>
        <pc:cxnChg chg="add del mod">
          <ac:chgData name="Md Abdullah Al Naser" userId="12acc36d-0ee1-4239-8ed9-1eb1b2a0b545" providerId="ADAL" clId="{C7045470-A990-458E-A749-9432EC296B0B}" dt="2023-12-07T09:48:37.954" v="20764" actId="478"/>
          <ac:cxnSpMkLst>
            <pc:docMk/>
            <pc:sldMk cId="1759555842" sldId="501"/>
            <ac:cxnSpMk id="32" creationId="{FE2CE4B8-7990-BE6E-E672-93D34F486D3C}"/>
          </ac:cxnSpMkLst>
        </pc:cxnChg>
      </pc:sldChg>
      <pc:sldChg chg="addSp delSp modSp add del mod">
        <pc:chgData name="Md Abdullah Al Naser" userId="12acc36d-0ee1-4239-8ed9-1eb1b2a0b545" providerId="ADAL" clId="{C7045470-A990-458E-A749-9432EC296B0B}" dt="2023-12-07T10:18:09.533" v="21008" actId="47"/>
        <pc:sldMkLst>
          <pc:docMk/>
          <pc:sldMk cId="887426119" sldId="502"/>
        </pc:sldMkLst>
        <pc:graphicFrameChg chg="modGraphic">
          <ac:chgData name="Md Abdullah Al Naser" userId="12acc36d-0ee1-4239-8ed9-1eb1b2a0b545" providerId="ADAL" clId="{C7045470-A990-458E-A749-9432EC296B0B}" dt="2023-12-07T09:37:55.238" v="20678" actId="255"/>
          <ac:graphicFrameMkLst>
            <pc:docMk/>
            <pc:sldMk cId="887426119" sldId="502"/>
            <ac:graphicFrameMk id="68" creationId="{027C05E1-C1D3-A93C-9FF1-38286F0626E5}"/>
          </ac:graphicFrameMkLst>
        </pc:graphicFrameChg>
        <pc:graphicFrameChg chg="modGraphic">
          <ac:chgData name="Md Abdullah Al Naser" userId="12acc36d-0ee1-4239-8ed9-1eb1b2a0b545" providerId="ADAL" clId="{C7045470-A990-458E-A749-9432EC296B0B}" dt="2023-12-07T09:38:02.183" v="20679" actId="255"/>
          <ac:graphicFrameMkLst>
            <pc:docMk/>
            <pc:sldMk cId="887426119" sldId="502"/>
            <ac:graphicFrameMk id="71" creationId="{43346256-F026-F39B-6E8D-938C5E89FBD5}"/>
          </ac:graphicFrameMkLst>
        </pc:graphicFrameChg>
        <pc:cxnChg chg="del mod">
          <ac:chgData name="Md Abdullah Al Naser" userId="12acc36d-0ee1-4239-8ed9-1eb1b2a0b545" providerId="ADAL" clId="{C7045470-A990-458E-A749-9432EC296B0B}" dt="2023-12-07T09:28:37.692" v="20626" actId="478"/>
          <ac:cxnSpMkLst>
            <pc:docMk/>
            <pc:sldMk cId="887426119" sldId="502"/>
            <ac:cxnSpMk id="24" creationId="{F141715F-1942-77A1-2A75-451BCC537B66}"/>
          </ac:cxnSpMkLst>
        </pc:cxnChg>
        <pc:cxnChg chg="mod">
          <ac:chgData name="Md Abdullah Al Naser" userId="12acc36d-0ee1-4239-8ed9-1eb1b2a0b545" providerId="ADAL" clId="{C7045470-A990-458E-A749-9432EC296B0B}" dt="2023-12-07T09:30:01.981" v="20640" actId="692"/>
          <ac:cxnSpMkLst>
            <pc:docMk/>
            <pc:sldMk cId="887426119" sldId="502"/>
            <ac:cxnSpMk id="26" creationId="{53EF0B19-61C9-C045-B52C-DEA39DFDDDD8}"/>
          </ac:cxnSpMkLst>
        </pc:cxnChg>
        <pc:cxnChg chg="mod">
          <ac:chgData name="Md Abdullah Al Naser" userId="12acc36d-0ee1-4239-8ed9-1eb1b2a0b545" providerId="ADAL" clId="{C7045470-A990-458E-A749-9432EC296B0B}" dt="2023-12-07T09:39:13.753" v="20692" actId="1035"/>
          <ac:cxnSpMkLst>
            <pc:docMk/>
            <pc:sldMk cId="887426119" sldId="502"/>
            <ac:cxnSpMk id="27" creationId="{FF7351FB-28BD-01EE-759A-1C6C192880D1}"/>
          </ac:cxnSpMkLst>
        </pc:cxnChg>
        <pc:cxnChg chg="add mod">
          <ac:chgData name="Md Abdullah Al Naser" userId="12acc36d-0ee1-4239-8ed9-1eb1b2a0b545" providerId="ADAL" clId="{C7045470-A990-458E-A749-9432EC296B0B}" dt="2023-12-07T09:39:07.066" v="20688" actId="14100"/>
          <ac:cxnSpMkLst>
            <pc:docMk/>
            <pc:sldMk cId="887426119" sldId="502"/>
            <ac:cxnSpMk id="30" creationId="{7CA5FE3B-2C8E-208C-DF7B-8ABCF69FE50D}"/>
          </ac:cxnSpMkLst>
        </pc:cxnChg>
        <pc:cxnChg chg="add mod">
          <ac:chgData name="Md Abdullah Al Naser" userId="12acc36d-0ee1-4239-8ed9-1eb1b2a0b545" providerId="ADAL" clId="{C7045470-A990-458E-A749-9432EC296B0B}" dt="2023-12-07T09:39:27.580" v="20694" actId="1037"/>
          <ac:cxnSpMkLst>
            <pc:docMk/>
            <pc:sldMk cId="887426119" sldId="502"/>
            <ac:cxnSpMk id="31" creationId="{39C3C5D5-8A64-E909-361E-C12298493A11}"/>
          </ac:cxnSpMkLst>
        </pc:cxnChg>
      </pc:sldChg>
      <pc:sldChg chg="modSp add del mod">
        <pc:chgData name="Md Abdullah Al Naser" userId="12acc36d-0ee1-4239-8ed9-1eb1b2a0b545" providerId="ADAL" clId="{C7045470-A990-458E-A749-9432EC296B0B}" dt="2023-12-07T10:18:10.719" v="21009" actId="47"/>
        <pc:sldMkLst>
          <pc:docMk/>
          <pc:sldMk cId="2891260332" sldId="503"/>
        </pc:sldMkLst>
        <pc:graphicFrameChg chg="modGraphic">
          <ac:chgData name="Md Abdullah Al Naser" userId="12acc36d-0ee1-4239-8ed9-1eb1b2a0b545" providerId="ADAL" clId="{C7045470-A990-458E-A749-9432EC296B0B}" dt="2023-12-07T09:39:39.598" v="20695" actId="255"/>
          <ac:graphicFrameMkLst>
            <pc:docMk/>
            <pc:sldMk cId="2891260332" sldId="503"/>
            <ac:graphicFrameMk id="68" creationId="{027C05E1-C1D3-A93C-9FF1-38286F0626E5}"/>
          </ac:graphicFrameMkLst>
        </pc:graphicFrameChg>
        <pc:graphicFrameChg chg="modGraphic">
          <ac:chgData name="Md Abdullah Al Naser" userId="12acc36d-0ee1-4239-8ed9-1eb1b2a0b545" providerId="ADAL" clId="{C7045470-A990-458E-A749-9432EC296B0B}" dt="2023-12-07T09:39:45.060" v="20696" actId="255"/>
          <ac:graphicFrameMkLst>
            <pc:docMk/>
            <pc:sldMk cId="2891260332" sldId="503"/>
            <ac:graphicFrameMk id="71" creationId="{43346256-F026-F39B-6E8D-938C5E89FBD5}"/>
          </ac:graphicFrameMkLst>
        </pc:graphicFrameChg>
      </pc:sldChg>
      <pc:sldChg chg="delSp modSp add mod">
        <pc:chgData name="Md Abdullah Al Naser" userId="12acc36d-0ee1-4239-8ed9-1eb1b2a0b545" providerId="ADAL" clId="{C7045470-A990-458E-A749-9432EC296B0B}" dt="2023-12-07T10:40:08.659" v="21131" actId="692"/>
        <pc:sldMkLst>
          <pc:docMk/>
          <pc:sldMk cId="2932150110" sldId="504"/>
        </pc:sldMkLst>
        <pc:graphicFrameChg chg="modGraphic">
          <ac:chgData name="Md Abdullah Al Naser" userId="12acc36d-0ee1-4239-8ed9-1eb1b2a0b545" providerId="ADAL" clId="{C7045470-A990-458E-A749-9432EC296B0B}" dt="2023-12-07T10:39:52.940" v="21126" actId="113"/>
          <ac:graphicFrameMkLst>
            <pc:docMk/>
            <pc:sldMk cId="2932150110" sldId="504"/>
            <ac:graphicFrameMk id="68" creationId="{027C05E1-C1D3-A93C-9FF1-38286F0626E5}"/>
          </ac:graphicFrameMkLst>
        </pc:graphicFrameChg>
        <pc:graphicFrameChg chg="modGraphic">
          <ac:chgData name="Md Abdullah Al Naser" userId="12acc36d-0ee1-4239-8ed9-1eb1b2a0b545" providerId="ADAL" clId="{C7045470-A990-458E-A749-9432EC296B0B}" dt="2023-12-07T10:39:14.932" v="21124" actId="2165"/>
          <ac:graphicFrameMkLst>
            <pc:docMk/>
            <pc:sldMk cId="2932150110" sldId="504"/>
            <ac:graphicFrameMk id="71" creationId="{43346256-F026-F39B-6E8D-938C5E89FBD5}"/>
          </ac:graphicFrameMkLst>
        </pc:graphicFrameChg>
        <pc:cxnChg chg="mod">
          <ac:chgData name="Md Abdullah Al Naser" userId="12acc36d-0ee1-4239-8ed9-1eb1b2a0b545" providerId="ADAL" clId="{C7045470-A990-458E-A749-9432EC296B0B}" dt="2023-12-07T10:40:08.659" v="21131" actId="692"/>
          <ac:cxnSpMkLst>
            <pc:docMk/>
            <pc:sldMk cId="2932150110" sldId="504"/>
            <ac:cxnSpMk id="26" creationId="{53EF0B19-61C9-C045-B52C-DEA39DFDDDD8}"/>
          </ac:cxnSpMkLst>
        </pc:cxnChg>
        <pc:cxnChg chg="del">
          <ac:chgData name="Md Abdullah Al Naser" userId="12acc36d-0ee1-4239-8ed9-1eb1b2a0b545" providerId="ADAL" clId="{C7045470-A990-458E-A749-9432EC296B0B}" dt="2023-12-07T10:39:09.423" v="21123" actId="478"/>
          <ac:cxnSpMkLst>
            <pc:docMk/>
            <pc:sldMk cId="2932150110" sldId="504"/>
            <ac:cxnSpMk id="32" creationId="{FE2CE4B8-7990-BE6E-E672-93D34F486D3C}"/>
          </ac:cxnSpMkLst>
        </pc:cxnChg>
      </pc:sldChg>
      <pc:sldChg chg="addSp delSp modSp add mod">
        <pc:chgData name="Md Abdullah Al Naser" userId="12acc36d-0ee1-4239-8ed9-1eb1b2a0b545" providerId="ADAL" clId="{C7045470-A990-458E-A749-9432EC296B0B}" dt="2023-12-07T10:42:00.325" v="21144" actId="14100"/>
        <pc:sldMkLst>
          <pc:docMk/>
          <pc:sldMk cId="3085753285" sldId="505"/>
        </pc:sldMkLst>
        <pc:spChg chg="mod">
          <ac:chgData name="Md Abdullah Al Naser" userId="12acc36d-0ee1-4239-8ed9-1eb1b2a0b545" providerId="ADAL" clId="{C7045470-A990-458E-A749-9432EC296B0B}" dt="2023-12-07T10:42:00.325" v="21144" actId="14100"/>
          <ac:spMkLst>
            <pc:docMk/>
            <pc:sldMk cId="3085753285" sldId="505"/>
            <ac:spMk id="81" creationId="{8F94DE47-6787-7377-9F88-2EF388F76FCB}"/>
          </ac:spMkLst>
        </pc:spChg>
        <pc:graphicFrameChg chg="mod modGraphic">
          <ac:chgData name="Md Abdullah Al Naser" userId="12acc36d-0ee1-4239-8ed9-1eb1b2a0b545" providerId="ADAL" clId="{C7045470-A990-458E-A749-9432EC296B0B}" dt="2023-12-07T10:41:14.582" v="21134" actId="113"/>
          <ac:graphicFrameMkLst>
            <pc:docMk/>
            <pc:sldMk cId="3085753285" sldId="505"/>
            <ac:graphicFrameMk id="68" creationId="{027C05E1-C1D3-A93C-9FF1-38286F0626E5}"/>
          </ac:graphicFrameMkLst>
        </pc:graphicFrameChg>
        <pc:graphicFrameChg chg="add del modGraphic">
          <ac:chgData name="Md Abdullah Al Naser" userId="12acc36d-0ee1-4239-8ed9-1eb1b2a0b545" providerId="ADAL" clId="{C7045470-A990-458E-A749-9432EC296B0B}" dt="2023-12-07T10:41:28.299" v="21138" actId="2165"/>
          <ac:graphicFrameMkLst>
            <pc:docMk/>
            <pc:sldMk cId="3085753285" sldId="505"/>
            <ac:graphicFrameMk id="71" creationId="{43346256-F026-F39B-6E8D-938C5E89FBD5}"/>
          </ac:graphicFrameMkLst>
        </pc:graphicFrameChg>
        <pc:cxnChg chg="add del mod">
          <ac:chgData name="Md Abdullah Al Naser" userId="12acc36d-0ee1-4239-8ed9-1eb1b2a0b545" providerId="ADAL" clId="{C7045470-A990-458E-A749-9432EC296B0B}" dt="2023-12-07T10:41:17.504" v="21135" actId="478"/>
          <ac:cxnSpMkLst>
            <pc:docMk/>
            <pc:sldMk cId="3085753285" sldId="505"/>
            <ac:cxnSpMk id="22" creationId="{175C8456-246F-7DDB-F0A4-CE621EB6CC83}"/>
          </ac:cxnSpMkLst>
        </pc:cxnChg>
        <pc:cxnChg chg="mod">
          <ac:chgData name="Md Abdullah Al Naser" userId="12acc36d-0ee1-4239-8ed9-1eb1b2a0b545" providerId="ADAL" clId="{C7045470-A990-458E-A749-9432EC296B0B}" dt="2023-12-07T09:56:36.671" v="20855" actId="692"/>
          <ac:cxnSpMkLst>
            <pc:docMk/>
            <pc:sldMk cId="3085753285" sldId="505"/>
            <ac:cxnSpMk id="26" creationId="{53EF0B19-61C9-C045-B52C-DEA39DFDDDD8}"/>
          </ac:cxnSpMkLst>
        </pc:cxnChg>
        <pc:cxnChg chg="mod">
          <ac:chgData name="Md Abdullah Al Naser" userId="12acc36d-0ee1-4239-8ed9-1eb1b2a0b545" providerId="ADAL" clId="{C7045470-A990-458E-A749-9432EC296B0B}" dt="2023-12-07T10:41:46.755" v="21143" actId="692"/>
          <ac:cxnSpMkLst>
            <pc:docMk/>
            <pc:sldMk cId="3085753285" sldId="505"/>
            <ac:cxnSpMk id="42" creationId="{39E227C3-A462-091D-73B6-E71A572ADE8B}"/>
          </ac:cxnSpMkLst>
        </pc:cxnChg>
      </pc:sldChg>
      <pc:sldChg chg="addSp delSp modSp add mod">
        <pc:chgData name="Md Abdullah Al Naser" userId="12acc36d-0ee1-4239-8ed9-1eb1b2a0b545" providerId="ADAL" clId="{C7045470-A990-458E-A749-9432EC296B0B}" dt="2023-12-07T10:43:48.363" v="21154" actId="692"/>
        <pc:sldMkLst>
          <pc:docMk/>
          <pc:sldMk cId="3591629941" sldId="506"/>
        </pc:sldMkLst>
        <pc:graphicFrameChg chg="modGraphic">
          <ac:chgData name="Md Abdullah Al Naser" userId="12acc36d-0ee1-4239-8ed9-1eb1b2a0b545" providerId="ADAL" clId="{C7045470-A990-458E-A749-9432EC296B0B}" dt="2023-12-07T10:43:15.083" v="21147" actId="207"/>
          <ac:graphicFrameMkLst>
            <pc:docMk/>
            <pc:sldMk cId="3591629941" sldId="506"/>
            <ac:graphicFrameMk id="68" creationId="{027C05E1-C1D3-A93C-9FF1-38286F0626E5}"/>
          </ac:graphicFrameMkLst>
        </pc:graphicFrameChg>
        <pc:graphicFrameChg chg="mod modGraphic">
          <ac:chgData name="Md Abdullah Al Naser" userId="12acc36d-0ee1-4239-8ed9-1eb1b2a0b545" providerId="ADAL" clId="{C7045470-A990-458E-A749-9432EC296B0B}" dt="2023-12-07T10:43:22.337" v="21149" actId="2165"/>
          <ac:graphicFrameMkLst>
            <pc:docMk/>
            <pc:sldMk cId="3591629941" sldId="506"/>
            <ac:graphicFrameMk id="71" creationId="{43346256-F026-F39B-6E8D-938C5E89FBD5}"/>
          </ac:graphicFrameMkLst>
        </pc:graphicFrameChg>
        <pc:cxnChg chg="add del mod">
          <ac:chgData name="Md Abdullah Al Naser" userId="12acc36d-0ee1-4239-8ed9-1eb1b2a0b545" providerId="ADAL" clId="{C7045470-A990-458E-A749-9432EC296B0B}" dt="2023-12-07T10:43:17.394" v="21148" actId="478"/>
          <ac:cxnSpMkLst>
            <pc:docMk/>
            <pc:sldMk cId="3591629941" sldId="506"/>
            <ac:cxnSpMk id="25" creationId="{0E6303BC-6E5B-E035-AF12-38FE655AE453}"/>
          </ac:cxnSpMkLst>
        </pc:cxnChg>
        <pc:cxnChg chg="mod">
          <ac:chgData name="Md Abdullah Al Naser" userId="12acc36d-0ee1-4239-8ed9-1eb1b2a0b545" providerId="ADAL" clId="{C7045470-A990-458E-A749-9432EC296B0B}" dt="2023-12-07T10:43:48.363" v="21154" actId="692"/>
          <ac:cxnSpMkLst>
            <pc:docMk/>
            <pc:sldMk cId="3591629941" sldId="506"/>
            <ac:cxnSpMk id="56" creationId="{B7B59F5D-51E8-21AD-8188-4D9179A800CB}"/>
          </ac:cxnSpMkLst>
        </pc:cxnChg>
      </pc:sldChg>
      <pc:sldChg chg="addSp delSp modSp add mod">
        <pc:chgData name="Md Abdullah Al Naser" userId="12acc36d-0ee1-4239-8ed9-1eb1b2a0b545" providerId="ADAL" clId="{C7045470-A990-458E-A749-9432EC296B0B}" dt="2023-12-07T10:53:24.390" v="21196" actId="20577"/>
        <pc:sldMkLst>
          <pc:docMk/>
          <pc:sldMk cId="2230726403" sldId="507"/>
        </pc:sldMkLst>
        <pc:spChg chg="mod">
          <ac:chgData name="Md Abdullah Al Naser" userId="12acc36d-0ee1-4239-8ed9-1eb1b2a0b545" providerId="ADAL" clId="{C7045470-A990-458E-A749-9432EC296B0B}" dt="2023-12-07T10:34:34.233" v="21088" actId="14100"/>
          <ac:spMkLst>
            <pc:docMk/>
            <pc:sldMk cId="2230726403" sldId="507"/>
            <ac:spMk id="79" creationId="{C3A4412A-3C7C-3F8A-213F-D3622BB90169}"/>
          </ac:spMkLst>
        </pc:spChg>
        <pc:graphicFrameChg chg="modGraphic">
          <ac:chgData name="Md Abdullah Al Naser" userId="12acc36d-0ee1-4239-8ed9-1eb1b2a0b545" providerId="ADAL" clId="{C7045470-A990-458E-A749-9432EC296B0B}" dt="2023-12-07T10:53:24.390" v="21196" actId="20577"/>
          <ac:graphicFrameMkLst>
            <pc:docMk/>
            <pc:sldMk cId="2230726403" sldId="507"/>
            <ac:graphicFrameMk id="68" creationId="{027C05E1-C1D3-A93C-9FF1-38286F0626E5}"/>
          </ac:graphicFrameMkLst>
        </pc:graphicFrameChg>
        <pc:graphicFrameChg chg="mod modGraphic">
          <ac:chgData name="Md Abdullah Al Naser" userId="12acc36d-0ee1-4239-8ed9-1eb1b2a0b545" providerId="ADAL" clId="{C7045470-A990-458E-A749-9432EC296B0B}" dt="2023-12-07T10:44:50.311" v="21157" actId="2165"/>
          <ac:graphicFrameMkLst>
            <pc:docMk/>
            <pc:sldMk cId="2230726403" sldId="507"/>
            <ac:graphicFrameMk id="71" creationId="{43346256-F026-F39B-6E8D-938C5E89FBD5}"/>
          </ac:graphicFrameMkLst>
        </pc:graphicFrameChg>
        <pc:cxnChg chg="add mod">
          <ac:chgData name="Md Abdullah Al Naser" userId="12acc36d-0ee1-4239-8ed9-1eb1b2a0b545" providerId="ADAL" clId="{C7045470-A990-458E-A749-9432EC296B0B}" dt="2023-12-07T10:10:45.829" v="20933" actId="1038"/>
          <ac:cxnSpMkLst>
            <pc:docMk/>
            <pc:sldMk cId="2230726403" sldId="507"/>
            <ac:cxnSpMk id="25" creationId="{BF33368E-ADFB-8EEC-E7DA-231B64AAE1E9}"/>
          </ac:cxnSpMkLst>
        </pc:cxnChg>
        <pc:cxnChg chg="add del mod">
          <ac:chgData name="Md Abdullah Al Naser" userId="12acc36d-0ee1-4239-8ed9-1eb1b2a0b545" providerId="ADAL" clId="{C7045470-A990-458E-A749-9432EC296B0B}" dt="2023-12-07T10:44:44.414" v="21156" actId="478"/>
          <ac:cxnSpMkLst>
            <pc:docMk/>
            <pc:sldMk cId="2230726403" sldId="507"/>
            <ac:cxnSpMk id="27" creationId="{3A12EC9C-A73B-4B43-11AE-2954FEB20513}"/>
          </ac:cxnSpMkLst>
        </pc:cxnChg>
        <pc:cxnChg chg="mod">
          <ac:chgData name="Md Abdullah Al Naser" userId="12acc36d-0ee1-4239-8ed9-1eb1b2a0b545" providerId="ADAL" clId="{C7045470-A990-458E-A749-9432EC296B0B}" dt="2023-12-07T10:45:03.289" v="21164" actId="692"/>
          <ac:cxnSpMkLst>
            <pc:docMk/>
            <pc:sldMk cId="2230726403" sldId="507"/>
            <ac:cxnSpMk id="35" creationId="{70E9D06C-D538-BD75-EB8D-FE829572D493}"/>
          </ac:cxnSpMkLst>
        </pc:cxnChg>
        <pc:cxnChg chg="mod">
          <ac:chgData name="Md Abdullah Al Naser" userId="12acc36d-0ee1-4239-8ed9-1eb1b2a0b545" providerId="ADAL" clId="{C7045470-A990-458E-A749-9432EC296B0B}" dt="2023-12-07T10:14:02.557" v="20969" actId="692"/>
          <ac:cxnSpMkLst>
            <pc:docMk/>
            <pc:sldMk cId="2230726403" sldId="507"/>
            <ac:cxnSpMk id="56" creationId="{B7B59F5D-51E8-21AD-8188-4D9179A800CB}"/>
          </ac:cxnSpMkLst>
        </pc:cxnChg>
      </pc:sldChg>
      <pc:sldChg chg="addSp modSp add mod">
        <pc:chgData name="Md Abdullah Al Naser" userId="12acc36d-0ee1-4239-8ed9-1eb1b2a0b545" providerId="ADAL" clId="{C7045470-A990-458E-A749-9432EC296B0B}" dt="2023-12-07T10:54:10.468" v="21199" actId="14100"/>
        <pc:sldMkLst>
          <pc:docMk/>
          <pc:sldMk cId="3892192576" sldId="508"/>
        </pc:sldMkLst>
        <pc:spChg chg="mod">
          <ac:chgData name="Md Abdullah Al Naser" userId="12acc36d-0ee1-4239-8ed9-1eb1b2a0b545" providerId="ADAL" clId="{C7045470-A990-458E-A749-9432EC296B0B}" dt="2023-12-07T10:54:10.468" v="21199" actId="14100"/>
          <ac:spMkLst>
            <pc:docMk/>
            <pc:sldMk cId="3892192576" sldId="508"/>
            <ac:spMk id="79" creationId="{C3A4412A-3C7C-3F8A-213F-D3622BB90169}"/>
          </ac:spMkLst>
        </pc:spChg>
        <pc:graphicFrameChg chg="modGraphic">
          <ac:chgData name="Md Abdullah Al Naser" userId="12acc36d-0ee1-4239-8ed9-1eb1b2a0b545" providerId="ADAL" clId="{C7045470-A990-458E-A749-9432EC296B0B}" dt="2023-12-07T10:36:08.640" v="21109" actId="207"/>
          <ac:graphicFrameMkLst>
            <pc:docMk/>
            <pc:sldMk cId="3892192576" sldId="508"/>
            <ac:graphicFrameMk id="68" creationId="{027C05E1-C1D3-A93C-9FF1-38286F0626E5}"/>
          </ac:graphicFrameMkLst>
        </pc:graphicFrameChg>
        <pc:graphicFrameChg chg="mod modGraphic">
          <ac:chgData name="Md Abdullah Al Naser" userId="12acc36d-0ee1-4239-8ed9-1eb1b2a0b545" providerId="ADAL" clId="{C7045470-A990-458E-A749-9432EC296B0B}" dt="2023-12-07T10:36:11.173" v="21110" actId="207"/>
          <ac:graphicFrameMkLst>
            <pc:docMk/>
            <pc:sldMk cId="3892192576" sldId="508"/>
            <ac:graphicFrameMk id="71" creationId="{43346256-F026-F39B-6E8D-938C5E89FBD5}"/>
          </ac:graphicFrameMkLst>
        </pc:graphicFrameChg>
        <pc:cxnChg chg="add mod">
          <ac:chgData name="Md Abdullah Al Naser" userId="12acc36d-0ee1-4239-8ed9-1eb1b2a0b545" providerId="ADAL" clId="{C7045470-A990-458E-A749-9432EC296B0B}" dt="2023-12-07T10:34:11.064" v="21084"/>
          <ac:cxnSpMkLst>
            <pc:docMk/>
            <pc:sldMk cId="3892192576" sldId="508"/>
            <ac:cxnSpMk id="27" creationId="{86224EDF-267C-49A2-2739-BD3960240B49}"/>
          </ac:cxnSpMkLst>
        </pc:cxnChg>
        <pc:cxnChg chg="mod">
          <ac:chgData name="Md Abdullah Al Naser" userId="12acc36d-0ee1-4239-8ed9-1eb1b2a0b545" providerId="ADAL" clId="{C7045470-A990-458E-A749-9432EC296B0B}" dt="2023-12-07T10:34:53.676" v="21099" actId="692"/>
          <ac:cxnSpMkLst>
            <pc:docMk/>
            <pc:sldMk cId="3892192576" sldId="508"/>
            <ac:cxnSpMk id="35" creationId="{70E9D06C-D538-BD75-EB8D-FE829572D493}"/>
          </ac:cxnSpMkLst>
        </pc:cxnChg>
        <pc:cxnChg chg="mod">
          <ac:chgData name="Md Abdullah Al Naser" userId="12acc36d-0ee1-4239-8ed9-1eb1b2a0b545" providerId="ADAL" clId="{C7045470-A990-458E-A749-9432EC296B0B}" dt="2023-12-07T10:14:21.611" v="20974" actId="692"/>
          <ac:cxnSpMkLst>
            <pc:docMk/>
            <pc:sldMk cId="3892192576" sldId="508"/>
            <ac:cxnSpMk id="56" creationId="{B7B59F5D-51E8-21AD-8188-4D9179A800CB}"/>
          </ac:cxnSpMkLst>
        </pc:cxnChg>
      </pc:sldChg>
      <pc:sldChg chg="add">
        <pc:chgData name="Md Abdullah Al Naser" userId="12acc36d-0ee1-4239-8ed9-1eb1b2a0b545" providerId="ADAL" clId="{C7045470-A990-458E-A749-9432EC296B0B}" dt="2023-12-07T10:37:06.930" v="21111"/>
        <pc:sldMkLst>
          <pc:docMk/>
          <pc:sldMk cId="148588618" sldId="509"/>
        </pc:sldMkLst>
      </pc:sldChg>
      <pc:sldChg chg="addSp modSp add del mod">
        <pc:chgData name="Md Abdullah Al Naser" userId="12acc36d-0ee1-4239-8ed9-1eb1b2a0b545" providerId="ADAL" clId="{C7045470-A990-458E-A749-9432EC296B0B}" dt="2023-12-07T10:35:53.232" v="21106" actId="47"/>
        <pc:sldMkLst>
          <pc:docMk/>
          <pc:sldMk cId="3178534108" sldId="509"/>
        </pc:sldMkLst>
        <pc:spChg chg="mod">
          <ac:chgData name="Md Abdullah Al Naser" userId="12acc36d-0ee1-4239-8ed9-1eb1b2a0b545" providerId="ADAL" clId="{C7045470-A990-458E-A749-9432EC296B0B}" dt="2023-12-07T10:15:29.107" v="20984" actId="14100"/>
          <ac:spMkLst>
            <pc:docMk/>
            <pc:sldMk cId="3178534108" sldId="509"/>
            <ac:spMk id="79" creationId="{C3A4412A-3C7C-3F8A-213F-D3622BB90169}"/>
          </ac:spMkLst>
        </pc:spChg>
        <pc:graphicFrameChg chg="modGraphic">
          <ac:chgData name="Md Abdullah Al Naser" userId="12acc36d-0ee1-4239-8ed9-1eb1b2a0b545" providerId="ADAL" clId="{C7045470-A990-458E-A749-9432EC296B0B}" dt="2023-12-07T10:33:21.823" v="21076" actId="207"/>
          <ac:graphicFrameMkLst>
            <pc:docMk/>
            <pc:sldMk cId="3178534108" sldId="509"/>
            <ac:graphicFrameMk id="68" creationId="{027C05E1-C1D3-A93C-9FF1-38286F0626E5}"/>
          </ac:graphicFrameMkLst>
        </pc:graphicFrameChg>
        <pc:graphicFrameChg chg="modGraphic">
          <ac:chgData name="Md Abdullah Al Naser" userId="12acc36d-0ee1-4239-8ed9-1eb1b2a0b545" providerId="ADAL" clId="{C7045470-A990-458E-A749-9432EC296B0B}" dt="2023-12-07T10:15:09.519" v="20982" actId="20577"/>
          <ac:graphicFrameMkLst>
            <pc:docMk/>
            <pc:sldMk cId="3178534108" sldId="509"/>
            <ac:graphicFrameMk id="71" creationId="{43346256-F026-F39B-6E8D-938C5E89FBD5}"/>
          </ac:graphicFrameMkLst>
        </pc:graphicFrameChg>
        <pc:cxnChg chg="add mod">
          <ac:chgData name="Md Abdullah Al Naser" userId="12acc36d-0ee1-4239-8ed9-1eb1b2a0b545" providerId="ADAL" clId="{C7045470-A990-458E-A749-9432EC296B0B}" dt="2023-12-07T10:15:20.255" v="20983" actId="571"/>
          <ac:cxnSpMkLst>
            <pc:docMk/>
            <pc:sldMk cId="3178534108" sldId="509"/>
            <ac:cxnSpMk id="27" creationId="{B9416E08-9D55-BD93-3AB1-8B6CEDD3FD55}"/>
          </ac:cxnSpMkLst>
        </pc:cxnChg>
        <pc:cxnChg chg="mod">
          <ac:chgData name="Md Abdullah Al Naser" userId="12acc36d-0ee1-4239-8ed9-1eb1b2a0b545" providerId="ADAL" clId="{C7045470-A990-458E-A749-9432EC296B0B}" dt="2023-12-07T10:15:34.565" v="20989" actId="692"/>
          <ac:cxnSpMkLst>
            <pc:docMk/>
            <pc:sldMk cId="3178534108" sldId="509"/>
            <ac:cxnSpMk id="35" creationId="{70E9D06C-D538-BD75-EB8D-FE829572D493}"/>
          </ac:cxnSpMkLst>
        </pc:cxnChg>
      </pc:sldChg>
      <pc:sldChg chg="add">
        <pc:chgData name="Md Abdullah Al Naser" userId="12acc36d-0ee1-4239-8ed9-1eb1b2a0b545" providerId="ADAL" clId="{C7045470-A990-458E-A749-9432EC296B0B}" dt="2023-12-07T10:38:49.291" v="21121"/>
        <pc:sldMkLst>
          <pc:docMk/>
          <pc:sldMk cId="1015457535" sldId="510"/>
        </pc:sldMkLst>
      </pc:sldChg>
      <pc:sldChg chg="add">
        <pc:chgData name="Md Abdullah Al Naser" userId="12acc36d-0ee1-4239-8ed9-1eb1b2a0b545" providerId="ADAL" clId="{C7045470-A990-458E-A749-9432EC296B0B}" dt="2023-12-07T10:41:02.550" v="21132"/>
        <pc:sldMkLst>
          <pc:docMk/>
          <pc:sldMk cId="1105179585" sldId="511"/>
        </pc:sldMkLst>
      </pc:sldChg>
      <pc:sldChg chg="add">
        <pc:chgData name="Md Abdullah Al Naser" userId="12acc36d-0ee1-4239-8ed9-1eb1b2a0b545" providerId="ADAL" clId="{C7045470-A990-458E-A749-9432EC296B0B}" dt="2023-12-07T10:42:55.212" v="21145"/>
        <pc:sldMkLst>
          <pc:docMk/>
          <pc:sldMk cId="2664418488" sldId="512"/>
        </pc:sldMkLst>
      </pc:sldChg>
      <pc:sldChg chg="modSp add mod">
        <pc:chgData name="Md Abdullah Al Naser" userId="12acc36d-0ee1-4239-8ed9-1eb1b2a0b545" providerId="ADAL" clId="{C7045470-A990-458E-A749-9432EC296B0B}" dt="2023-12-07T10:53:08.505" v="21194" actId="20577"/>
        <pc:sldMkLst>
          <pc:docMk/>
          <pc:sldMk cId="896068738" sldId="513"/>
        </pc:sldMkLst>
        <pc:graphicFrameChg chg="modGraphic">
          <ac:chgData name="Md Abdullah Al Naser" userId="12acc36d-0ee1-4239-8ed9-1eb1b2a0b545" providerId="ADAL" clId="{C7045470-A990-458E-A749-9432EC296B0B}" dt="2023-12-07T10:53:08.505" v="21194" actId="20577"/>
          <ac:graphicFrameMkLst>
            <pc:docMk/>
            <pc:sldMk cId="896068738" sldId="513"/>
            <ac:graphicFrameMk id="68" creationId="{027C05E1-C1D3-A93C-9FF1-38286F0626E5}"/>
          </ac:graphicFrameMkLst>
        </pc:graphicFrameChg>
      </pc:sldChg>
      <pc:sldMasterChg chg="modSldLayout">
        <pc:chgData name="Md Abdullah Al Naser" userId="12acc36d-0ee1-4239-8ed9-1eb1b2a0b545" providerId="ADAL" clId="{C7045470-A990-458E-A749-9432EC296B0B}" dt="2023-12-04T01:31:32.162" v="9921" actId="20577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C7045470-A990-458E-A749-9432EC296B0B}" dt="2023-12-04T01:31:32.162" v="9921" actId="20577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C7045470-A990-458E-A749-9432EC296B0B}" dt="2023-12-04T01:31:32.162" v="9921" actId="20577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17/12/2023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17/12/2023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7" y="4871359"/>
            <a:ext cx="8522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>
                <a:solidFill>
                  <a:schemeClr val="tx1"/>
                </a:solidFill>
                <a:latin typeface="Arial"/>
              </a:rPr>
              <a:t>Prepared by:</a:t>
            </a:r>
            <a:r>
              <a:rPr lang="en-AU" sz="90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M Abdullah Al Naser</a:t>
            </a:r>
            <a:r>
              <a:rPr lang="en-US" sz="800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		                                      OSPF Routing Protocol		                          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                                 </a:t>
            </a:r>
            <a:fld id="{38B2A337-2C29-4402-A0A2-E290C184D5D3}" type="slidenum">
              <a:rPr lang="en-AU" sz="800" baseline="0" smtClean="0">
                <a:solidFill>
                  <a:schemeClr val="tx1"/>
                </a:solidFill>
                <a:latin typeface="Arial"/>
              </a:rPr>
              <a:pPr/>
              <a:t>‹#›</a:t>
            </a:fld>
            <a:endParaRPr lang="en-US" sz="8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83000"/>
                <a:lumMod val="61000"/>
                <a:lumOff val="39000"/>
              </a:schemeClr>
            </a:gs>
            <a:gs pos="77000">
              <a:srgbClr val="009A4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OSPF Routing Protocol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7555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err="1"/>
              <a:t>Exstart</a:t>
            </a:r>
            <a:endParaRPr lang="en-AU" sz="2000" dirty="0"/>
          </a:p>
          <a:p>
            <a:pPr lvl="1"/>
            <a:r>
              <a:rPr lang="en-AU" sz="1600" dirty="0"/>
              <a:t>Master/Slave election</a:t>
            </a:r>
          </a:p>
          <a:p>
            <a:pPr lvl="1"/>
            <a:r>
              <a:rPr lang="en-AU" sz="1600" dirty="0"/>
              <a:t>Router having highest numerical RID will be the master</a:t>
            </a:r>
          </a:p>
          <a:p>
            <a:r>
              <a:rPr lang="en-AU" sz="2000" dirty="0"/>
              <a:t>Exchange</a:t>
            </a:r>
          </a:p>
          <a:p>
            <a:pPr lvl="1"/>
            <a:r>
              <a:rPr lang="en-AU" sz="1600" dirty="0"/>
              <a:t>Master sends the DBD first; then by Slave</a:t>
            </a:r>
          </a:p>
          <a:p>
            <a:pPr lvl="1"/>
            <a:r>
              <a:rPr lang="en-AU" sz="1600" dirty="0"/>
              <a:t>DBD contains summary of the LSDB</a:t>
            </a:r>
          </a:p>
          <a:p>
            <a:pPr lvl="1"/>
            <a:r>
              <a:rPr lang="en-AU" sz="1600" dirty="0"/>
              <a:t>IP MTU of interfaces should be identical (overridable)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89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Loading</a:t>
            </a:r>
          </a:p>
          <a:p>
            <a:pPr lvl="1"/>
            <a:r>
              <a:rPr lang="en-AU" sz="1600" dirty="0"/>
              <a:t>Send </a:t>
            </a:r>
            <a:r>
              <a:rPr lang="en-AU" sz="1600" dirty="0" err="1"/>
              <a:t>LSAck</a:t>
            </a:r>
            <a:r>
              <a:rPr lang="en-AU" sz="1600" dirty="0"/>
              <a:t> for DBD</a:t>
            </a:r>
          </a:p>
          <a:p>
            <a:pPr lvl="1"/>
            <a:r>
              <a:rPr lang="en-AU" sz="1600" dirty="0"/>
              <a:t>Compare information on DBD with LSDB</a:t>
            </a:r>
          </a:p>
          <a:p>
            <a:pPr lvl="1"/>
            <a:r>
              <a:rPr lang="en-AU" sz="1600" dirty="0"/>
              <a:t>Send LSR for additional info</a:t>
            </a:r>
          </a:p>
          <a:p>
            <a:pPr lvl="1"/>
            <a:r>
              <a:rPr lang="en-AU" sz="1600" dirty="0"/>
              <a:t>LSU is in response of LSR</a:t>
            </a:r>
          </a:p>
          <a:p>
            <a:pPr lvl="1"/>
            <a:r>
              <a:rPr lang="en-AU" sz="1600" dirty="0"/>
              <a:t>LSU contains LSAs</a:t>
            </a:r>
          </a:p>
          <a:p>
            <a:r>
              <a:rPr lang="en-AU" sz="2000" dirty="0"/>
              <a:t>Full</a:t>
            </a:r>
          </a:p>
          <a:p>
            <a:pPr lvl="1"/>
            <a:r>
              <a:rPr lang="en-AU" sz="1600" dirty="0"/>
              <a:t>Sends </a:t>
            </a:r>
            <a:r>
              <a:rPr lang="en-AU" sz="1600" dirty="0" err="1"/>
              <a:t>LSAck</a:t>
            </a:r>
            <a:r>
              <a:rPr lang="en-AU" sz="1600" dirty="0"/>
              <a:t> for LSR</a:t>
            </a:r>
          </a:p>
          <a:p>
            <a:pPr lvl="1"/>
            <a:r>
              <a:rPr lang="en-AU" sz="1600" dirty="0"/>
              <a:t>LSBDs are synched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2246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DR is essential in multi-access (broadcast) links</a:t>
            </a:r>
            <a:endParaRPr lang="en-AU" sz="1600" dirty="0"/>
          </a:p>
          <a:p>
            <a:r>
              <a:rPr lang="en-AU" sz="2000" dirty="0"/>
              <a:t>Eliminates the need of full-mesh adjacency</a:t>
            </a:r>
          </a:p>
          <a:p>
            <a:pPr lvl="1"/>
            <a:r>
              <a:rPr lang="en-AU" sz="1600" dirty="0"/>
              <a:t>n(n-1)/2</a:t>
            </a:r>
          </a:p>
          <a:p>
            <a:r>
              <a:rPr lang="en-AU" sz="2000" dirty="0"/>
              <a:t>Reduces LSA flooding impact</a:t>
            </a:r>
          </a:p>
          <a:p>
            <a:r>
              <a:rPr lang="en-AU" sz="2000" dirty="0"/>
              <a:t>Requires a BDR for fail-over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3000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Election criteria</a:t>
            </a:r>
          </a:p>
          <a:p>
            <a:pPr lvl="1"/>
            <a:r>
              <a:rPr lang="en-AU" sz="1600" dirty="0"/>
              <a:t>Highest interface priority</a:t>
            </a:r>
          </a:p>
          <a:p>
            <a:pPr lvl="1"/>
            <a:r>
              <a:rPr lang="en-AU" sz="1600" dirty="0"/>
              <a:t>Highest RID</a:t>
            </a:r>
          </a:p>
          <a:p>
            <a:r>
              <a:rPr lang="en-AU" sz="2000" dirty="0"/>
              <a:t>Priority ranges from 0 to 255</a:t>
            </a:r>
          </a:p>
          <a:p>
            <a:pPr lvl="1"/>
            <a:r>
              <a:rPr lang="en-AU" sz="1600" dirty="0"/>
              <a:t>255 for DR (Hub router)</a:t>
            </a:r>
          </a:p>
          <a:p>
            <a:pPr lvl="1"/>
            <a:r>
              <a:rPr lang="en-AU" sz="1600" dirty="0"/>
              <a:t>254 for BDR (Hub router)</a:t>
            </a:r>
          </a:p>
          <a:p>
            <a:pPr lvl="1"/>
            <a:r>
              <a:rPr lang="en-AU" sz="1600" dirty="0"/>
              <a:t>0 for DROther (Spoke routers)</a:t>
            </a:r>
          </a:p>
          <a:p>
            <a:pPr lvl="2"/>
            <a:r>
              <a:rPr lang="en-AU" sz="1200" dirty="0"/>
              <a:t>Doesn’t contest in election</a:t>
            </a:r>
          </a:p>
          <a:p>
            <a:pPr lvl="1"/>
            <a:r>
              <a:rPr lang="en-AU" sz="1600" dirty="0"/>
              <a:t>1 is set by default</a:t>
            </a:r>
          </a:p>
          <a:p>
            <a:r>
              <a:rPr lang="en-AU" sz="2000" dirty="0"/>
              <a:t>First router will wait 40s to declare itself as DR</a:t>
            </a:r>
          </a:p>
          <a:p>
            <a:pPr lvl="1"/>
            <a:r>
              <a:rPr lang="en-AU" sz="1600" dirty="0"/>
              <a:t>Wait timer is 40s (by default)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5318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States:</a:t>
            </a:r>
            <a:endParaRPr lang="en-US" dirty="0"/>
          </a:p>
          <a:p>
            <a:pPr marL="541020" lvl="1"/>
            <a:r>
              <a:rPr lang="en-AU" sz="1600" dirty="0"/>
              <a:t>DR to BDR: Full</a:t>
            </a:r>
            <a:endParaRPr lang="en-AU" sz="1600" dirty="0">
              <a:cs typeface="Arial"/>
            </a:endParaRPr>
          </a:p>
          <a:p>
            <a:pPr marL="541020" lvl="1"/>
            <a:r>
              <a:rPr lang="en-AU" sz="1600" dirty="0"/>
              <a:t>DROther to DR: Full</a:t>
            </a:r>
            <a:endParaRPr lang="en-AU" sz="1600" dirty="0">
              <a:cs typeface="Arial"/>
            </a:endParaRPr>
          </a:p>
          <a:p>
            <a:pPr marL="541020" lvl="1"/>
            <a:r>
              <a:rPr lang="en-AU" sz="1600" dirty="0"/>
              <a:t>DROther to BDR: Full</a:t>
            </a:r>
            <a:endParaRPr lang="en-AU" sz="1600" dirty="0">
              <a:cs typeface="Arial"/>
            </a:endParaRPr>
          </a:p>
          <a:p>
            <a:pPr marL="541020" lvl="1"/>
            <a:r>
              <a:rPr lang="en-AU" sz="1600" dirty="0"/>
              <a:t>DROther to DROther: 2-Way</a:t>
            </a:r>
            <a:endParaRPr lang="en-AU" sz="2000" dirty="0">
              <a:cs typeface="Arial"/>
            </a:endParaRPr>
          </a:p>
          <a:p>
            <a:pPr marL="271145" indent="-271145"/>
            <a:r>
              <a:rPr lang="en-US" sz="2000" dirty="0"/>
              <a:t>DR and BDR receive LSAs from all </a:t>
            </a:r>
            <a:r>
              <a:rPr lang="en-US" sz="2000" dirty="0" err="1"/>
              <a:t>DROthers</a:t>
            </a:r>
            <a:endParaRPr lang="en-US" sz="2000" dirty="0">
              <a:cs typeface="Arial"/>
            </a:endParaRPr>
          </a:p>
          <a:p>
            <a:pPr marL="541020" lvl="1"/>
            <a:r>
              <a:rPr lang="en-US" sz="1600" dirty="0"/>
              <a:t>Only DR floods LSAs to all DROther</a:t>
            </a:r>
            <a:endParaRPr lang="en-US" sz="1600" dirty="0">
              <a:cs typeface="Arial"/>
            </a:endParaRPr>
          </a:p>
          <a:p>
            <a:pPr marL="271145" indent="-271145"/>
            <a:r>
              <a:rPr lang="en-US" sz="2000" dirty="0"/>
              <a:t>DR/BDR is for per multi-access link; not per area</a:t>
            </a:r>
            <a:endParaRPr lang="en-US" sz="2000" dirty="0">
              <a:cs typeface="Arial"/>
            </a:endParaRPr>
          </a:p>
          <a:p>
            <a:pPr marL="271145" indent="-271145"/>
            <a:r>
              <a:rPr lang="en-AU" sz="2000" dirty="0"/>
              <a:t>When DR returns it can’t take over the role</a:t>
            </a:r>
            <a:endParaRPr lang="en-AU" sz="2000" dirty="0">
              <a:cs typeface="Arial"/>
            </a:endParaRPr>
          </a:p>
          <a:p>
            <a:pPr marL="541020" lvl="1"/>
            <a:r>
              <a:rPr lang="en-AU" sz="1600" dirty="0"/>
              <a:t>Non </a:t>
            </a:r>
            <a:r>
              <a:rPr lang="en-AU" sz="1600" dirty="0" err="1"/>
              <a:t>preemptive</a:t>
            </a:r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28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Interface type P2P avoids DR/BDR election</a:t>
            </a:r>
          </a:p>
          <a:p>
            <a:pPr lvl="1"/>
            <a:r>
              <a:rPr lang="en-AU" sz="1600" dirty="0"/>
              <a:t>Eliminates Type 2 LSA flooding</a:t>
            </a:r>
          </a:p>
          <a:p>
            <a:pPr lvl="1"/>
            <a:r>
              <a:rPr lang="en-AU" sz="1600" dirty="0"/>
              <a:t>Keeps LSDB smaller</a:t>
            </a:r>
          </a:p>
          <a:p>
            <a:r>
              <a:rPr lang="en-AU" sz="2000" dirty="0"/>
              <a:t>In case of interface type mismatch:</a:t>
            </a:r>
          </a:p>
          <a:p>
            <a:pPr lvl="1"/>
            <a:r>
              <a:rPr lang="en-AU" sz="1600" dirty="0"/>
              <a:t>Routers will form adjacency</a:t>
            </a:r>
            <a:endParaRPr lang="en-AU" dirty="0"/>
          </a:p>
          <a:p>
            <a:pPr lvl="1"/>
            <a:r>
              <a:rPr lang="en-AU" sz="1600" dirty="0"/>
              <a:t>Routers will exchange LSAs</a:t>
            </a:r>
          </a:p>
          <a:p>
            <a:pPr lvl="1"/>
            <a:r>
              <a:rPr lang="en-AU" sz="1600" dirty="0"/>
              <a:t>But routers will exclude the link from SPF calculation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62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Link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Transit</a:t>
            </a:r>
          </a:p>
          <a:p>
            <a:pPr lvl="1"/>
            <a:r>
              <a:rPr lang="en-AU" sz="1600" dirty="0"/>
              <a:t>A link that carries neighborship or adjacency (on broadcast links)</a:t>
            </a:r>
          </a:p>
          <a:p>
            <a:pPr lvl="1"/>
            <a:r>
              <a:rPr lang="en-AU" sz="1600" dirty="0"/>
              <a:t>Represented by the IP of DR</a:t>
            </a:r>
          </a:p>
          <a:p>
            <a:r>
              <a:rPr lang="en-AU" sz="2000" dirty="0"/>
              <a:t>Point-to-Point</a:t>
            </a:r>
          </a:p>
          <a:p>
            <a:pPr lvl="1"/>
            <a:r>
              <a:rPr lang="en-AU" sz="1600" dirty="0"/>
              <a:t>A link that carries adjacency (on P2P links)</a:t>
            </a:r>
          </a:p>
          <a:p>
            <a:pPr lvl="1"/>
            <a:r>
              <a:rPr lang="en-AU" sz="1600" dirty="0"/>
              <a:t>P2P type creates two links:</a:t>
            </a:r>
          </a:p>
          <a:p>
            <a:pPr lvl="2"/>
            <a:r>
              <a:rPr lang="en-AU" sz="1200" dirty="0"/>
              <a:t>1. A link that identifies </a:t>
            </a:r>
            <a:r>
              <a:rPr lang="en-AU" sz="1200" dirty="0" err="1"/>
              <a:t>neighbor</a:t>
            </a:r>
            <a:r>
              <a:rPr lang="en-AU" sz="1200" dirty="0"/>
              <a:t> RID for that segment</a:t>
            </a:r>
          </a:p>
          <a:p>
            <a:pPr lvl="2"/>
            <a:r>
              <a:rPr lang="en-AU" sz="1200" dirty="0"/>
              <a:t>2. A stub network with subnet mask to advertise that network</a:t>
            </a:r>
          </a:p>
          <a:p>
            <a:pPr lvl="1"/>
            <a:r>
              <a:rPr lang="en-AU" sz="1600" dirty="0"/>
              <a:t>Represented by </a:t>
            </a:r>
            <a:r>
              <a:rPr lang="en-AU" sz="1600" dirty="0" err="1"/>
              <a:t>neighbor’s</a:t>
            </a:r>
            <a:r>
              <a:rPr lang="en-AU" sz="1600" dirty="0"/>
              <a:t> RID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626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Link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Stub</a:t>
            </a:r>
            <a:endParaRPr lang="en-AU" sz="1600" dirty="0"/>
          </a:p>
          <a:p>
            <a:pPr lvl="1"/>
            <a:r>
              <a:rPr lang="en-AU" sz="1600" dirty="0"/>
              <a:t>A link that doesn’t carry any neighborship or adjacency</a:t>
            </a:r>
          </a:p>
          <a:p>
            <a:pPr lvl="1"/>
            <a:r>
              <a:rPr lang="en-AU" sz="1600" dirty="0"/>
              <a:t>Usually, a LAN facing interface</a:t>
            </a:r>
          </a:p>
          <a:p>
            <a:pPr lvl="1"/>
            <a:r>
              <a:rPr lang="en-AU" sz="1600" dirty="0"/>
              <a:t>A “secondary” network is always a stub network and never forms neighborship</a:t>
            </a:r>
          </a:p>
          <a:p>
            <a:pPr lvl="1"/>
            <a:r>
              <a:rPr lang="en-AU" sz="1600" dirty="0"/>
              <a:t>Represented by IP network</a:t>
            </a:r>
          </a:p>
          <a:p>
            <a:r>
              <a:rPr lang="en-AU" sz="2000" dirty="0"/>
              <a:t>Virtual Link</a:t>
            </a:r>
          </a:p>
          <a:p>
            <a:pPr lvl="1"/>
            <a:r>
              <a:rPr lang="en-AU" sz="1600" dirty="0"/>
              <a:t>Represented by </a:t>
            </a:r>
            <a:r>
              <a:rPr lang="en-AU" sz="1600" dirty="0" err="1"/>
              <a:t>neighbor’s</a:t>
            </a:r>
            <a:r>
              <a:rPr lang="en-AU" sz="1600" dirty="0"/>
              <a:t> RID</a:t>
            </a:r>
          </a:p>
        </p:txBody>
      </p:sp>
    </p:spTree>
    <p:extLst>
      <p:ext uri="{BB962C8B-B14F-4D97-AF65-F5344CB8AC3E}">
        <p14:creationId xmlns:p14="http://schemas.microsoft.com/office/powerpoint/2010/main" val="106436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Packet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Hello</a:t>
            </a:r>
          </a:p>
          <a:p>
            <a:pPr lvl="1"/>
            <a:r>
              <a:rPr lang="en-AU" sz="1600" dirty="0"/>
              <a:t>For </a:t>
            </a:r>
            <a:r>
              <a:rPr lang="en-AU" sz="1600" dirty="0" err="1"/>
              <a:t>neighbor</a:t>
            </a:r>
            <a:r>
              <a:rPr lang="en-AU" sz="1600" dirty="0"/>
              <a:t> discovery</a:t>
            </a:r>
          </a:p>
          <a:p>
            <a:r>
              <a:rPr lang="en-AU" sz="2000" dirty="0"/>
              <a:t>DBD</a:t>
            </a:r>
          </a:p>
          <a:p>
            <a:pPr lvl="1"/>
            <a:r>
              <a:rPr lang="en-AU" sz="1600" dirty="0"/>
              <a:t>Contains summary of LSDB</a:t>
            </a:r>
          </a:p>
          <a:p>
            <a:r>
              <a:rPr lang="en-AU" sz="2000" dirty="0"/>
              <a:t>LSR</a:t>
            </a:r>
          </a:p>
          <a:p>
            <a:pPr lvl="1"/>
            <a:r>
              <a:rPr lang="en-AU" sz="1600" dirty="0"/>
              <a:t>To request for additional info</a:t>
            </a:r>
          </a:p>
          <a:p>
            <a:r>
              <a:rPr lang="en-AU" sz="2000" dirty="0"/>
              <a:t>LSU</a:t>
            </a:r>
          </a:p>
          <a:p>
            <a:pPr lvl="1"/>
            <a:r>
              <a:rPr lang="en-AU" sz="1600" dirty="0"/>
              <a:t>Contains LSAs</a:t>
            </a:r>
          </a:p>
          <a:p>
            <a:r>
              <a:rPr lang="en-AU" sz="2000" dirty="0" err="1"/>
              <a:t>LSAck</a:t>
            </a:r>
            <a:endParaRPr lang="en-AU" sz="2000" dirty="0"/>
          </a:p>
          <a:p>
            <a:pPr lvl="1"/>
            <a:r>
              <a:rPr lang="en-AU" sz="1600" dirty="0"/>
              <a:t>OSPF uses RTP for reliability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7925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in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All OSPF router send Hello using:</a:t>
            </a:r>
          </a:p>
          <a:p>
            <a:pPr lvl="1"/>
            <a:r>
              <a:rPr lang="en-AU" sz="1600" dirty="0"/>
              <a:t>IP: 224.0.0.5</a:t>
            </a:r>
          </a:p>
          <a:p>
            <a:pPr lvl="1"/>
            <a:r>
              <a:rPr lang="en-AU" sz="1600" dirty="0"/>
              <a:t>MAC: 01:00:5e:00:00:05</a:t>
            </a:r>
          </a:p>
          <a:p>
            <a:r>
              <a:rPr lang="en-AU" sz="2000" dirty="0"/>
              <a:t>All DROther send LSA using:</a:t>
            </a:r>
          </a:p>
          <a:p>
            <a:pPr lvl="1"/>
            <a:r>
              <a:rPr lang="en-AU" sz="1600" dirty="0"/>
              <a:t>IP: 224.0.0.6</a:t>
            </a:r>
          </a:p>
          <a:p>
            <a:pPr lvl="1"/>
            <a:r>
              <a:rPr lang="en-AU" sz="1600" dirty="0"/>
              <a:t>MAC: 01:00:5e:00:00:05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2615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b="1" dirty="0"/>
              <a:t>A big disclaimer:</a:t>
            </a:r>
            <a:endParaRPr lang="en-US" b="1" dirty="0"/>
          </a:p>
        </p:txBody>
      </p:sp>
      <p:pic>
        <p:nvPicPr>
          <p:cNvPr id="1026" name="Picture 2" descr="No-image-available | Crawford Constructions Pty Ltd">
            <a:extLst>
              <a:ext uri="{FF2B5EF4-FFF2-40B4-BE49-F238E27FC236}">
                <a16:creationId xmlns:a16="http://schemas.microsoft.com/office/drawing/2014/main" id="{383F4BBB-F11D-1DF6-4DAB-C4DC7339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14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Defines the preference of OSPF over other protocols</a:t>
            </a:r>
            <a:endParaRPr lang="en-US"/>
          </a:p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Default AD value is 110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Must be identical on all routers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541020" lvl="1"/>
            <a:r>
              <a:rPr lang="en-US" sz="1600" dirty="0">
                <a:solidFill>
                  <a:srgbClr val="000000"/>
                </a:solidFill>
              </a:rPr>
              <a:t>To avoid loops or sub-optimal routing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A golden Rule: Longest Prefix Match &gt; AD &gt; Metric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8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Router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Router ID is the identifier of an OSPF router</a:t>
            </a:r>
          </a:p>
          <a:p>
            <a:pPr lvl="1"/>
            <a:r>
              <a:rPr lang="en-AU" sz="1600" dirty="0"/>
              <a:t>Must be unique in an area</a:t>
            </a:r>
          </a:p>
          <a:p>
            <a:pPr lvl="1"/>
            <a:r>
              <a:rPr lang="en-AU" sz="1600" dirty="0"/>
              <a:t>Should be unique network wide</a:t>
            </a:r>
          </a:p>
          <a:p>
            <a:r>
              <a:rPr lang="en-AU" sz="2000" dirty="0"/>
              <a:t>A 32-bit integer value</a:t>
            </a:r>
          </a:p>
          <a:p>
            <a:pPr lvl="1"/>
            <a:r>
              <a:rPr lang="en-AU" sz="1600" dirty="0"/>
              <a:t>Looks like an IPv4 address; but not an IPv4 address actually</a:t>
            </a:r>
          </a:p>
          <a:p>
            <a:r>
              <a:rPr lang="en-AU" sz="2000" dirty="0"/>
              <a:t>Selection criteria:</a:t>
            </a:r>
          </a:p>
          <a:p>
            <a:pPr lvl="1"/>
            <a:r>
              <a:rPr lang="en-AU" sz="1600" dirty="0"/>
              <a:t>Configured manually (should be a best practice)</a:t>
            </a:r>
          </a:p>
          <a:p>
            <a:pPr lvl="1"/>
            <a:r>
              <a:rPr lang="en-AU" sz="1600" dirty="0"/>
              <a:t>Highest IPv4 address of loopback interface</a:t>
            </a:r>
          </a:p>
          <a:p>
            <a:pPr lvl="1"/>
            <a:r>
              <a:rPr lang="en-AU" sz="1600" dirty="0"/>
              <a:t>Highest IPv4 address of physical interface</a:t>
            </a:r>
          </a:p>
          <a:p>
            <a:endParaRPr lang="en-AU" sz="20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9424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Timers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/>
              <a:t>Hello timer</a:t>
            </a:r>
          </a:p>
          <a:p>
            <a:pPr lvl="1"/>
            <a:r>
              <a:rPr lang="en-AU" sz="1600" dirty="0"/>
              <a:t>10s for broadcast and p2p interfaces (by default)</a:t>
            </a:r>
          </a:p>
          <a:p>
            <a:r>
              <a:rPr lang="en-AU" sz="2000" dirty="0"/>
              <a:t>Dead timer</a:t>
            </a:r>
          </a:p>
          <a:p>
            <a:pPr lvl="1"/>
            <a:r>
              <a:rPr lang="en-AU" sz="1600" dirty="0"/>
              <a:t>40s; 4 times of Hello (by default)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hello-interval 3 //also sets Dead to 12s (4 times) automatically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dead-interval 12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dead-interval minimal hello-multiplier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//sets Dead to 1s; and Hello to 333ms (1/3 of Dead)</a:t>
            </a:r>
          </a:p>
          <a:p>
            <a:r>
              <a:rPr lang="en-AU" sz="2000" dirty="0"/>
              <a:t>Hello and Dead intervals must be identical at both end</a:t>
            </a:r>
          </a:p>
          <a:p>
            <a:r>
              <a:rPr lang="en-AU" sz="2000" dirty="0"/>
              <a:t>BFD can be deployed for quicker link failure detection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953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Timers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Wait timer</a:t>
            </a:r>
          </a:p>
          <a:p>
            <a:pPr lvl="1"/>
            <a:r>
              <a:rPr lang="en-AU" sz="1600" dirty="0"/>
              <a:t>A time to wait for first router to declare itself as DR</a:t>
            </a:r>
          </a:p>
          <a:p>
            <a:r>
              <a:rPr lang="en-AU" sz="2000" dirty="0"/>
              <a:t>Retransmit timer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3644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Metric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Cost is the metric in OSPF</a:t>
            </a:r>
            <a:endParaRPr lang="en-US"/>
          </a:p>
          <a:p>
            <a:pPr marL="271145" indent="-271145"/>
            <a:r>
              <a:rPr lang="en-AU" sz="2000" dirty="0"/>
              <a:t>Cost = Reference BW / Interface BW</a:t>
            </a:r>
            <a:endParaRPr lang="en-AU" sz="2000" dirty="0">
              <a:cs typeface="Arial"/>
            </a:endParaRPr>
          </a:p>
          <a:p>
            <a:pPr marL="541020" lvl="1"/>
            <a:r>
              <a:rPr lang="en-AU" sz="1600" dirty="0"/>
              <a:t>Ref BW = 100 Mb (by default)</a:t>
            </a:r>
            <a:endParaRPr lang="en-AU" sz="1600" dirty="0">
              <a:cs typeface="Arial"/>
            </a:endParaRPr>
          </a:p>
          <a:p>
            <a:pPr marL="271145" indent="-271145"/>
            <a:r>
              <a:rPr lang="en-AU" sz="2000" dirty="0"/>
              <a:t>For Fast Ethernet link:</a:t>
            </a:r>
            <a:endParaRPr lang="en-AU" sz="2000" dirty="0">
              <a:cs typeface="Arial"/>
            </a:endParaRPr>
          </a:p>
          <a:p>
            <a:pPr marL="541020" lvl="1"/>
            <a:r>
              <a:rPr lang="en-AU" sz="1600" dirty="0"/>
              <a:t>Cost = 100 Mb / 100 Mb = 1</a:t>
            </a:r>
            <a:endParaRPr lang="en-AU" sz="1600" dirty="0">
              <a:cs typeface="Arial"/>
            </a:endParaRPr>
          </a:p>
          <a:p>
            <a:pPr marL="271145" indent="-271145"/>
            <a:r>
              <a:rPr lang="en-AU" sz="2000" dirty="0"/>
              <a:t>For Gigabit Ethernet link:</a:t>
            </a:r>
            <a:endParaRPr lang="en-AU" sz="2000" dirty="0">
              <a:cs typeface="Arial"/>
            </a:endParaRPr>
          </a:p>
          <a:p>
            <a:pPr marL="541020" lvl="1"/>
            <a:r>
              <a:rPr lang="en-AU" sz="1600" dirty="0"/>
              <a:t>Cost = 100 Mb / 1000 Mb = 1</a:t>
            </a:r>
            <a:endParaRPr lang="en-AU" sz="1200" dirty="0"/>
          </a:p>
          <a:p>
            <a:pPr marL="804545" lvl="2">
              <a:buFont typeface="Wingdings" pitchFamily="34" charset="0"/>
              <a:buChar char="§"/>
            </a:pPr>
            <a:r>
              <a:rPr lang="en-AU" sz="1200" dirty="0"/>
              <a:t>Fractional value isn’t supported</a:t>
            </a:r>
            <a:endParaRPr lang="en-AU" sz="80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145" indent="-271145"/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76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Metric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auto-cost reference-bandwidth 1000</a:t>
            </a:r>
          </a:p>
          <a:p>
            <a:pPr marL="0" indent="0">
              <a:spcBef>
                <a:spcPts val="0"/>
              </a:spcBef>
              <a:buNone/>
            </a:pPr>
            <a:endParaRPr lang="en-A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bandwidth 64 //in Kbps</a:t>
            </a:r>
          </a:p>
          <a:p>
            <a:pPr marL="0" indent="0">
              <a:spcBef>
                <a:spcPts val="0"/>
              </a:spcBef>
              <a:buNone/>
            </a:pPr>
            <a:endParaRPr lang="en-A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sz="1600" dirty="0"/>
              <a:t>Cost = 100000000 / 64000 = 1562</a:t>
            </a:r>
          </a:p>
          <a:p>
            <a:r>
              <a:rPr lang="en-AU" sz="2000" dirty="0">
                <a:cs typeface="Courier New" panose="02070309020205020404" pitchFamily="49" charset="0"/>
              </a:rPr>
              <a:t>Reference BW should be identical on all routers</a:t>
            </a:r>
          </a:p>
          <a:p>
            <a:pPr lvl="1"/>
            <a:r>
              <a:rPr lang="en-AU" sz="1600" dirty="0"/>
              <a:t>To avoid sub optimal routing</a:t>
            </a:r>
          </a:p>
          <a:p>
            <a:r>
              <a:rPr lang="en-AU" sz="2000" dirty="0"/>
              <a:t>Cost can be configured straight forward</a:t>
            </a:r>
          </a:p>
          <a:p>
            <a:pPr marL="0" indent="0">
              <a:spcBef>
                <a:spcPts val="0"/>
              </a:spcBef>
              <a:buNone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cost 10</a:t>
            </a:r>
            <a:endParaRPr lang="en-AU" sz="1600" dirty="0"/>
          </a:p>
          <a:p>
            <a:endParaRPr lang="en-AU" sz="16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696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Maximum Path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OSPF supports multiple equal cost path (if any)</a:t>
            </a:r>
          </a:p>
          <a:p>
            <a:pPr lvl="1"/>
            <a:r>
              <a:rPr lang="en-AU" sz="1600" dirty="0"/>
              <a:t>4 equal cost path (by default in Cisco)</a:t>
            </a:r>
          </a:p>
          <a:p>
            <a:pPr lvl="1"/>
            <a:r>
              <a:rPr lang="en-AU" sz="1600" dirty="0"/>
              <a:t>Can be configured up to 32 path (depending on platform)</a:t>
            </a:r>
          </a:p>
          <a:p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maximum-path 6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424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Shutting Down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In case of:</a:t>
            </a:r>
          </a:p>
          <a:p>
            <a:pPr lvl="1"/>
            <a:r>
              <a:rPr lang="en-AU" sz="1600" dirty="0"/>
              <a:t>Troubleshooting</a:t>
            </a:r>
          </a:p>
          <a:p>
            <a:pPr lvl="1"/>
            <a:r>
              <a:rPr lang="en-AU" sz="1600" dirty="0"/>
              <a:t>Network migration</a:t>
            </a:r>
          </a:p>
          <a:p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shutdown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3206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Interface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Restricts Hello to be sent via an interface</a:t>
            </a:r>
            <a:endParaRPr lang="en-US"/>
          </a:p>
          <a:p>
            <a:pPr marL="271145" indent="-271145"/>
            <a:r>
              <a:rPr lang="en-AU" sz="2000" dirty="0"/>
              <a:t>All the LAN facing interfaces should be passive</a:t>
            </a:r>
            <a:endParaRPr lang="en-AU" sz="2000" dirty="0">
              <a:cs typeface="Arial"/>
            </a:endParaRPr>
          </a:p>
          <a:p>
            <a:pPr marL="271145" indent="-271145"/>
            <a:r>
              <a:rPr lang="en-AU" sz="2000" dirty="0"/>
              <a:t>Secure network preventing unwanted </a:t>
            </a:r>
            <a:r>
              <a:rPr lang="en-AU" sz="2000" dirty="0" err="1"/>
              <a:t>neighbors</a:t>
            </a:r>
            <a:r>
              <a:rPr lang="en-AU" sz="2000" dirty="0"/>
              <a:t> and routes</a:t>
            </a:r>
            <a:endParaRPr lang="en-AU" sz="2000" dirty="0">
              <a:cs typeface="Arial"/>
            </a:endParaRPr>
          </a:p>
          <a:p>
            <a:pPr marL="271145" indent="-271145"/>
            <a:r>
              <a:rPr lang="en-AU" sz="2000" dirty="0"/>
              <a:t>Saves network bandwidth and processing</a:t>
            </a:r>
            <a:endParaRPr lang="en-AU" sz="20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passive-interface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no passive-interface gi0/0</a:t>
            </a: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5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To prevent any unwanted neighborship</a:t>
            </a:r>
          </a:p>
          <a:p>
            <a:r>
              <a:rPr lang="en-AU" sz="2000" dirty="0"/>
              <a:t>OSPF supports:</a:t>
            </a:r>
          </a:p>
          <a:p>
            <a:pPr lvl="1"/>
            <a:r>
              <a:rPr lang="en-AU" sz="1600" dirty="0"/>
              <a:t>Plain Text</a:t>
            </a:r>
          </a:p>
          <a:p>
            <a:pPr lvl="1"/>
            <a:r>
              <a:rPr lang="en-AU" sz="1600" dirty="0"/>
              <a:t>MD5</a:t>
            </a:r>
          </a:p>
          <a:p>
            <a:pPr lvl="1"/>
            <a:r>
              <a:rPr lang="en-AU" sz="1600" dirty="0"/>
              <a:t>HMAC-SHA (from IOS 15.4(1)T)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208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Routing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9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Plain Text</a:t>
            </a:r>
            <a:endParaRPr lang="en-US"/>
          </a:p>
          <a:p>
            <a:pPr marL="271145" indent="-271145"/>
            <a:endParaRPr lang="en-AU" sz="20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authentication-key OSPF1234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 //for interface level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area 0 authentication //for area level</a:t>
            </a:r>
          </a:p>
          <a:p>
            <a:pPr marL="541020" lvl="1"/>
            <a:endParaRPr lang="en-AU" sz="1600" dirty="0"/>
          </a:p>
          <a:p>
            <a:pPr marL="541020" lvl="1"/>
            <a:r>
              <a:rPr lang="en-AU" sz="1600" dirty="0"/>
              <a:t>Key string must be identical</a:t>
            </a:r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190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MD5</a:t>
            </a:r>
            <a:endParaRPr lang="en-US"/>
          </a:p>
          <a:p>
            <a:pPr marL="271145" indent="-271145"/>
            <a:endParaRPr lang="en-AU" sz="20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message-digest-key 1 md5 OSPF1234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 message-digest //for interface level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/>
                <a:cs typeface="Courier New"/>
              </a:rPr>
              <a:t>    area 0 authentication message-digest //for area level</a:t>
            </a:r>
          </a:p>
          <a:p>
            <a:pPr marL="541020" lvl="1"/>
            <a:endParaRPr lang="en-AU" sz="1600" dirty="0">
              <a:latin typeface="Arial"/>
              <a:cs typeface="Arial"/>
            </a:endParaRPr>
          </a:p>
          <a:p>
            <a:pPr marL="541020" lvl="1"/>
            <a:r>
              <a:rPr lang="en-AU" sz="1600" dirty="0">
                <a:latin typeface="Arial"/>
                <a:cs typeface="Arial"/>
              </a:rPr>
              <a:t>Key</a:t>
            </a:r>
            <a:r>
              <a:rPr lang="en-AU" sz="1600" dirty="0"/>
              <a:t> number and key string must be identical</a:t>
            </a:r>
            <a:endParaRPr lang="en-AU" sz="160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16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AU" sz="2000" dirty="0"/>
              <a:t>HMAC-SHA</a:t>
            </a:r>
            <a:endParaRPr lang="en-US"/>
          </a:p>
          <a:p>
            <a:pPr marL="271145" indent="-271145"/>
            <a:endParaRPr lang="en-AU" sz="20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key-chain MYCHAIN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key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cryptographic-algorithm hmac-sha-512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key-string OSPF1234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 key-chain MYCHAIN //for interface level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1020" lvl="1"/>
            <a:r>
              <a:rPr lang="en-AU" sz="1600" dirty="0"/>
              <a:t>Key number and key string must be identical</a:t>
            </a:r>
            <a:endParaRPr lang="en-AU" sz="160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18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debug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packet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1020" lvl="1"/>
            <a:r>
              <a:rPr lang="en-AU" sz="1600" dirty="0"/>
              <a:t>Auth 0: No authentication</a:t>
            </a:r>
            <a:endParaRPr lang="en-AU" sz="1600" dirty="0">
              <a:cs typeface="Arial"/>
            </a:endParaRPr>
          </a:p>
          <a:p>
            <a:pPr marL="541020" lvl="1"/>
            <a:r>
              <a:rPr lang="en-AU" sz="1600" dirty="0"/>
              <a:t>Auth 1: Plain text authentication</a:t>
            </a:r>
            <a:endParaRPr lang="en-AU" sz="1600" dirty="0">
              <a:cs typeface="Arial"/>
            </a:endParaRPr>
          </a:p>
          <a:p>
            <a:pPr marL="541020" lvl="1"/>
            <a:r>
              <a:rPr lang="en-AU" sz="1600" dirty="0"/>
              <a:t>Auth 2: MD5 Authentication</a:t>
            </a:r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16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  <a:p>
            <a:pPr marL="271145" indent="-271145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101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Security Check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Protects OSPF control plain from remote attack</a:t>
            </a:r>
          </a:p>
          <a:p>
            <a:r>
              <a:rPr lang="en-AU" sz="2000" dirty="0"/>
              <a:t>When enabled:</a:t>
            </a:r>
          </a:p>
          <a:p>
            <a:pPr lvl="1"/>
            <a:r>
              <a:rPr lang="en-AU" sz="1600" dirty="0"/>
              <a:t>Router will send OSPF packet with TTL 255</a:t>
            </a:r>
          </a:p>
          <a:p>
            <a:pPr lvl="1"/>
            <a:r>
              <a:rPr lang="en-AU" sz="1600" dirty="0"/>
              <a:t>Router will receive OSPF packet only if TTL is 255 in received packet</a:t>
            </a:r>
          </a:p>
          <a:p>
            <a:r>
              <a:rPr lang="en-AU" sz="2000" dirty="0"/>
              <a:t>Only packets from directly connected router will be accepted</a:t>
            </a:r>
          </a:p>
          <a:p>
            <a:r>
              <a:rPr lang="en-AU" sz="2000" dirty="0"/>
              <a:t>Default TTL value for OSPF packet is 1</a:t>
            </a:r>
          </a:p>
          <a:p>
            <a:pPr marL="0" indent="0">
              <a:spcBef>
                <a:spcPts val="0"/>
              </a:spcBef>
              <a:buNone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 all-interfaces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16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0499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Security Check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 all-interfaces //accepts packet with TTL 255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 all-interfaces //accepts packet with TTL from 155 to 255</a:t>
            </a:r>
          </a:p>
          <a:p>
            <a:pPr marL="0" indent="0">
              <a:spcBef>
                <a:spcPts val="0"/>
              </a:spcBef>
              <a:buNone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Not applied to virtual links or sham links (by default)</a:t>
            </a:r>
          </a:p>
          <a:p>
            <a:pPr marL="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area virtual-link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4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area sham-link 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4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-security 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8009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Redistribution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Different protocols don’t share routing information with each other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Redistribution between protocols is required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Connected and static routes can also be redistributed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Redistribution happens outbound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Redistribution should be mutual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Should be configured carefully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 prevent routing table flapping or loop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62766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Redistribution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Different protocol’s metric are not compatible with each other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RIP: Hop count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EIGRP: K Value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OSPF/IS-IS: Cost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BGP: Multiple attributes</a:t>
            </a:r>
            <a:endParaRPr lang="en-AU" sz="1600" dirty="0"/>
          </a:p>
          <a:p>
            <a:r>
              <a:rPr lang="en-AU" sz="2000" dirty="0"/>
              <a:t>Seed metric is required to be configured</a:t>
            </a:r>
          </a:p>
          <a:p>
            <a:r>
              <a:rPr lang="en-AU" sz="2000" dirty="0"/>
              <a:t>For multipoint redistribution route tagging to be configure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 prevent routing loop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Protocol A </a:t>
            </a:r>
            <a:r>
              <a:rPr lang="en-US" sz="16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 Protocol B </a:t>
            </a:r>
            <a:r>
              <a:rPr lang="en-US" sz="1600" b="1" dirty="0">
                <a:solidFill>
                  <a:srgbClr val="000000"/>
                </a:solidFill>
                <a:sym typeface="Wingdings" panose="05000000000000000000" pitchFamily="2" charset="2"/>
              </a:rPr>
              <a:t>X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 Protocol 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      Set tag 1234     Match tag 1234 (deny)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2876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Redistribution in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OSPF has two types of External route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External Type 1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External Type 2 (by default)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Seed metric (by default):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From BGP: 1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From other protocols: 20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External Type 2:</a:t>
            </a:r>
            <a:endParaRPr lang="en-AU" sz="2000" dirty="0"/>
          </a:p>
          <a:p>
            <a:pPr lvl="1"/>
            <a:r>
              <a:rPr lang="en-AU" sz="1600" dirty="0"/>
              <a:t>Cost is always 20 (except from BGP)</a:t>
            </a:r>
          </a:p>
          <a:p>
            <a:pPr lvl="1"/>
            <a:r>
              <a:rPr lang="en-AU" sz="1600" dirty="0"/>
              <a:t>Forward metric to ASBR works in background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External Type 1:</a:t>
            </a:r>
            <a:endParaRPr lang="en-AU" sz="2000" dirty="0"/>
          </a:p>
          <a:p>
            <a:pPr lvl="1"/>
            <a:r>
              <a:rPr lang="en-AU" sz="1600" dirty="0"/>
              <a:t>Cost = 20 + Forward metric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2841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Redistribution in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redistribute static subnets metric-type 1 metric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redistribute connected subnets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redistribute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subnets route-map RM-MAP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default-information originate always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External routes are redistributed using Type 5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ASBR’s RID is propagated by ABR using Type 4 LSA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Characteristics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Link-state Routing Protocol</a:t>
            </a:r>
          </a:p>
          <a:p>
            <a:pPr lvl="1"/>
            <a:r>
              <a:rPr lang="en-AU" sz="1600" dirty="0"/>
              <a:t>Link: Interface of the router</a:t>
            </a:r>
          </a:p>
          <a:p>
            <a:pPr lvl="1"/>
            <a:r>
              <a:rPr lang="en-AU" sz="1600" dirty="0"/>
              <a:t>State: Description of the interface</a:t>
            </a:r>
          </a:p>
          <a:p>
            <a:pPr lvl="1"/>
            <a:r>
              <a:rPr lang="en-AU" sz="1600" dirty="0"/>
              <a:t>Can see full topology within area</a:t>
            </a:r>
            <a:endParaRPr lang="en-AU" dirty="0"/>
          </a:p>
          <a:p>
            <a:r>
              <a:rPr lang="en-AU" sz="2000" dirty="0"/>
              <a:t>Uses </a:t>
            </a:r>
            <a:r>
              <a:rPr lang="en-AU" sz="2000" dirty="0" err="1"/>
              <a:t>Dijktra’s</a:t>
            </a:r>
            <a:r>
              <a:rPr lang="en-AU" sz="2000" dirty="0"/>
              <a:t> Shortest Path First (SPF) algorithm</a:t>
            </a:r>
          </a:p>
          <a:p>
            <a:r>
              <a:rPr lang="en-AU" sz="2000" dirty="0"/>
              <a:t>Classless</a:t>
            </a:r>
          </a:p>
          <a:p>
            <a:pPr lvl="1"/>
            <a:r>
              <a:rPr lang="en-AU" sz="1600" dirty="0"/>
              <a:t>Supports VLSM</a:t>
            </a:r>
          </a:p>
          <a:p>
            <a:r>
              <a:rPr lang="en-AU" sz="2000" dirty="0"/>
              <a:t>Efficient / Scalable / Secure / Fast convergence</a:t>
            </a:r>
          </a:p>
          <a:p>
            <a:r>
              <a:rPr lang="en-AU" sz="2000" dirty="0"/>
              <a:t>Supports Multi Area</a:t>
            </a:r>
          </a:p>
          <a:p>
            <a:r>
              <a:rPr lang="en-AU" sz="2000" dirty="0"/>
              <a:t>IP Protocol number 89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Redistribution in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Selection of External routes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Lowest Seed Metric sent by ASBR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Lowest path cost towards ASBR (Forwarding Metric)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Highest RID of ASBR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Redistributing BGP into OSPF results in loss of BGP attributes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Shouldn’t redistribute full internet routing table from BGP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7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Area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Key Terms</a:t>
            </a:r>
          </a:p>
          <a:p>
            <a:r>
              <a:rPr lang="en-AU" sz="2000" dirty="0"/>
              <a:t>Backbone Area</a:t>
            </a:r>
          </a:p>
          <a:p>
            <a:r>
              <a:rPr lang="en-AU" sz="2000" dirty="0"/>
              <a:t>Non-backbone Area</a:t>
            </a:r>
          </a:p>
          <a:p>
            <a:r>
              <a:rPr lang="en-AU" sz="2000" dirty="0"/>
              <a:t>Backbone Router</a:t>
            </a:r>
          </a:p>
          <a:p>
            <a:r>
              <a:rPr lang="en-AU" sz="2000" dirty="0"/>
              <a:t>Non-backbone Router</a:t>
            </a:r>
          </a:p>
          <a:p>
            <a:r>
              <a:rPr lang="en-AU" sz="2000" dirty="0"/>
              <a:t>Area Border Router (ABR)</a:t>
            </a:r>
          </a:p>
          <a:p>
            <a:r>
              <a:rPr lang="en-AU" sz="2000" dirty="0"/>
              <a:t>Autonomous System Border Router (ASBR)</a:t>
            </a:r>
          </a:p>
          <a:p>
            <a:pPr lvl="1"/>
            <a:r>
              <a:rPr lang="en-AU" sz="1600" dirty="0"/>
              <a:t>At least one interface should be Area 0; Loopback also works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95541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Area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Helps to reduce the size of LSDB</a:t>
            </a:r>
          </a:p>
          <a:p>
            <a:r>
              <a:rPr lang="en-AU" sz="2000" dirty="0"/>
              <a:t>Less SPF calculation inside an area</a:t>
            </a:r>
          </a:p>
          <a:p>
            <a:pPr lvl="1"/>
            <a:r>
              <a:rPr lang="en-AU" sz="1600" dirty="0"/>
              <a:t>SFP is performed independently for each area</a:t>
            </a:r>
          </a:p>
          <a:p>
            <a:r>
              <a:rPr lang="en-AU" sz="2000" dirty="0"/>
              <a:t>Router in an area has no visibility of other area</a:t>
            </a:r>
          </a:p>
          <a:p>
            <a:pPr lvl="1"/>
            <a:r>
              <a:rPr lang="en-AU" sz="1700" dirty="0"/>
              <a:t>Between areas no topology information is shared</a:t>
            </a:r>
            <a:endParaRPr lang="en-AU" sz="2000" dirty="0"/>
          </a:p>
          <a:p>
            <a:r>
              <a:rPr lang="en-AU" sz="2000" dirty="0"/>
              <a:t>Reduces the LSA update size to keep under interface MTU</a:t>
            </a:r>
          </a:p>
          <a:p>
            <a:pPr lvl="1"/>
            <a:r>
              <a:rPr lang="en-AU" sz="1600" dirty="0"/>
              <a:t>Fragmentation causes a big problem</a:t>
            </a:r>
          </a:p>
          <a:p>
            <a:r>
              <a:rPr lang="en-AU" sz="2000" dirty="0"/>
              <a:t>Number of ABR is an area should be limited</a:t>
            </a:r>
          </a:p>
          <a:p>
            <a:pPr lvl="1"/>
            <a:r>
              <a:rPr lang="en-AU" sz="1600" dirty="0"/>
              <a:t>ABR keeps LSDB of multiple area (including Area 0)</a:t>
            </a:r>
          </a:p>
        </p:txBody>
      </p:sp>
    </p:spTree>
    <p:extLst>
      <p:ext uri="{BB962C8B-B14F-4D97-AF65-F5344CB8AC3E}">
        <p14:creationId xmlns:p14="http://schemas.microsoft.com/office/powerpoint/2010/main" val="29281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Area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All areas need to connect to Backbone Area</a:t>
            </a:r>
          </a:p>
          <a:p>
            <a:pPr lvl="1"/>
            <a:r>
              <a:rPr lang="en-AU" sz="1600" dirty="0"/>
              <a:t>Area 0.0.0.0, has the transit capability</a:t>
            </a:r>
          </a:p>
          <a:p>
            <a:pPr lvl="1"/>
            <a:r>
              <a:rPr lang="en-AU" sz="1600" dirty="0"/>
              <a:t>Prevents Loop</a:t>
            </a:r>
          </a:p>
          <a:p>
            <a:pPr lvl="1"/>
            <a:r>
              <a:rPr lang="en-AU" sz="1600" dirty="0"/>
              <a:t>Virtual Links for exceptional case</a:t>
            </a:r>
          </a:p>
          <a:p>
            <a:r>
              <a:rPr lang="en-AU" sz="2000" dirty="0"/>
              <a:t>Two levels of hierarchy:</a:t>
            </a:r>
          </a:p>
          <a:p>
            <a:pPr lvl="1"/>
            <a:r>
              <a:rPr lang="en-AU" sz="1600" dirty="0"/>
              <a:t>Backbone Area</a:t>
            </a:r>
          </a:p>
          <a:p>
            <a:pPr lvl="1"/>
            <a:r>
              <a:rPr lang="en-AU" sz="1600" dirty="0"/>
              <a:t>Non-Backbone Area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23102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US" sz="2000" dirty="0">
                <a:solidFill>
                  <a:srgbClr val="000000"/>
                </a:solidFill>
                <a:cs typeface="Arial"/>
              </a:rPr>
              <a:t>Link State Advertisement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Not a packet but a data structure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A piece of puzzle of the LSBD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Travels inside a LSU</a:t>
            </a:r>
            <a:endParaRPr lang="en-US"/>
          </a:p>
          <a:p>
            <a:pPr marL="271145" indent="-271145"/>
            <a:r>
              <a:rPr lang="en-US" sz="2000" dirty="0">
                <a:solidFill>
                  <a:srgbClr val="000000"/>
                </a:solidFill>
                <a:cs typeface="Arial"/>
              </a:rPr>
              <a:t>A LSA may contain multiple link information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Maintains Sequence Number</a:t>
            </a:r>
            <a:endParaRPr lang="en-US"/>
          </a:p>
          <a:p>
            <a:pPr marL="804545" lvl="2"/>
            <a:r>
              <a:rPr lang="en-US" sz="1200" dirty="0">
                <a:solidFill>
                  <a:srgbClr val="000000"/>
                </a:solidFill>
                <a:cs typeface="Arial"/>
              </a:rPr>
              <a:t>A 32-bit number for version controlling</a:t>
            </a:r>
            <a:endParaRPr lang="en-US"/>
          </a:p>
          <a:p>
            <a:pPr marL="271145" indent="-271145"/>
            <a:r>
              <a:rPr lang="en-US" sz="2000" dirty="0">
                <a:solidFill>
                  <a:srgbClr val="000000"/>
                </a:solidFill>
                <a:cs typeface="Arial"/>
              </a:rPr>
              <a:t>LSA is periodically advertised in every 30 min (by default)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To keep the LSDB synchronized and identical</a:t>
            </a:r>
            <a:endParaRPr lang="en-US"/>
          </a:p>
          <a:p>
            <a:pPr marL="541020" lvl="1"/>
            <a:r>
              <a:rPr lang="en-US" sz="1600" dirty="0">
                <a:solidFill>
                  <a:srgbClr val="000000"/>
                </a:solidFill>
                <a:cs typeface="Arial"/>
              </a:rPr>
              <a:t>Adds random delay (based on when the LSA was created) to prevent big event</a:t>
            </a:r>
            <a:endParaRPr lang="en-US"/>
          </a:p>
          <a:p>
            <a:pPr marL="271145" indent="-271145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50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Receiving router floods LSA is updated info inside</a:t>
            </a:r>
            <a:endParaRPr lang="en-US"/>
          </a:p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In OSPF there are 11 LSAs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541020" lvl="1"/>
            <a:r>
              <a:rPr lang="en-US" sz="1600" dirty="0">
                <a:solidFill>
                  <a:srgbClr val="000000"/>
                </a:solidFill>
              </a:rPr>
              <a:t>Whereas in IS-IS there are only 2 Levels</a:t>
            </a: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Why lot of LSAs in OSPF?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541020" lvl="1"/>
            <a:r>
              <a:rPr lang="en-US" sz="1600" dirty="0">
                <a:solidFill>
                  <a:srgbClr val="000000"/>
                </a:solidFill>
              </a:rPr>
              <a:t>Answer: 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Critical design requirements and </a:t>
            </a:r>
            <a:r>
              <a:rPr lang="en-US" sz="1600" dirty="0">
                <a:solidFill>
                  <a:srgbClr val="000000"/>
                </a:solidFill>
              </a:rPr>
              <a:t>Scalability (not Simplicity)</a:t>
            </a:r>
            <a:endParaRPr lang="en-US" sz="16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470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core of OSPF protocol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LSDB fields are: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Link ID: Identifies the object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Adv Router: Router ID of LSA originator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AGE: Age of the LSA on which router the command is executed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Seq#: The sequence number to protect out-of-order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Checksum: To verify integrity of LSA during flooding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Link Count: Number of links of router in Type 1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Flooding LSAs and building LSBDs are not enough for routing table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Routing and Forwarding table require an additional SFP calculation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3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 1: Router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Router generates a single LSA containing multiple link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within the area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Type 2: Network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Handles DR/BDR stuffs in broadcast links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Can be omitted in P2P links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DR/BDR election can prolong convergence time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within area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68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 3: Summary Net Link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Contains multi area information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 re-originates LSA; acts as the Adv Router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ABR converts Type1 to Type 3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Not summarized by default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Propagates other areas link failure	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Need to manually summarized by the ABR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IP addressing plan should be contiguous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Adds Null0 summary route to prevent forwarding loop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29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 4: ASBR Summary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 of originating area propagates ASBR’s RID to other areas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Type 5: External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Contains external routes outside of OSPF domain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Redistributed from other protocols, connected, static, default-origination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Generated by ASBR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throughout entire OSPF domain except STUB areas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Routes can be summarized by ASBR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Adds Null0 summary route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Router learns own directly connected networks</a:t>
            </a:r>
          </a:p>
          <a:p>
            <a:r>
              <a:rPr lang="en-AU" sz="2000" dirty="0"/>
              <a:t>Discovers </a:t>
            </a:r>
            <a:r>
              <a:rPr lang="en-AU" sz="2000" dirty="0" err="1"/>
              <a:t>neighbor</a:t>
            </a:r>
            <a:endParaRPr lang="en-AU" sz="2000" dirty="0"/>
          </a:p>
          <a:p>
            <a:r>
              <a:rPr lang="en-AU" sz="2000" dirty="0"/>
              <a:t>Builds LSA</a:t>
            </a:r>
          </a:p>
          <a:p>
            <a:r>
              <a:rPr lang="en-AU" sz="2000" dirty="0"/>
              <a:t>Floods LSA and stores incoming LSAs in LSDB</a:t>
            </a:r>
          </a:p>
          <a:p>
            <a:r>
              <a:rPr lang="en-AU" sz="2000" dirty="0"/>
              <a:t>Runs SPF to build loop-free SPT</a:t>
            </a:r>
          </a:p>
        </p:txBody>
      </p:sp>
    </p:spTree>
    <p:extLst>
      <p:ext uri="{BB962C8B-B14F-4D97-AF65-F5344CB8AC3E}">
        <p14:creationId xmlns:p14="http://schemas.microsoft.com/office/powerpoint/2010/main" val="779406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 7: NSSA LSA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Contains external routes outside of OSPF domain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Type 5 is not permitted in STUB areas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Generated by ASBR in NSSA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within NSSA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 in NSSA area converts it from Type 7 to Type 5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No Type 4 LSA for ASBR’s information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90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Areas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Keeps LSA flooding minimum; Keeps LSDB smaller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Less SPF calculation; Smaller Routing table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Provides fault isolation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Can be useful for critical enterprise network design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Not suitable for service provider networks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Types: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Stub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Totally Stub Area (T. Stub)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Not So Stubby Area (NSSA)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Totally Not So Stubby Area (T.NSSA)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37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“IA” route sent by ABR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Additional default route sent by ABR (as Type 3)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“External” route via backbone area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4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5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ASBR is allowed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9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T.Stub</a:t>
            </a:r>
            <a:r>
              <a:rPr lang="en-US" dirty="0"/>
              <a:t>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No “IA” route sent by ABR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Only default route sent by ABR (as Type 3)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“External” route via backbone area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4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5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ASBR is allowed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37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NSSA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“IA” route sent by ABR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Additional default route sent by ABR (as Type 3)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“External” route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4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5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ASBR is allowed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Introduces Type 7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within NSSA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Propagated by ABR to other areas as Type 5 (But No Type 4 for ASBR info)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36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T.NSSA</a:t>
            </a:r>
            <a:endParaRPr lang="en-AU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No “IA” route sent by ABR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Only default route sent by ABR (as N2 by default)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 “External” route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4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 Type 5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ASBR is allowed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Introduces Type 7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Floods within NSSA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Propagated by ABR to other areas as Type 5 (But No Type 4 for ASBR info)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68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NSSA P bit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22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271145" indent="-271145"/>
            <a:r>
              <a:rPr lang="en-US" sz="2000" dirty="0">
                <a:solidFill>
                  <a:srgbClr val="000000"/>
                </a:solidFill>
              </a:rPr>
              <a:t>LSA Flooding Scope</a:t>
            </a:r>
            <a:endParaRPr lang="en-US" sz="12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41020" lvl="1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* Indicates the "Default Route"</a:t>
            </a:r>
            <a:endParaRPr lang="en-US" sz="160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271145" indent="-271145"/>
            <a:endParaRPr lang="en-US" sz="2000" dirty="0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DD014-3044-4F61-4923-190FA666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24774"/>
              </p:ext>
            </p:extLst>
          </p:nvPr>
        </p:nvGraphicFramePr>
        <p:xfrm>
          <a:off x="1043608" y="1635646"/>
          <a:ext cx="69127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1986324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880751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102334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97572891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1249688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0138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Stub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T.Stub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NSSA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T.NSSA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 *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5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0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22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Link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way to connect an isolated area to the backbone area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Adds complexity and should not be a good practice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Need to configure between ABR 1 (that connects Area0) and ABR 2 connecting isolated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Uses RID of ABR1 and ABR2; not their IP addresses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ABR2 stores full LSDB of Area 0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ABR2 send Type 3 routes to downstream routers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ABR2 may summarize the Type 3 routes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DNA = Do not Advertise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1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Route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Intra Area “O”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Inter Area “O IA”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External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Type 1 “E1”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Type 2 “E2”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NSSA External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Type 1 “N1”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Type 2 “N2”</a:t>
            </a:r>
            <a:endParaRPr lang="en-US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Network statement</a:t>
            </a:r>
          </a:p>
          <a:p>
            <a:pPr lvl="1"/>
            <a:r>
              <a:rPr lang="en-AU" sz="1600" dirty="0"/>
              <a:t>Enable interfaces in OSPF process that falls within the range</a:t>
            </a:r>
          </a:p>
          <a:p>
            <a:pPr lvl="1"/>
            <a:r>
              <a:rPr lang="en-AU" sz="1600" dirty="0"/>
              <a:t>Sends Hello via OSPF enabled interfaces</a:t>
            </a:r>
          </a:p>
          <a:p>
            <a:pPr lvl="1"/>
            <a:r>
              <a:rPr lang="en-AU" sz="1600" dirty="0"/>
              <a:t>Advertises networks that falls within the range</a:t>
            </a:r>
          </a:p>
          <a:p>
            <a:pPr marL="0" lvl="1" indent="0">
              <a:buNone/>
            </a:pPr>
            <a:endParaRPr lang="en-AU" sz="1600" dirty="0"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router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192.168.1.0 0.0.0.255 area 0</a:t>
            </a:r>
          </a:p>
          <a:p>
            <a:pPr marL="0" indent="0"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45827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Path Selection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 &gt; O IA &gt; N1 &gt; E1 &gt; N2 &gt; E2 (from IOS 15.1(2)S; RFC 3101)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1. Intra Area Route “O”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2. Inter Area Route “O IA”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3. NSSA Type 1 Route “N1”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4. External Type 1 Route “E1”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5. NSSA Type 2 Route “N2”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6. External Type 2 Route “E2”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 &gt; O IA &gt; E1 &gt; N1 &gt; E2 &gt; N2 (on older IOS; RFC1587)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4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Summarization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Summarization must be done on ASBRs and ABRs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Summary route needs at least one contributing route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The cost of the summary route is derived from the lowest cost of a contributing route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Summarization should be done to all neighbors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Advantages: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Saves CPU, Memory and BW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Hides smaller prefixes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Helps to keep routing stable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Helps to run SPF faster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Disadvantages: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Forwards traffic to unused network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Improper configuration may cause suboptimal routing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Destroys MPLS LSP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2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Filtering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Filtering must be done on ASBRs and ABRs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ASBR can filter Type 5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ABR can filter Type 3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Shouldn’t be configured to filter Type 1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OSPF can’t filter Type 1 LSA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Local filtering can be configured on any edge node of an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Shouldn’t be configured on any intermediary node of an area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Causes traffic blackholing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66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702594A7-B479-4964-4C82-7DF6A4C8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3711"/>
              </p:ext>
            </p:extLst>
          </p:nvPr>
        </p:nvGraphicFramePr>
        <p:xfrm>
          <a:off x="4211960" y="83864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BE8EC422-B294-FC4E-8FA2-295AA7AF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56559"/>
              </p:ext>
            </p:extLst>
          </p:nvPr>
        </p:nvGraphicFramePr>
        <p:xfrm>
          <a:off x="6516216" y="84355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02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18847"/>
              </p:ext>
            </p:extLst>
          </p:nvPr>
        </p:nvGraphicFramePr>
        <p:xfrm>
          <a:off x="4211960" y="83864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R1-R2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R1-R3</a:t>
                      </a:r>
                      <a:endParaRPr lang="en-AU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2</a:t>
                      </a:r>
                      <a:endParaRPr lang="en-AU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0306"/>
              </p:ext>
            </p:extLst>
          </p:nvPr>
        </p:nvGraphicFramePr>
        <p:xfrm>
          <a:off x="6516216" y="843558"/>
          <a:ext cx="1680764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555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/>
        </p:nvGraphicFramePr>
        <p:xfrm>
          <a:off x="4211960" y="83864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R1-R3</a:t>
                      </a:r>
                      <a:endParaRPr lang="en-AU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2</a:t>
                      </a:r>
                      <a:endParaRPr lang="en-AU" sz="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/>
        </p:nvGraphicFramePr>
        <p:xfrm>
          <a:off x="6516216" y="84355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8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50050"/>
              </p:ext>
            </p:extLst>
          </p:nvPr>
        </p:nvGraphicFramePr>
        <p:xfrm>
          <a:off x="4211960" y="838648"/>
          <a:ext cx="1680764" cy="131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R1-R3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60455"/>
              </p:ext>
            </p:extLst>
          </p:nvPr>
        </p:nvGraphicFramePr>
        <p:xfrm>
          <a:off x="6516216" y="843558"/>
          <a:ext cx="1680764" cy="670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50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/>
        </p:nvGraphicFramePr>
        <p:xfrm>
          <a:off x="4211960" y="838648"/>
          <a:ext cx="1680764" cy="131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/>
        </p:nvGraphicFramePr>
        <p:xfrm>
          <a:off x="6516216" y="843558"/>
          <a:ext cx="1680764" cy="883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57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41518"/>
              </p:ext>
            </p:extLst>
          </p:nvPr>
        </p:nvGraphicFramePr>
        <p:xfrm>
          <a:off x="4211960" y="838648"/>
          <a:ext cx="1680764" cy="2164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R3-R5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R3-R6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72201"/>
              </p:ext>
            </p:extLst>
          </p:nvPr>
        </p:nvGraphicFramePr>
        <p:xfrm>
          <a:off x="6516216" y="843558"/>
          <a:ext cx="1680764" cy="883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8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53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/>
        </p:nvGraphicFramePr>
        <p:xfrm>
          <a:off x="4211960" y="838648"/>
          <a:ext cx="1680764" cy="2164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R3-R6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/>
        </p:nvGraphicFramePr>
        <p:xfrm>
          <a:off x="6516216" y="843558"/>
          <a:ext cx="1680764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Interface Specific Configuration</a:t>
            </a:r>
          </a:p>
          <a:p>
            <a:pPr lvl="1"/>
            <a:r>
              <a:rPr lang="en-AU" sz="1600" dirty="0"/>
              <a:t>Enable interface in OSPF process</a:t>
            </a:r>
          </a:p>
          <a:p>
            <a:pPr lvl="1"/>
            <a:r>
              <a:rPr lang="en-AU" sz="1600" dirty="0"/>
              <a:t>Sends Hello via that interface</a:t>
            </a:r>
          </a:p>
          <a:p>
            <a:pPr lvl="1"/>
            <a:r>
              <a:rPr lang="en-AU" sz="1600" dirty="0"/>
              <a:t>Advertises network</a:t>
            </a:r>
          </a:p>
          <a:p>
            <a:pPr marL="0" lvl="1" indent="0">
              <a:buNone/>
            </a:pPr>
            <a:endParaRPr lang="en-AU" sz="1600" dirty="0"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conf t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interface gi0/0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area 0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protocols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8749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6279"/>
              </p:ext>
            </p:extLst>
          </p:nvPr>
        </p:nvGraphicFramePr>
        <p:xfrm>
          <a:off x="4211960" y="838648"/>
          <a:ext cx="1680764" cy="2590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R3-R6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699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0782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30030"/>
              </p:ext>
            </p:extLst>
          </p:nvPr>
        </p:nvGraphicFramePr>
        <p:xfrm>
          <a:off x="6516216" y="843558"/>
          <a:ext cx="1680764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29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/>
        </p:nvGraphicFramePr>
        <p:xfrm>
          <a:off x="4211960" y="838648"/>
          <a:ext cx="1680764" cy="2590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R2-R4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699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0782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/>
        </p:nvGraphicFramePr>
        <p:xfrm>
          <a:off x="6516216" y="843558"/>
          <a:ext cx="1680764" cy="131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627282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303BC-6E5B-E035-AF12-38FE655AE453}"/>
              </a:ext>
            </a:extLst>
          </p:cNvPr>
          <p:cNvCxnSpPr>
            <a:cxnSpLocks/>
          </p:cNvCxnSpPr>
          <p:nvPr/>
        </p:nvCxnSpPr>
        <p:spPr>
          <a:xfrm flipV="1">
            <a:off x="5905563" y="2050187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18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0472"/>
              </p:ext>
            </p:extLst>
          </p:nvPr>
        </p:nvGraphicFramePr>
        <p:xfrm>
          <a:off x="4211960" y="838648"/>
          <a:ext cx="1680764" cy="323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R2-R4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699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0782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8969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4837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667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12147"/>
              </p:ext>
            </p:extLst>
          </p:nvPr>
        </p:nvGraphicFramePr>
        <p:xfrm>
          <a:off x="6516216" y="843558"/>
          <a:ext cx="1680764" cy="131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295148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191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3368E-ADFB-8EEC-E7DA-231B64AAE1E9}"/>
              </a:ext>
            </a:extLst>
          </p:cNvPr>
          <p:cNvCxnSpPr>
            <a:cxnSpLocks/>
          </p:cNvCxnSpPr>
          <p:nvPr/>
        </p:nvCxnSpPr>
        <p:spPr>
          <a:xfrm flipV="1">
            <a:off x="5905563" y="2050187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26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5795"/>
              </p:ext>
            </p:extLst>
          </p:nvPr>
        </p:nvGraphicFramePr>
        <p:xfrm>
          <a:off x="4211960" y="838648"/>
          <a:ext cx="1680764" cy="323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R2-R4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699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0782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8969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4837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667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/>
        </p:nvGraphicFramePr>
        <p:xfrm>
          <a:off x="6516216" y="843558"/>
          <a:ext cx="1680764" cy="1524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29514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R2-R4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84500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191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3368E-ADFB-8EEC-E7DA-231B64AAE1E9}"/>
              </a:ext>
            </a:extLst>
          </p:cNvPr>
          <p:cNvCxnSpPr>
            <a:cxnSpLocks/>
          </p:cNvCxnSpPr>
          <p:nvPr/>
        </p:nvCxnSpPr>
        <p:spPr>
          <a:xfrm flipV="1">
            <a:off x="5905563" y="2050187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2EC9C-A73B-4B43-11AE-2954FEB20513}"/>
              </a:ext>
            </a:extLst>
          </p:cNvPr>
          <p:cNvCxnSpPr>
            <a:cxnSpLocks/>
          </p:cNvCxnSpPr>
          <p:nvPr/>
        </p:nvCxnSpPr>
        <p:spPr>
          <a:xfrm>
            <a:off x="5896840" y="2050187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68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Calculation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SPT from root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R1 for example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27C05E1-C1D3-A93C-9FF1-38286F06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38451"/>
              </p:ext>
            </p:extLst>
          </p:nvPr>
        </p:nvGraphicFramePr>
        <p:xfrm>
          <a:off x="4211960" y="838648"/>
          <a:ext cx="1680764" cy="3657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TENT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9978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646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R2-R3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499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R2-R4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3346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  <a:effectLst/>
                        </a:rPr>
                        <a:t>R3-R1</a:t>
                      </a:r>
                      <a:endParaRPr lang="en-AU" sz="800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67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R3-R2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509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891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05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4699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R4-R5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0782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8969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4837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R5-R6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667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R6-R3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6261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R6-R5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AU" sz="800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97946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346256-F026-F39B-6E8D-938C5E89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60117"/>
              </p:ext>
            </p:extLst>
          </p:nvPr>
        </p:nvGraphicFramePr>
        <p:xfrm>
          <a:off x="6516216" y="843558"/>
          <a:ext cx="1680764" cy="1524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0382">
                  <a:extLst>
                    <a:ext uri="{9D8B030D-6E8A-4147-A177-3AD203B41FA5}">
                      <a16:colId xmlns:a16="http://schemas.microsoft.com/office/drawing/2014/main" val="2418080996"/>
                    </a:ext>
                  </a:extLst>
                </a:gridCol>
                <a:gridCol w="840382">
                  <a:extLst>
                    <a:ext uri="{9D8B030D-6E8A-4147-A177-3AD203B41FA5}">
                      <a16:colId xmlns:a16="http://schemas.microsoft.com/office/drawing/2014/main" val="6091265"/>
                    </a:ext>
                  </a:extLst>
                </a:gridCol>
              </a:tblGrid>
              <a:tr h="192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PATH</a:t>
                      </a:r>
                      <a:endParaRPr lang="en-AU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57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R1-R1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</a:t>
                      </a:r>
                      <a:endParaRPr lang="en-AU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2718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8947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R1-R3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594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125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R3-R6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29514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R2-R4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AU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04033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F427871F-0632-DA85-5717-C0BE1B0C4F80}"/>
              </a:ext>
            </a:extLst>
          </p:cNvPr>
          <p:cNvGrpSpPr/>
          <p:nvPr/>
        </p:nvGrpSpPr>
        <p:grpSpPr>
          <a:xfrm>
            <a:off x="683568" y="1923678"/>
            <a:ext cx="2080282" cy="1882800"/>
            <a:chOff x="560534" y="1656291"/>
            <a:chExt cx="2080282" cy="18828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B1B4253-0574-8B3A-0FD3-C692E15ABE8F}"/>
                </a:ext>
              </a:extLst>
            </p:cNvPr>
            <p:cNvGrpSpPr/>
            <p:nvPr/>
          </p:nvGrpSpPr>
          <p:grpSpPr>
            <a:xfrm>
              <a:off x="611560" y="1656291"/>
              <a:ext cx="2029256" cy="1830917"/>
              <a:chOff x="539552" y="1322414"/>
              <a:chExt cx="2029256" cy="183091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8BDEBC-D9D2-BBC7-0B41-6589BD6DB9EA}"/>
                  </a:ext>
                </a:extLst>
              </p:cNvPr>
              <p:cNvGrpSpPr/>
              <p:nvPr/>
            </p:nvGrpSpPr>
            <p:grpSpPr>
              <a:xfrm>
                <a:off x="968000" y="1322414"/>
                <a:ext cx="381288" cy="360040"/>
                <a:chOff x="1259632" y="2283718"/>
                <a:chExt cx="381288" cy="360040"/>
              </a:xfrm>
            </p:grpSpPr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EA11BA69-9379-FBF9-B63B-C1143442DB16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6A637C-2900-6C1F-21EF-4502F8DD636C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R1</a:t>
                  </a:r>
                  <a:endParaRPr lang="en-AU" sz="1200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738298-55F3-0B45-9099-2EF943D89DA7}"/>
                  </a:ext>
                </a:extLst>
              </p:cNvPr>
              <p:cNvGrpSpPr/>
              <p:nvPr/>
            </p:nvGrpSpPr>
            <p:grpSpPr>
              <a:xfrm>
                <a:off x="53955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B25DB9BB-7D9A-7547-58DD-0D16D7B825A2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F7BC57-D329-60CC-02D8-CDCECEB9AB50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R2</a:t>
                  </a:r>
                  <a:endParaRPr lang="en-AU" sz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27456E-DEE7-3F5B-FF55-CBBCCFB0E4AD}"/>
                  </a:ext>
                </a:extLst>
              </p:cNvPr>
              <p:cNvGrpSpPr/>
              <p:nvPr/>
            </p:nvGrpSpPr>
            <p:grpSpPr>
              <a:xfrm>
                <a:off x="1363272" y="2067694"/>
                <a:ext cx="381288" cy="360040"/>
                <a:chOff x="1259632" y="2283718"/>
                <a:chExt cx="381288" cy="360040"/>
              </a:xfrm>
            </p:grpSpPr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9043E50E-74F0-0269-0195-40FC4B42A165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DF8C31-B4C3-7F60-2AE8-24FC9472153B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R3</a:t>
                  </a:r>
                  <a:endParaRPr lang="en-AU" sz="12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6D421C-FF93-8F9E-158C-A08F70CC5FFC}"/>
                  </a:ext>
                </a:extLst>
              </p:cNvPr>
              <p:cNvGrpSpPr/>
              <p:nvPr/>
            </p:nvGrpSpPr>
            <p:grpSpPr>
              <a:xfrm>
                <a:off x="54008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9535A624-6313-7D89-399C-FFC9C0881EEB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4CC593-5FD0-8C1B-4AF4-6020677933E4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R4</a:t>
                  </a:r>
                  <a:endParaRPr lang="en-AU" sz="12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68C5E9-45E9-A9D3-F76C-67AFDB54E0EE}"/>
                  </a:ext>
                </a:extLst>
              </p:cNvPr>
              <p:cNvGrpSpPr/>
              <p:nvPr/>
            </p:nvGrpSpPr>
            <p:grpSpPr>
              <a:xfrm>
                <a:off x="136380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BB6B733B-1706-0793-F88A-B583CA31FC2A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F065D0-5580-037F-7F32-0DBFC351CCD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R5</a:t>
                  </a:r>
                  <a:endParaRPr lang="en-AU" sz="12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3E22F9-7C67-76E4-9EAC-8A7FC240C732}"/>
                  </a:ext>
                </a:extLst>
              </p:cNvPr>
              <p:cNvGrpSpPr/>
              <p:nvPr/>
            </p:nvGrpSpPr>
            <p:grpSpPr>
              <a:xfrm>
                <a:off x="2187520" y="2793291"/>
                <a:ext cx="381288" cy="360040"/>
                <a:chOff x="1259632" y="2283718"/>
                <a:chExt cx="381288" cy="360040"/>
              </a:xfrm>
            </p:grpSpPr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C5501B40-49A8-EB2D-5F29-96A8934B1A83}"/>
                    </a:ext>
                  </a:extLst>
                </p:cNvPr>
                <p:cNvSpPr/>
                <p:nvPr/>
              </p:nvSpPr>
              <p:spPr>
                <a:xfrm>
                  <a:off x="1259632" y="2283718"/>
                  <a:ext cx="360040" cy="360040"/>
                </a:xfrm>
                <a:prstGeom prst="flowChartConnector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59149-9DBD-767D-8D5D-D653119D1B65}"/>
                    </a:ext>
                  </a:extLst>
                </p:cNvPr>
                <p:cNvSpPr txBox="1"/>
                <p:nvPr/>
              </p:nvSpPr>
              <p:spPr>
                <a:xfrm>
                  <a:off x="1260688" y="232523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R6</a:t>
                  </a:r>
                  <a:endParaRPr lang="en-AU" sz="12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1FA55-CFA7-B490-3D75-CED1A316E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72" y="1612800"/>
                <a:ext cx="295628" cy="4548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3EF0B19-61C9-C045-B52C-DEA39DFDDDD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80880" y="1623045"/>
                <a:ext cx="262412" cy="4446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E9D06C-D538-BD75-EB8D-FE82957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00" y="2430000"/>
                <a:ext cx="7200" cy="367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E227C3-A462-091D-73B6-E71A572AD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600" y="2422800"/>
                <a:ext cx="3600" cy="363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1727D9E-32AF-09A5-5821-A15F97CFB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247714"/>
                <a:ext cx="482328" cy="2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54E8E-EB91-42E6-3D7A-8717D213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200" y="2973311"/>
                <a:ext cx="482856" cy="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6E36C-6A8C-BA9D-E785-160F3562EC8D}"/>
                  </a:ext>
                </a:extLst>
              </p:cNvPr>
              <p:cNvCxnSpPr>
                <a:cxnSpLocks/>
                <a:stCxn id="21" idx="1"/>
                <a:endCxn id="18" idx="3"/>
              </p:cNvCxnSpPr>
              <p:nvPr/>
            </p:nvCxnSpPr>
            <p:spPr>
              <a:xfrm flipH="1">
                <a:off x="1745088" y="2973311"/>
                <a:ext cx="443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B59F5D-51E8-21AD-8188-4D9179A80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7200" y="2282400"/>
                <a:ext cx="633600" cy="507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B92490-693E-499B-CBA9-43615C20C431}"/>
                </a:ext>
              </a:extLst>
            </p:cNvPr>
            <p:cNvSpPr txBox="1"/>
            <p:nvPr/>
          </p:nvSpPr>
          <p:spPr>
            <a:xfrm>
              <a:off x="828004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3483A-E500-F171-3CFB-ADEAE45598A6}"/>
                </a:ext>
              </a:extLst>
            </p:cNvPr>
            <p:cNvSpPr txBox="1"/>
            <p:nvPr/>
          </p:nvSpPr>
          <p:spPr>
            <a:xfrm>
              <a:off x="1350245" y="18291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F4497B-F850-15DD-05AC-C82E0612E707}"/>
                </a:ext>
              </a:extLst>
            </p:cNvPr>
            <p:cNvSpPr txBox="1"/>
            <p:nvPr/>
          </p:nvSpPr>
          <p:spPr>
            <a:xfrm>
              <a:off x="582990" y="21616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EACB81-D542-DD89-73A6-CD17F0BDFA88}"/>
                </a:ext>
              </a:extLst>
            </p:cNvPr>
            <p:cNvSpPr txBox="1"/>
            <p:nvPr/>
          </p:nvSpPr>
          <p:spPr>
            <a:xfrm>
              <a:off x="1549799" y="21574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2DB075-FC15-D0AD-A671-DBE80E808BF2}"/>
                </a:ext>
              </a:extLst>
            </p:cNvPr>
            <p:cNvSpPr txBox="1"/>
            <p:nvPr/>
          </p:nvSpPr>
          <p:spPr>
            <a:xfrm>
              <a:off x="914992" y="23588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88E46F-2C16-F50C-14E2-9089A3097C97}"/>
                </a:ext>
              </a:extLst>
            </p:cNvPr>
            <p:cNvSpPr txBox="1"/>
            <p:nvPr/>
          </p:nvSpPr>
          <p:spPr>
            <a:xfrm>
              <a:off x="1231180" y="2353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2502F0-D9EA-996A-C212-F336531E8BE8}"/>
                </a:ext>
              </a:extLst>
            </p:cNvPr>
            <p:cNvSpPr txBox="1"/>
            <p:nvPr/>
          </p:nvSpPr>
          <p:spPr>
            <a:xfrm>
              <a:off x="560534" y="271892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4412A-3C7C-3F8A-213F-D3622BB90169}"/>
                </a:ext>
              </a:extLst>
            </p:cNvPr>
            <p:cNvSpPr txBox="1"/>
            <p:nvPr/>
          </p:nvSpPr>
          <p:spPr>
            <a:xfrm>
              <a:off x="565178" y="2944278"/>
              <a:ext cx="218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30FE3C-9CA4-2ADF-7282-5C03F9B3D636}"/>
                </a:ext>
              </a:extLst>
            </p:cNvPr>
            <p:cNvSpPr txBox="1"/>
            <p:nvPr/>
          </p:nvSpPr>
          <p:spPr>
            <a:xfrm>
              <a:off x="1421296" y="2722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AU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4DE47-6787-7377-9F88-2EF388F76FCB}"/>
                </a:ext>
              </a:extLst>
            </p:cNvPr>
            <p:cNvSpPr txBox="1"/>
            <p:nvPr/>
          </p:nvSpPr>
          <p:spPr>
            <a:xfrm>
              <a:off x="1429769" y="2921470"/>
              <a:ext cx="165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F12B43-18D5-D935-0DF1-9693CD38D750}"/>
                </a:ext>
              </a:extLst>
            </p:cNvPr>
            <p:cNvSpPr txBox="1"/>
            <p:nvPr/>
          </p:nvSpPr>
          <p:spPr>
            <a:xfrm>
              <a:off x="896422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D96A8A-F6A7-F5B9-0FDF-4D6784677241}"/>
                </a:ext>
              </a:extLst>
            </p:cNvPr>
            <p:cNvSpPr txBox="1"/>
            <p:nvPr/>
          </p:nvSpPr>
          <p:spPr>
            <a:xfrm>
              <a:off x="1257027" y="32928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AU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9785C-8377-128F-4BD4-592B21081FC7}"/>
                </a:ext>
              </a:extLst>
            </p:cNvPr>
            <p:cNvSpPr txBox="1"/>
            <p:nvPr/>
          </p:nvSpPr>
          <p:spPr>
            <a:xfrm>
              <a:off x="1779617" y="24707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2E0FDB-C07D-8B2A-66AC-38CE59711063}"/>
                </a:ext>
              </a:extLst>
            </p:cNvPr>
            <p:cNvSpPr txBox="1"/>
            <p:nvPr/>
          </p:nvSpPr>
          <p:spPr>
            <a:xfrm>
              <a:off x="1741390" y="328250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AU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C4B030-864D-D0A4-7554-76BDEA58B9A2}"/>
                </a:ext>
              </a:extLst>
            </p:cNvPr>
            <p:cNvSpPr txBox="1"/>
            <p:nvPr/>
          </p:nvSpPr>
          <p:spPr>
            <a:xfrm>
              <a:off x="2080036" y="32825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AU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6CE58-93EB-4D8F-F495-5E56846B3413}"/>
                </a:ext>
              </a:extLst>
            </p:cNvPr>
            <p:cNvSpPr txBox="1"/>
            <p:nvPr/>
          </p:nvSpPr>
          <p:spPr>
            <a:xfrm>
              <a:off x="2304800" y="28960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AU" sz="10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41715F-1942-77A1-2A75-451BCC537B66}"/>
              </a:ext>
            </a:extLst>
          </p:cNvPr>
          <p:cNvCxnSpPr>
            <a:cxnSpLocks/>
          </p:cNvCxnSpPr>
          <p:nvPr/>
        </p:nvCxnSpPr>
        <p:spPr>
          <a:xfrm>
            <a:off x="5896840" y="1196259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E4B8-7990-BE6E-E672-93D34F486D3C}"/>
              </a:ext>
            </a:extLst>
          </p:cNvPr>
          <p:cNvCxnSpPr>
            <a:cxnSpLocks/>
          </p:cNvCxnSpPr>
          <p:nvPr/>
        </p:nvCxnSpPr>
        <p:spPr>
          <a:xfrm>
            <a:off x="5898728" y="1406870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C8456-246F-7DDB-F0A4-CE621EB6CC83}"/>
              </a:ext>
            </a:extLst>
          </p:cNvPr>
          <p:cNvCxnSpPr>
            <a:cxnSpLocks/>
          </p:cNvCxnSpPr>
          <p:nvPr/>
        </p:nvCxnSpPr>
        <p:spPr>
          <a:xfrm flipV="1">
            <a:off x="5899573" y="1815253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3368E-ADFB-8EEC-E7DA-231B64AAE1E9}"/>
              </a:ext>
            </a:extLst>
          </p:cNvPr>
          <p:cNvCxnSpPr>
            <a:cxnSpLocks/>
          </p:cNvCxnSpPr>
          <p:nvPr/>
        </p:nvCxnSpPr>
        <p:spPr>
          <a:xfrm flipV="1">
            <a:off x="5905563" y="2050187"/>
            <a:ext cx="589280" cy="8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24EDF-267C-49A2-2739-BD3960240B49}"/>
              </a:ext>
            </a:extLst>
          </p:cNvPr>
          <p:cNvCxnSpPr>
            <a:cxnSpLocks/>
          </p:cNvCxnSpPr>
          <p:nvPr/>
        </p:nvCxnSpPr>
        <p:spPr>
          <a:xfrm>
            <a:off x="5896840" y="2050187"/>
            <a:ext cx="601200" cy="2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925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Suppression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P2P links aren’t useful for traffic delivery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Loopbacks can be used for iBGP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Excludes “STUB Links” in SPF calculation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P2P means the Transit links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Suppresses “STUB Links of P2P links only” from Type 1 LSA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Reduces LSDB size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Helps to run SPF faster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Keeps routing table stable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Less SPF run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Smaller routing table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Convergence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Link/Node failure causes: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Failure detection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BFD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Failure propagation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Reduced LSA throttling timer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Processing new information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SPF Calculation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Updating RT and FT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depends on HW capacity; can not be tuned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Convergence is control plane event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Convergence is reactive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93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Fast Re-route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FRR (or Protection) is a data plane event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Protection is a hot-standby as soon as failure is detected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Post convergence path can be calculated before failure occurs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Path must be loop free; but always can not be achieved with LFA, </a:t>
            </a:r>
            <a:r>
              <a:rPr lang="en-US" sz="1600" dirty="0" err="1">
                <a:solidFill>
                  <a:srgbClr val="000000"/>
                </a:solidFill>
              </a:rPr>
              <a:t>rLFA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LFA and </a:t>
            </a:r>
            <a:r>
              <a:rPr lang="en-US" sz="1600" dirty="0" err="1">
                <a:solidFill>
                  <a:srgbClr val="000000"/>
                </a:solidFill>
              </a:rPr>
              <a:t>rLFA</a:t>
            </a:r>
            <a:r>
              <a:rPr lang="en-US" sz="1600" dirty="0">
                <a:solidFill>
                  <a:srgbClr val="000000"/>
                </a:solidFill>
              </a:rPr>
              <a:t> require LDP signaling even in non MPLS network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TI-LFA in SR is the latest solution; 50ms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FRR is proactive (whereas convergence is reactive)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3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Microloop</a:t>
            </a:r>
            <a:r>
              <a:rPr lang="en-US" dirty="0"/>
              <a:t> in OSPF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Microloop is a long-lasting problem in IGP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Microloop may happen in FRR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May cause traffic drop during convergence time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SR can solve the problem using TI-LFA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475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Multi Area Adjacency 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feature to form multiple adjacency over a single link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One adjacency for Area 0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Another adjacency for Area 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Useful to prevent sub-optimal traffic forwarding between areas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Hello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Router ID **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Hello interval and Dead interval 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Active </a:t>
            </a:r>
            <a:r>
              <a:rPr lang="en-AU" sz="2000" dirty="0" err="1"/>
              <a:t>neighbors</a:t>
            </a:r>
            <a:r>
              <a:rPr lang="en-AU" sz="2000" dirty="0"/>
              <a:t> (if any)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Area ID 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IP addresses of DR and BDR (for broadcast link)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Subnet Mask 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Authentication parameters 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Interface Priority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Stub Area Flags *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16480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Stub Router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01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Consideration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Service Provider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Suitable for deploying RSVP TE and SR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Capabilities have been extended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be used in IP core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Multi domain IGP is a good choice for Seamless/Unified MPLS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be used as PE-CE protocol in L3VPN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Should never be used to push route in global table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If not necessary don’t use multi area OSPF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 keep design simple; multi domain OSPF is a good option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RSVP-TE is very hard to deploy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983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Consideration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Enterprise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Suitable for deploying in typical 3-tier design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Between Core and Aggregation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Host gateways are in Aggregation nodes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Multi area is a good consideration for large network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be run over tunnels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 connect multiple location over ISP network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GRE, </a:t>
            </a:r>
            <a:r>
              <a:rPr lang="en-US" sz="1600" dirty="0" err="1">
                <a:solidFill>
                  <a:srgbClr val="000000"/>
                </a:solidFill>
              </a:rPr>
              <a:t>mGRE</a:t>
            </a:r>
            <a:r>
              <a:rPr lang="en-US" sz="1600" dirty="0">
                <a:solidFill>
                  <a:srgbClr val="000000"/>
                </a:solidFill>
              </a:rPr>
              <a:t>, DMVPN, </a:t>
            </a:r>
            <a:r>
              <a:rPr lang="en-US" sz="1600" dirty="0" err="1">
                <a:solidFill>
                  <a:srgbClr val="000000"/>
                </a:solidFill>
              </a:rPr>
              <a:t>etc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774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Consideration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Data Center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DC now a days uses Spine and Leaf topology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OSPF can be used as underlying protocol for VXLAN VTEPs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But IS-IS seems more popular for this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Multiple DC location meshed can cause more LSA flooding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eBGP is getting popularity day by day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361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Down</a:t>
            </a:r>
          </a:p>
          <a:p>
            <a:pPr lvl="1"/>
            <a:r>
              <a:rPr lang="en-AU" sz="1600" dirty="0"/>
              <a:t>No Hello detected</a:t>
            </a:r>
          </a:p>
          <a:p>
            <a:r>
              <a:rPr lang="en-AU" sz="2000" dirty="0"/>
              <a:t>Attempt</a:t>
            </a:r>
          </a:p>
          <a:p>
            <a:pPr lvl="1"/>
            <a:r>
              <a:rPr lang="en-AU" sz="1600" dirty="0"/>
              <a:t>For NBMA (static </a:t>
            </a:r>
            <a:r>
              <a:rPr lang="en-AU" sz="1600" dirty="0" err="1"/>
              <a:t>neighbor</a:t>
            </a:r>
            <a:r>
              <a:rPr lang="en-AU" sz="1600" dirty="0"/>
              <a:t>)</a:t>
            </a:r>
          </a:p>
          <a:p>
            <a:r>
              <a:rPr lang="en-AU" sz="2000" dirty="0"/>
              <a:t>Init</a:t>
            </a:r>
          </a:p>
          <a:p>
            <a:pPr lvl="1"/>
            <a:r>
              <a:rPr lang="en-AU" sz="1600" dirty="0"/>
              <a:t>Router receives a Hello</a:t>
            </a:r>
          </a:p>
          <a:p>
            <a:r>
              <a:rPr lang="en-AU" sz="2000" dirty="0"/>
              <a:t>2-Way</a:t>
            </a:r>
          </a:p>
          <a:p>
            <a:pPr lvl="1"/>
            <a:r>
              <a:rPr lang="en-AU" sz="1600" dirty="0"/>
              <a:t>Router sees itself as a </a:t>
            </a:r>
            <a:r>
              <a:rPr lang="en-AU" sz="1600" dirty="0" err="1"/>
              <a:t>neighbor</a:t>
            </a:r>
            <a:r>
              <a:rPr lang="en-AU" sz="1600" dirty="0"/>
              <a:t> in a received Hello</a:t>
            </a:r>
          </a:p>
          <a:p>
            <a:r>
              <a:rPr lang="en-AU" sz="2000" dirty="0"/>
              <a:t>DR/BDR Election (for broadcast link)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59730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1638</TotalTime>
  <Words>4064</Words>
  <Application>Microsoft Office PowerPoint</Application>
  <PresentationFormat>On-screen Show (16:9)</PresentationFormat>
  <Paragraphs>1408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Presentation template 16x9 blue 01</vt:lpstr>
      <vt:lpstr>Custom Design</vt:lpstr>
      <vt:lpstr>OSPF Routing Protocol</vt:lpstr>
      <vt:lpstr>PowerPoint Presentation</vt:lpstr>
      <vt:lpstr>OSPF Routing Protocol</vt:lpstr>
      <vt:lpstr>OSPF Characteristics</vt:lpstr>
      <vt:lpstr>Link State Routing Process</vt:lpstr>
      <vt:lpstr>Basic Configuration</vt:lpstr>
      <vt:lpstr>Basic Configuration</vt:lpstr>
      <vt:lpstr>What’s inside a Hello</vt:lpstr>
      <vt:lpstr>OSPF States</vt:lpstr>
      <vt:lpstr>OSPF States</vt:lpstr>
      <vt:lpstr>OSPF States</vt:lpstr>
      <vt:lpstr>DR/BDR Election</vt:lpstr>
      <vt:lpstr>DR/BDR Election</vt:lpstr>
      <vt:lpstr>DR/BDR Election</vt:lpstr>
      <vt:lpstr>DR/BDR Election</vt:lpstr>
      <vt:lpstr>Network Link Types</vt:lpstr>
      <vt:lpstr>Network Link Types</vt:lpstr>
      <vt:lpstr>OSPF Packet Types</vt:lpstr>
      <vt:lpstr>Multicast in OSPF</vt:lpstr>
      <vt:lpstr>Administrative Distance</vt:lpstr>
      <vt:lpstr>OSPF Router ID</vt:lpstr>
      <vt:lpstr>OSPF Timers</vt:lpstr>
      <vt:lpstr>OSPF Timers</vt:lpstr>
      <vt:lpstr>OSPF Metric</vt:lpstr>
      <vt:lpstr>OSPF Metric</vt:lpstr>
      <vt:lpstr>OSPF Maximum Path</vt:lpstr>
      <vt:lpstr>Shutting Down OSPF</vt:lpstr>
      <vt:lpstr>Passive Interface</vt:lpstr>
      <vt:lpstr>Authentication</vt:lpstr>
      <vt:lpstr>Authentication</vt:lpstr>
      <vt:lpstr>Authentication</vt:lpstr>
      <vt:lpstr>Authentication</vt:lpstr>
      <vt:lpstr>Authentication</vt:lpstr>
      <vt:lpstr>TTL Security Check</vt:lpstr>
      <vt:lpstr>TTL Security Check</vt:lpstr>
      <vt:lpstr>Route Redistribution</vt:lpstr>
      <vt:lpstr>Route Redistribution</vt:lpstr>
      <vt:lpstr>Route Redistribution in OSPF</vt:lpstr>
      <vt:lpstr>Route Redistribution in OSPF</vt:lpstr>
      <vt:lpstr>Route Redistribution in OSPF</vt:lpstr>
      <vt:lpstr>Multi Area OSPF</vt:lpstr>
      <vt:lpstr>Multi Area OSPF</vt:lpstr>
      <vt:lpstr>Multi Area OSPF</vt:lpstr>
      <vt:lpstr>LSA</vt:lpstr>
      <vt:lpstr>LSA</vt:lpstr>
      <vt:lpstr>LSDB</vt:lpstr>
      <vt:lpstr>OSPF LSA Types</vt:lpstr>
      <vt:lpstr>OSPF LSA Types</vt:lpstr>
      <vt:lpstr>OSPF LSA Types</vt:lpstr>
      <vt:lpstr>OSPF LSA Types</vt:lpstr>
      <vt:lpstr>Special Areas</vt:lpstr>
      <vt:lpstr>Stub Area</vt:lpstr>
      <vt:lpstr>T.Stub Area</vt:lpstr>
      <vt:lpstr>NSSA</vt:lpstr>
      <vt:lpstr>T.NSSA</vt:lpstr>
      <vt:lpstr>NSSA P bit</vt:lpstr>
      <vt:lpstr>OSPF LSA Types</vt:lpstr>
      <vt:lpstr>Virtual Link</vt:lpstr>
      <vt:lpstr>OSPF Route Types</vt:lpstr>
      <vt:lpstr>OSPF Path Selection Process</vt:lpstr>
      <vt:lpstr>Route Summarization</vt:lpstr>
      <vt:lpstr>Route Filtering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SPF Calculation</vt:lpstr>
      <vt:lpstr>Prefix Suppression</vt:lpstr>
      <vt:lpstr>OSPF Convergence</vt:lpstr>
      <vt:lpstr>OSPF Fast Re-route</vt:lpstr>
      <vt:lpstr>Microloop in OSPF</vt:lpstr>
      <vt:lpstr>OSPF Multi Area Adjacency </vt:lpstr>
      <vt:lpstr>OSPF Stub Router</vt:lpstr>
      <vt:lpstr>Deployment Consideration</vt:lpstr>
      <vt:lpstr>Deployment Consideration</vt:lpstr>
      <vt:lpstr>Deployment Consideration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89</cp:revision>
  <dcterms:created xsi:type="dcterms:W3CDTF">2015-09-29T02:45:20Z</dcterms:created>
  <dcterms:modified xsi:type="dcterms:W3CDTF">2023-12-17T10:47:15Z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