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67" r:id="rId5"/>
  </p:sldMasterIdLst>
  <p:notesMasterIdLst>
    <p:notesMasterId r:id="rId14"/>
  </p:notesMasterIdLst>
  <p:handoutMasterIdLst>
    <p:handoutMasterId r:id="rId15"/>
  </p:handoutMasterIdLst>
  <p:sldIdLst>
    <p:sldId id="274" r:id="rId6"/>
    <p:sldId id="281" r:id="rId7"/>
    <p:sldId id="296" r:id="rId8"/>
    <p:sldId id="429" r:id="rId9"/>
    <p:sldId id="430" r:id="rId10"/>
    <p:sldId id="431" r:id="rId11"/>
    <p:sldId id="432" r:id="rId12"/>
    <p:sldId id="35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6"/>
    <a:srgbClr val="006BFA"/>
    <a:srgbClr val="E0F0E3"/>
    <a:srgbClr val="DDF3DF"/>
    <a:srgbClr val="D9F8D8"/>
    <a:srgbClr val="004FBB"/>
    <a:srgbClr val="00A2D7"/>
    <a:srgbClr val="F3F8FF"/>
    <a:srgbClr val="166813"/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B4951-716A-45B3-98AA-C02FE0C5BA66}" v="250" dt="2023-08-29T23:26:22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69822" autoAdjust="0"/>
  </p:normalViewPr>
  <p:slideViewPr>
    <p:cSldViewPr>
      <p:cViewPr varScale="1">
        <p:scale>
          <a:sx n="106" d="100"/>
          <a:sy n="106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936"/>
    </p:cViewPr>
  </p:sorterViewPr>
  <p:notesViewPr>
    <p:cSldViewPr snapToGrid="0" snapToObjects="1">
      <p:cViewPr varScale="1">
        <p:scale>
          <a:sx n="105" d="100"/>
          <a:sy n="105" d="100"/>
        </p:scale>
        <p:origin x="-576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Abdullah Al Naser" userId="12acc36d-0ee1-4239-8ed9-1eb1b2a0b545" providerId="ADAL" clId="{232B4951-716A-45B3-98AA-C02FE0C5BA66}"/>
    <pc:docChg chg="undo custSel addSld delSld modSld sldOrd modMainMaster">
      <pc:chgData name="Md Abdullah Al Naser" userId="12acc36d-0ee1-4239-8ed9-1eb1b2a0b545" providerId="ADAL" clId="{232B4951-716A-45B3-98AA-C02FE0C5BA66}" dt="2023-10-11T09:02:43.175" v="3167" actId="20577"/>
      <pc:docMkLst>
        <pc:docMk/>
      </pc:docMkLst>
      <pc:sldChg chg="addSp modSp mod setBg">
        <pc:chgData name="Md Abdullah Al Naser" userId="12acc36d-0ee1-4239-8ed9-1eb1b2a0b545" providerId="ADAL" clId="{232B4951-716A-45B3-98AA-C02FE0C5BA66}" dt="2023-08-31T01:53:52.682" v="1049" actId="20577"/>
        <pc:sldMkLst>
          <pc:docMk/>
          <pc:sldMk cId="17876367" sldId="274"/>
        </pc:sldMkLst>
        <pc:spChg chg="mod">
          <ac:chgData name="Md Abdullah Al Naser" userId="12acc36d-0ee1-4239-8ed9-1eb1b2a0b545" providerId="ADAL" clId="{232B4951-716A-45B3-98AA-C02FE0C5BA66}" dt="2023-08-29T23:28:19.782" v="322" actId="20577"/>
          <ac:spMkLst>
            <pc:docMk/>
            <pc:sldMk cId="17876367" sldId="274"/>
            <ac:spMk id="3" creationId="{BA6AB0F0-EB52-2148-A63C-DFD0BED213DF}"/>
          </ac:spMkLst>
        </pc:spChg>
        <pc:spChg chg="add mod">
          <ac:chgData name="Md Abdullah Al Naser" userId="12acc36d-0ee1-4239-8ed9-1eb1b2a0b545" providerId="ADAL" clId="{232B4951-716A-45B3-98AA-C02FE0C5BA66}" dt="2023-08-31T01:53:52.682" v="1049" actId="20577"/>
          <ac:spMkLst>
            <pc:docMk/>
            <pc:sldMk cId="17876367" sldId="274"/>
            <ac:spMk id="4" creationId="{8927DDC0-773D-85E5-DD15-6D11D572411C}"/>
          </ac:spMkLst>
        </pc:spChg>
        <pc:spChg chg="add mod">
          <ac:chgData name="Md Abdullah Al Naser" userId="12acc36d-0ee1-4239-8ed9-1eb1b2a0b545" providerId="ADAL" clId="{232B4951-716A-45B3-98AA-C02FE0C5BA66}" dt="2023-08-30T01:12:02.040" v="1005" actId="20577"/>
          <ac:spMkLst>
            <pc:docMk/>
            <pc:sldMk cId="17876367" sldId="274"/>
            <ac:spMk id="6" creationId="{E2CF5E8B-5674-C808-85B7-888289FAFD35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043683996" sldId="275"/>
        </pc:sldMkLst>
      </pc:sldChg>
      <pc:sldChg chg="modSp mod setBg">
        <pc:chgData name="Md Abdullah Al Naser" userId="12acc36d-0ee1-4239-8ed9-1eb1b2a0b545" providerId="ADAL" clId="{232B4951-716A-45B3-98AA-C02FE0C5BA66}" dt="2023-10-11T09:02:43.175" v="3167" actId="20577"/>
        <pc:sldMkLst>
          <pc:docMk/>
          <pc:sldMk cId="2416480704" sldId="276"/>
        </pc:sldMkLst>
        <pc:spChg chg="mod">
          <ac:chgData name="Md Abdullah Al Naser" userId="12acc36d-0ee1-4239-8ed9-1eb1b2a0b545" providerId="ADAL" clId="{232B4951-716A-45B3-98AA-C02FE0C5BA66}" dt="2023-10-11T09:02:43.175" v="3167" actId="20577"/>
          <ac:spMkLst>
            <pc:docMk/>
            <pc:sldMk cId="2416480704" sldId="276"/>
            <ac:spMk id="3" creationId="{00000000-0000-0000-0000-000000000000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634754911" sldId="281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206126354" sldId="283"/>
        </pc:sldMkLst>
      </pc:sldChg>
      <pc:sldChg chg="addSp 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992417235" sldId="284"/>
        </pc:sldMkLst>
        <pc:spChg chg="add mod">
          <ac:chgData name="Md Abdullah Al Naser" userId="12acc36d-0ee1-4239-8ed9-1eb1b2a0b545" providerId="ADAL" clId="{232B4951-716A-45B3-98AA-C02FE0C5BA66}" dt="2023-09-03T23:48:39.854" v="1142" actId="1076"/>
          <ac:spMkLst>
            <pc:docMk/>
            <pc:sldMk cId="992417235" sldId="284"/>
            <ac:spMk id="5" creationId="{B3286E50-7A27-4B52-4773-9354512CF2C1}"/>
          </ac:spMkLst>
        </pc:spChg>
        <pc:picChg chg="ord">
          <ac:chgData name="Md Abdullah Al Naser" userId="12acc36d-0ee1-4239-8ed9-1eb1b2a0b545" providerId="ADAL" clId="{232B4951-716A-45B3-98AA-C02FE0C5BA66}" dt="2023-09-03T23:48:17.003" v="1141" actId="166"/>
          <ac:picMkLst>
            <pc:docMk/>
            <pc:sldMk cId="992417235" sldId="284"/>
            <ac:picMk id="19" creationId="{927909FC-1BE1-5A7B-2DF3-6F360859D566}"/>
          </ac:picMkLst>
        </pc:picChg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28350136" sldId="285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625310878" sldId="286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661227157" sldId="287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034354716" sldId="28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4072117984" sldId="289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282726147" sldId="292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706967428" sldId="293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679400634" sldId="29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269953157" sldId="296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982785038" sldId="297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874789597" sldId="29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368239351" sldId="299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202028837" sldId="300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417106824" sldId="301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800629084" sldId="303"/>
        </pc:sldMkLst>
      </pc:sldChg>
      <pc:sldChg chg="addSp modSp mod setBg">
        <pc:chgData name="Md Abdullah Al Naser" userId="12acc36d-0ee1-4239-8ed9-1eb1b2a0b545" providerId="ADAL" clId="{232B4951-716A-45B3-98AA-C02FE0C5BA66}" dt="2023-09-12T08:59:15.730" v="1278" actId="14100"/>
        <pc:sldMkLst>
          <pc:docMk/>
          <pc:sldMk cId="308453116" sldId="304"/>
        </pc:sldMkLst>
        <pc:spChg chg="add mod">
          <ac:chgData name="Md Abdullah Al Naser" userId="12acc36d-0ee1-4239-8ed9-1eb1b2a0b545" providerId="ADAL" clId="{232B4951-716A-45B3-98AA-C02FE0C5BA66}" dt="2023-09-12T08:59:15.730" v="1278" actId="14100"/>
          <ac:spMkLst>
            <pc:docMk/>
            <pc:sldMk cId="308453116" sldId="304"/>
            <ac:spMk id="4" creationId="{B4C09A02-23ED-5504-B920-627094EAFAB1}"/>
          </ac:spMkLst>
        </pc:spChg>
      </pc:sldChg>
      <pc:sldChg chg="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909947920" sldId="305"/>
        </pc:sldMkLst>
        <pc:spChg chg="mod">
          <ac:chgData name="Md Abdullah Al Naser" userId="12acc36d-0ee1-4239-8ed9-1eb1b2a0b545" providerId="ADAL" clId="{232B4951-716A-45B3-98AA-C02FE0C5BA66}" dt="2023-09-01T04:46:33.727" v="1125" actId="20577"/>
          <ac:spMkLst>
            <pc:docMk/>
            <pc:sldMk cId="909947920" sldId="305"/>
            <ac:spMk id="153" creationId="{57DD9F29-2BE3-4F23-4758-0AD3A633B078}"/>
          </ac:spMkLst>
        </pc:spChg>
      </pc:sldChg>
      <pc:sldChg chg="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79009541" sldId="306"/>
        </pc:sldMkLst>
        <pc:spChg chg="mod">
          <ac:chgData name="Md Abdullah Al Naser" userId="12acc36d-0ee1-4239-8ed9-1eb1b2a0b545" providerId="ADAL" clId="{232B4951-716A-45B3-98AA-C02FE0C5BA66}" dt="2023-09-01T04:46:51.013" v="1132" actId="20577"/>
          <ac:spMkLst>
            <pc:docMk/>
            <pc:sldMk cId="279009541" sldId="306"/>
            <ac:spMk id="153" creationId="{4C05D2D7-0439-B9F6-1D1C-BB8E52C6EEF7}"/>
          </ac:spMkLst>
        </pc:spChg>
      </pc:sldChg>
      <pc:sldChg chg="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889335499" sldId="307"/>
        </pc:sldMkLst>
        <pc:spChg chg="mod">
          <ac:chgData name="Md Abdullah Al Naser" userId="12acc36d-0ee1-4239-8ed9-1eb1b2a0b545" providerId="ADAL" clId="{232B4951-716A-45B3-98AA-C02FE0C5BA66}" dt="2023-09-01T04:48:32.702" v="1133" actId="6549"/>
          <ac:spMkLst>
            <pc:docMk/>
            <pc:sldMk cId="2889335499" sldId="307"/>
            <ac:spMk id="5" creationId="{E1BC8A51-5B82-EDDA-B372-756AA76EEE91}"/>
          </ac:spMkLst>
        </pc:spChg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979676197" sldId="308"/>
        </pc:sldMkLst>
      </pc:sldChg>
      <pc:sldChg chg="modSp mod setBg modNotes">
        <pc:chgData name="Md Abdullah Al Naser" userId="12acc36d-0ee1-4239-8ed9-1eb1b2a0b545" providerId="ADAL" clId="{232B4951-716A-45B3-98AA-C02FE0C5BA66}" dt="2023-09-12T09:16:36.963" v="1731" actId="20577"/>
        <pc:sldMkLst>
          <pc:docMk/>
          <pc:sldMk cId="2577883481" sldId="309"/>
        </pc:sldMkLst>
        <pc:spChg chg="mod">
          <ac:chgData name="Md Abdullah Al Naser" userId="12acc36d-0ee1-4239-8ed9-1eb1b2a0b545" providerId="ADAL" clId="{232B4951-716A-45B3-98AA-C02FE0C5BA66}" dt="2023-09-12T08:58:04.830" v="1274"/>
          <ac:spMkLst>
            <pc:docMk/>
            <pc:sldMk cId="2577883481" sldId="309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232B4951-716A-45B3-98AA-C02FE0C5BA66}" dt="2023-09-12T09:03:52.753" v="1411" actId="6549"/>
          <ac:spMkLst>
            <pc:docMk/>
            <pc:sldMk cId="2577883481" sldId="309"/>
            <ac:spMk id="3" creationId="{E9CAD078-4877-976D-9BD3-86831121FF58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4" creationId="{BF634A00-7B42-C891-EFBD-CAEB73953A6D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5" creationId="{76D8DF47-8F6D-4FDE-026E-0A1EC08B9823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6" creationId="{33217C55-E533-38BF-3BCB-166FCF166E37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7" creationId="{FADCEC90-CD74-638E-927C-D9002176EB92}"/>
          </ac:spMkLst>
        </pc:spChg>
        <pc:spChg chg="mod">
          <ac:chgData name="Md Abdullah Al Naser" userId="12acc36d-0ee1-4239-8ed9-1eb1b2a0b545" providerId="ADAL" clId="{232B4951-716A-45B3-98AA-C02FE0C5BA66}" dt="2023-09-12T09:16:30.544" v="1724" actId="20577"/>
          <ac:spMkLst>
            <pc:docMk/>
            <pc:sldMk cId="2577883481" sldId="309"/>
            <ac:spMk id="38" creationId="{497A7167-EB52-9418-17D9-3C8F21262F0E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44" creationId="{1EAAFDFF-489E-0C26-35F3-948BD8F07AB7}"/>
          </ac:spMkLst>
        </pc:spChg>
        <pc:spChg chg="mod">
          <ac:chgData name="Md Abdullah Al Naser" userId="12acc36d-0ee1-4239-8ed9-1eb1b2a0b545" providerId="ADAL" clId="{232B4951-716A-45B3-98AA-C02FE0C5BA66}" dt="2023-09-12T09:16:13.205" v="1706" actId="20577"/>
          <ac:spMkLst>
            <pc:docMk/>
            <pc:sldMk cId="2577883481" sldId="309"/>
            <ac:spMk id="45" creationId="{788EA5D0-21BA-1B4C-1A6E-F4EA3DBEBA45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46" creationId="{8B9F8605-9A06-DBD1-8953-236D392393A1}"/>
          </ac:spMkLst>
        </pc:spChg>
        <pc:spChg chg="mod">
          <ac:chgData name="Md Abdullah Al Naser" userId="12acc36d-0ee1-4239-8ed9-1eb1b2a0b545" providerId="ADAL" clId="{232B4951-716A-45B3-98AA-C02FE0C5BA66}" dt="2023-09-12T09:16:36.963" v="1731" actId="20577"/>
          <ac:spMkLst>
            <pc:docMk/>
            <pc:sldMk cId="2577883481" sldId="309"/>
            <ac:spMk id="47" creationId="{9E2B105A-1B19-7BF1-B803-74C1523C1AD5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48" creationId="{4EEC123D-EE99-97B8-54C8-551B57ED708E}"/>
          </ac:spMkLst>
        </pc:spChg>
        <pc:spChg chg="mod">
          <ac:chgData name="Md Abdullah Al Naser" userId="12acc36d-0ee1-4239-8ed9-1eb1b2a0b545" providerId="ADAL" clId="{232B4951-716A-45B3-98AA-C02FE0C5BA66}" dt="2023-09-12T09:16:24.846" v="1717" actId="20577"/>
          <ac:spMkLst>
            <pc:docMk/>
            <pc:sldMk cId="2577883481" sldId="309"/>
            <ac:spMk id="49" creationId="{5E447905-777E-9652-648B-B613D207BA2B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50" creationId="{81224DD2-C63D-CA44-4D43-6CD350AEBC31}"/>
          </ac:spMkLst>
        </pc:spChg>
        <pc:cxnChg chg="mod">
          <ac:chgData name="Md Abdullah Al Naser" userId="12acc36d-0ee1-4239-8ed9-1eb1b2a0b545" providerId="ADAL" clId="{232B4951-716A-45B3-98AA-C02FE0C5BA66}" dt="2023-09-12T09:04:10.217" v="1435" actId="1037"/>
          <ac:cxnSpMkLst>
            <pc:docMk/>
            <pc:sldMk cId="2577883481" sldId="309"/>
            <ac:cxnSpMk id="9" creationId="{7D806031-A922-1ED6-413F-D235982DE511}"/>
          </ac:cxnSpMkLst>
        </pc:cxnChg>
        <pc:cxnChg chg="mod">
          <ac:chgData name="Md Abdullah Al Naser" userId="12acc36d-0ee1-4239-8ed9-1eb1b2a0b545" providerId="ADAL" clId="{232B4951-716A-45B3-98AA-C02FE0C5BA66}" dt="2023-09-12T09:04:10.217" v="1435" actId="1037"/>
          <ac:cxnSpMkLst>
            <pc:docMk/>
            <pc:sldMk cId="2577883481" sldId="309"/>
            <ac:cxnSpMk id="14" creationId="{DC15D52F-F22A-C430-2454-5680E3F506B8}"/>
          </ac:cxnSpMkLst>
        </pc:cxnChg>
        <pc:cxnChg chg="mod">
          <ac:chgData name="Md Abdullah Al Naser" userId="12acc36d-0ee1-4239-8ed9-1eb1b2a0b545" providerId="ADAL" clId="{232B4951-716A-45B3-98AA-C02FE0C5BA66}" dt="2023-09-12T09:04:10.217" v="1435" actId="1037"/>
          <ac:cxnSpMkLst>
            <pc:docMk/>
            <pc:sldMk cId="2577883481" sldId="309"/>
            <ac:cxnSpMk id="26" creationId="{1EEF2E62-BC27-76B2-D6A1-EAD212B9849A}"/>
          </ac:cxnSpMkLst>
        </pc:cxnChg>
        <pc:cxnChg chg="mod">
          <ac:chgData name="Md Abdullah Al Naser" userId="12acc36d-0ee1-4239-8ed9-1eb1b2a0b545" providerId="ADAL" clId="{232B4951-716A-45B3-98AA-C02FE0C5BA66}" dt="2023-09-12T09:04:10.217" v="1435" actId="1037"/>
          <ac:cxnSpMkLst>
            <pc:docMk/>
            <pc:sldMk cId="2577883481" sldId="309"/>
            <ac:cxnSpMk id="29" creationId="{376F9200-E272-11F1-70CB-05ECCCEC64FA}"/>
          </ac:cxnSpMkLst>
        </pc:cxnChg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475360450" sldId="31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810065956" sldId="31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737931566" sldId="31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75165637" sldId="31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203985935" sldId="31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065586968" sldId="317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153144775" sldId="31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569120748" sldId="31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135199141" sldId="32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170241747" sldId="32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163409349" sldId="32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818005700" sldId="32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048786512" sldId="32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763140454" sldId="32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672546778" sldId="32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63141994" sldId="32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649557739" sldId="32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061392245" sldId="32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157067446" sldId="33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91085518" sldId="33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66867489" sldId="33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048830114" sldId="33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243299289" sldId="33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856650386" sldId="335"/>
        </pc:sldMkLst>
      </pc:sldChg>
      <pc:sldChg chg="addSp 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507471426" sldId="336"/>
        </pc:sldMkLst>
        <pc:spChg chg="add mod">
          <ac:chgData name="Md Abdullah Al Naser" userId="12acc36d-0ee1-4239-8ed9-1eb1b2a0b545" providerId="ADAL" clId="{232B4951-716A-45B3-98AA-C02FE0C5BA66}" dt="2023-08-31T01:58:38.952" v="1118" actId="692"/>
          <ac:spMkLst>
            <pc:docMk/>
            <pc:sldMk cId="1507471426" sldId="336"/>
            <ac:spMk id="5" creationId="{744CDC66-BD5F-A3F8-57F1-C051203E24CC}"/>
          </ac:spMkLst>
        </pc:spChg>
        <pc:cxnChg chg="add mod">
          <ac:chgData name="Md Abdullah Al Naser" userId="12acc36d-0ee1-4239-8ed9-1eb1b2a0b545" providerId="ADAL" clId="{232B4951-716A-45B3-98AA-C02FE0C5BA66}" dt="2023-08-31T01:57:37.389" v="1111" actId="692"/>
          <ac:cxnSpMkLst>
            <pc:docMk/>
            <pc:sldMk cId="1507471426" sldId="336"/>
            <ac:cxnSpMk id="4" creationId="{CF645D55-ECA5-0956-4264-C11E66F547C3}"/>
          </ac:cxnSpMkLst>
        </pc:cxnChg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329354143" sldId="33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351786247" sldId="33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035454781" sldId="34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19315275" sldId="34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984516659" sldId="34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6397851" sldId="34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177742782" sldId="345"/>
        </pc:sldMkLst>
      </pc:sldChg>
      <pc:sldChg chg="addSp modSp mod setBg">
        <pc:chgData name="Md Abdullah Al Naser" userId="12acc36d-0ee1-4239-8ed9-1eb1b2a0b545" providerId="ADAL" clId="{232B4951-716A-45B3-98AA-C02FE0C5BA66}" dt="2023-09-12T09:00:32.603" v="1358" actId="1037"/>
        <pc:sldMkLst>
          <pc:docMk/>
          <pc:sldMk cId="2198090614" sldId="346"/>
        </pc:sldMkLst>
        <pc:spChg chg="mod">
          <ac:chgData name="Md Abdullah Al Naser" userId="12acc36d-0ee1-4239-8ed9-1eb1b2a0b545" providerId="ADAL" clId="{232B4951-716A-45B3-98AA-C02FE0C5BA66}" dt="2023-09-12T08:57:57.970" v="1273" actId="6549"/>
          <ac:spMkLst>
            <pc:docMk/>
            <pc:sldMk cId="2198090614" sldId="346"/>
            <ac:spMk id="2" creationId="{00000000-0000-0000-0000-000000000000}"/>
          </ac:spMkLst>
        </pc:spChg>
        <pc:spChg chg="add mod">
          <ac:chgData name="Md Abdullah Al Naser" userId="12acc36d-0ee1-4239-8ed9-1eb1b2a0b545" providerId="ADAL" clId="{232B4951-716A-45B3-98AA-C02FE0C5BA66}" dt="2023-09-12T09:00:02.980" v="1291" actId="1076"/>
          <ac:spMkLst>
            <pc:docMk/>
            <pc:sldMk cId="2198090614" sldId="346"/>
            <ac:spMk id="3" creationId="{4B4EDF51-48CF-B9EE-ED32-74CA57C41E9C}"/>
          </ac:spMkLst>
        </pc:spChg>
        <pc:spChg chg="add mod">
          <ac:chgData name="Md Abdullah Al Naser" userId="12acc36d-0ee1-4239-8ed9-1eb1b2a0b545" providerId="ADAL" clId="{232B4951-716A-45B3-98AA-C02FE0C5BA66}" dt="2023-09-12T09:00:32.603" v="1358" actId="1037"/>
          <ac:spMkLst>
            <pc:docMk/>
            <pc:sldMk cId="2198090614" sldId="346"/>
            <ac:spMk id="4" creationId="{F9A7D913-92AB-3900-960A-FA9B9AABFFAF}"/>
          </ac:spMkLst>
        </pc:spChg>
        <pc:spChg chg="mod">
          <ac:chgData name="Md Abdullah Al Naser" userId="12acc36d-0ee1-4239-8ed9-1eb1b2a0b545" providerId="ADAL" clId="{232B4951-716A-45B3-98AA-C02FE0C5BA66}" dt="2023-09-12T09:00:08.758" v="1292" actId="207"/>
          <ac:spMkLst>
            <pc:docMk/>
            <pc:sldMk cId="2198090614" sldId="346"/>
            <ac:spMk id="69" creationId="{9DEB7C1E-0CD2-775F-4029-7B6A7772BA72}"/>
          </ac:spMkLst>
        </pc:spChg>
        <pc:spChg chg="mod">
          <ac:chgData name="Md Abdullah Al Naser" userId="12acc36d-0ee1-4239-8ed9-1eb1b2a0b545" providerId="ADAL" clId="{232B4951-716A-45B3-98AA-C02FE0C5BA66}" dt="2023-09-12T09:00:13.557" v="1294" actId="207"/>
          <ac:spMkLst>
            <pc:docMk/>
            <pc:sldMk cId="2198090614" sldId="346"/>
            <ac:spMk id="70" creationId="{BFBF1598-78A9-F733-24B1-3AF451CA6578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95867431" sldId="34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120438037" sldId="34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681114749" sldId="349"/>
        </pc:sldMkLst>
      </pc:sldChg>
      <pc:sldChg chg="modSp mod ord setBg">
        <pc:chgData name="Md Abdullah Al Naser" userId="12acc36d-0ee1-4239-8ed9-1eb1b2a0b545" providerId="ADAL" clId="{232B4951-716A-45B3-98AA-C02FE0C5BA66}" dt="2023-09-04T00:04:54.344" v="1153"/>
        <pc:sldMkLst>
          <pc:docMk/>
          <pc:sldMk cId="2236744422" sldId="351"/>
        </pc:sldMkLst>
        <pc:spChg chg="mod">
          <ac:chgData name="Md Abdullah Al Naser" userId="12acc36d-0ee1-4239-8ed9-1eb1b2a0b545" providerId="ADAL" clId="{232B4951-716A-45B3-98AA-C02FE0C5BA66}" dt="2023-08-30T01:16:33.931" v="1011" actId="20577"/>
          <ac:spMkLst>
            <pc:docMk/>
            <pc:sldMk cId="2236744422" sldId="351"/>
            <ac:spMk id="2" creationId="{00000000-0000-0000-0000-000000000000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37560663" sldId="35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372472394" sldId="35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110316797" sldId="35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609747667" sldId="35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78388432" sldId="36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6851453" sldId="36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381287232" sldId="36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546909133" sldId="36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254483037" sldId="37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250312991" sldId="37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267684177" sldId="37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62469479" sldId="37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67777854" sldId="37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584331220" sldId="37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276228016" sldId="376"/>
        </pc:sldMkLst>
      </pc:sldChg>
      <pc:sldChg chg="modSp mod setBg">
        <pc:chgData name="Md Abdullah Al Naser" userId="12acc36d-0ee1-4239-8ed9-1eb1b2a0b545" providerId="ADAL" clId="{232B4951-716A-45B3-98AA-C02FE0C5BA66}" dt="2023-09-04T00:04:54.344" v="1153"/>
        <pc:sldMkLst>
          <pc:docMk/>
          <pc:sldMk cId="1912580541" sldId="377"/>
        </pc:sldMkLst>
        <pc:spChg chg="mod">
          <ac:chgData name="Md Abdullah Al Naser" userId="12acc36d-0ee1-4239-8ed9-1eb1b2a0b545" providerId="ADAL" clId="{232B4951-716A-45B3-98AA-C02FE0C5BA66}" dt="2023-09-01T04:56:55.811" v="1137" actId="20577"/>
          <ac:spMkLst>
            <pc:docMk/>
            <pc:sldMk cId="1912580541" sldId="377"/>
            <ac:spMk id="126" creationId="{68079DBB-1FEB-7915-FB28-E0885A63EB5C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278596449" sldId="37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96360929" sldId="37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201270466" sldId="380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601621069" sldId="38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442392424" sldId="38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170083855" sldId="38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9753865" sldId="38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547765309" sldId="38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172488460" sldId="38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46736302" sldId="38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861078447" sldId="396"/>
        </pc:sldMkLst>
      </pc:sldChg>
      <pc:sldChg chg="modSp mod setBg">
        <pc:chgData name="Md Abdullah Al Naser" userId="12acc36d-0ee1-4239-8ed9-1eb1b2a0b545" providerId="ADAL" clId="{232B4951-716A-45B3-98AA-C02FE0C5BA66}" dt="2023-09-04T00:04:54.344" v="1153"/>
        <pc:sldMkLst>
          <pc:docMk/>
          <pc:sldMk cId="2624448912" sldId="397"/>
        </pc:sldMkLst>
        <pc:spChg chg="mod">
          <ac:chgData name="Md Abdullah Al Naser" userId="12acc36d-0ee1-4239-8ed9-1eb1b2a0b545" providerId="ADAL" clId="{232B4951-716A-45B3-98AA-C02FE0C5BA66}" dt="2023-09-03T23:56:57.761" v="1143" actId="20577"/>
          <ac:spMkLst>
            <pc:docMk/>
            <pc:sldMk cId="2624448912" sldId="397"/>
            <ac:spMk id="3" creationId="{00000000-0000-0000-0000-000000000000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95081762" sldId="39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327679784" sldId="39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752163351" sldId="40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51194630" sldId="40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325369831" sldId="40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500623371" sldId="40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835742892" sldId="40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700822205" sldId="40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21477580" sldId="40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124932230" sldId="40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042341643" sldId="40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89682569" sldId="409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662457508" sldId="410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748037109" sldId="411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347684036" sldId="412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898936485" sldId="413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579976686" sldId="414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061589354" sldId="415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427087541" sldId="416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86401640" sldId="417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746394079" sldId="41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609176232" sldId="419"/>
        </pc:sldMkLst>
      </pc:sldChg>
      <pc:sldChg chg="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475389741" sldId="420"/>
        </pc:sldMkLst>
        <pc:spChg chg="mod">
          <ac:chgData name="Md Abdullah Al Naser" userId="12acc36d-0ee1-4239-8ed9-1eb1b2a0b545" providerId="ADAL" clId="{232B4951-716A-45B3-98AA-C02FE0C5BA66}" dt="2023-09-04T00:04:07.122" v="1146" actId="20577"/>
          <ac:spMkLst>
            <pc:docMk/>
            <pc:sldMk cId="1475389741" sldId="420"/>
            <ac:spMk id="3" creationId="{00000000-0000-0000-0000-000000000000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08073296" sldId="421"/>
        </pc:sldMkLst>
      </pc:sldChg>
      <pc:sldChg chg="delSp modSp add mod">
        <pc:chgData name="Md Abdullah Al Naser" userId="12acc36d-0ee1-4239-8ed9-1eb1b2a0b545" providerId="ADAL" clId="{232B4951-716A-45B3-98AA-C02FE0C5BA66}" dt="2023-09-12T09:20:13.679" v="1843" actId="255"/>
        <pc:sldMkLst>
          <pc:docMk/>
          <pc:sldMk cId="2546503116" sldId="422"/>
        </pc:sldMkLst>
        <pc:spChg chg="mod">
          <ac:chgData name="Md Abdullah Al Naser" userId="12acc36d-0ee1-4239-8ed9-1eb1b2a0b545" providerId="ADAL" clId="{232B4951-716A-45B3-98AA-C02FE0C5BA66}" dt="2023-09-12T09:20:13.679" v="1843" actId="255"/>
          <ac:spMkLst>
            <pc:docMk/>
            <pc:sldMk cId="2546503116" sldId="422"/>
            <ac:spMk id="3" creationId="{E9CAD078-4877-976D-9BD3-86831121FF58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" creationId="{BF634A00-7B42-C891-EFBD-CAEB73953A6D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5" creationId="{76D8DF47-8F6D-4FDE-026E-0A1EC08B9823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6" creationId="{33217C55-E533-38BF-3BCB-166FCF166E37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7" creationId="{FADCEC90-CD74-638E-927C-D9002176EB92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38" creationId="{497A7167-EB52-9418-17D9-3C8F21262F0E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4" creationId="{1EAAFDFF-489E-0C26-35F3-948BD8F07AB7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5" creationId="{788EA5D0-21BA-1B4C-1A6E-F4EA3DBEBA45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6" creationId="{8B9F8605-9A06-DBD1-8953-236D392393A1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7" creationId="{9E2B105A-1B19-7BF1-B803-74C1523C1AD5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8" creationId="{4EEC123D-EE99-97B8-54C8-551B57ED708E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9" creationId="{5E447905-777E-9652-648B-B613D207BA2B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50" creationId="{81224DD2-C63D-CA44-4D43-6CD350AEBC31}"/>
          </ac:spMkLst>
        </pc:spChg>
        <pc:cxnChg chg="del mod">
          <ac:chgData name="Md Abdullah Al Naser" userId="12acc36d-0ee1-4239-8ed9-1eb1b2a0b545" providerId="ADAL" clId="{232B4951-716A-45B3-98AA-C02FE0C5BA66}" dt="2023-09-12T09:04:18.609" v="1436" actId="478"/>
          <ac:cxnSpMkLst>
            <pc:docMk/>
            <pc:sldMk cId="2546503116" sldId="422"/>
            <ac:cxnSpMk id="9" creationId="{7D806031-A922-1ED6-413F-D235982DE511}"/>
          </ac:cxnSpMkLst>
        </pc:cxnChg>
        <pc:cxnChg chg="del mod">
          <ac:chgData name="Md Abdullah Al Naser" userId="12acc36d-0ee1-4239-8ed9-1eb1b2a0b545" providerId="ADAL" clId="{232B4951-716A-45B3-98AA-C02FE0C5BA66}" dt="2023-09-12T09:04:18.609" v="1436" actId="478"/>
          <ac:cxnSpMkLst>
            <pc:docMk/>
            <pc:sldMk cId="2546503116" sldId="422"/>
            <ac:cxnSpMk id="14" creationId="{DC15D52F-F22A-C430-2454-5680E3F506B8}"/>
          </ac:cxnSpMkLst>
        </pc:cxnChg>
        <pc:cxnChg chg="del mod">
          <ac:chgData name="Md Abdullah Al Naser" userId="12acc36d-0ee1-4239-8ed9-1eb1b2a0b545" providerId="ADAL" clId="{232B4951-716A-45B3-98AA-C02FE0C5BA66}" dt="2023-09-12T09:04:18.609" v="1436" actId="478"/>
          <ac:cxnSpMkLst>
            <pc:docMk/>
            <pc:sldMk cId="2546503116" sldId="422"/>
            <ac:cxnSpMk id="26" creationId="{1EEF2E62-BC27-76B2-D6A1-EAD212B9849A}"/>
          </ac:cxnSpMkLst>
        </pc:cxnChg>
        <pc:cxnChg chg="del mod">
          <ac:chgData name="Md Abdullah Al Naser" userId="12acc36d-0ee1-4239-8ed9-1eb1b2a0b545" providerId="ADAL" clId="{232B4951-716A-45B3-98AA-C02FE0C5BA66}" dt="2023-09-12T09:04:18.609" v="1436" actId="478"/>
          <ac:cxnSpMkLst>
            <pc:docMk/>
            <pc:sldMk cId="2546503116" sldId="422"/>
            <ac:cxnSpMk id="29" creationId="{376F9200-E272-11F1-70CB-05ECCCEC64FA}"/>
          </ac:cxnSpMkLst>
        </pc:cxnChg>
      </pc:sldChg>
      <pc:sldChg chg="modSp add mod">
        <pc:chgData name="Md Abdullah Al Naser" userId="12acc36d-0ee1-4239-8ed9-1eb1b2a0b545" providerId="ADAL" clId="{232B4951-716A-45B3-98AA-C02FE0C5BA66}" dt="2023-09-12T09:24:00.971" v="1965" actId="20577"/>
        <pc:sldMkLst>
          <pc:docMk/>
          <pc:sldMk cId="2568843733" sldId="423"/>
        </pc:sldMkLst>
        <pc:spChg chg="mod">
          <ac:chgData name="Md Abdullah Al Naser" userId="12acc36d-0ee1-4239-8ed9-1eb1b2a0b545" providerId="ADAL" clId="{232B4951-716A-45B3-98AA-C02FE0C5BA66}" dt="2023-09-12T09:24:00.971" v="1965" actId="20577"/>
          <ac:spMkLst>
            <pc:docMk/>
            <pc:sldMk cId="2568843733" sldId="423"/>
            <ac:spMk id="3" creationId="{E9CAD078-4877-976D-9BD3-86831121FF58}"/>
          </ac:spMkLst>
        </pc:spChg>
      </pc:sldChg>
      <pc:sldChg chg="modSp add mod">
        <pc:chgData name="Md Abdullah Al Naser" userId="12acc36d-0ee1-4239-8ed9-1eb1b2a0b545" providerId="ADAL" clId="{232B4951-716A-45B3-98AA-C02FE0C5BA66}" dt="2023-09-12T09:29:06.543" v="2204" actId="20577"/>
        <pc:sldMkLst>
          <pc:docMk/>
          <pc:sldMk cId="3033082732" sldId="424"/>
        </pc:sldMkLst>
        <pc:spChg chg="mod">
          <ac:chgData name="Md Abdullah Al Naser" userId="12acc36d-0ee1-4239-8ed9-1eb1b2a0b545" providerId="ADAL" clId="{232B4951-716A-45B3-98AA-C02FE0C5BA66}" dt="2023-09-12T09:29:06.543" v="2204" actId="20577"/>
          <ac:spMkLst>
            <pc:docMk/>
            <pc:sldMk cId="3033082732" sldId="424"/>
            <ac:spMk id="3" creationId="{E9CAD078-4877-976D-9BD3-86831121FF58}"/>
          </ac:spMkLst>
        </pc:spChg>
      </pc:sldChg>
      <pc:sldChg chg="modSp add mod setBg">
        <pc:chgData name="Md Abdullah Al Naser" userId="12acc36d-0ee1-4239-8ed9-1eb1b2a0b545" providerId="ADAL" clId="{232B4951-716A-45B3-98AA-C02FE0C5BA66}" dt="2023-09-12T10:17:01.196" v="2243" actId="20577"/>
        <pc:sldMkLst>
          <pc:docMk/>
          <pc:sldMk cId="4154929237" sldId="425"/>
        </pc:sldMkLst>
        <pc:spChg chg="mod">
          <ac:chgData name="Md Abdullah Al Naser" userId="12acc36d-0ee1-4239-8ed9-1eb1b2a0b545" providerId="ADAL" clId="{232B4951-716A-45B3-98AA-C02FE0C5BA66}" dt="2023-09-12T10:17:01.196" v="2243" actId="20577"/>
          <ac:spMkLst>
            <pc:docMk/>
            <pc:sldMk cId="4154929237" sldId="425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232B4951-716A-45B3-98AA-C02FE0C5BA66}" dt="2023-09-12T10:16:56.659" v="2239" actId="20577"/>
          <ac:spMkLst>
            <pc:docMk/>
            <pc:sldMk cId="4154929237" sldId="425"/>
            <ac:spMk id="3" creationId="{A78492CE-EC11-3D69-EEEC-CABA22FD36C0}"/>
          </ac:spMkLst>
        </pc:spChg>
      </pc:sldChg>
      <pc:sldChg chg="modSp add mod setBg">
        <pc:chgData name="Md Abdullah Al Naser" userId="12acc36d-0ee1-4239-8ed9-1eb1b2a0b545" providerId="ADAL" clId="{232B4951-716A-45B3-98AA-C02FE0C5BA66}" dt="2023-09-12T10:30:57.142" v="2735" actId="20577"/>
        <pc:sldMkLst>
          <pc:docMk/>
          <pc:sldMk cId="2179480215" sldId="426"/>
        </pc:sldMkLst>
        <pc:spChg chg="mod">
          <ac:chgData name="Md Abdullah Al Naser" userId="12acc36d-0ee1-4239-8ed9-1eb1b2a0b545" providerId="ADAL" clId="{232B4951-716A-45B3-98AA-C02FE0C5BA66}" dt="2023-09-12T10:17:26.556" v="2250" actId="20577"/>
          <ac:spMkLst>
            <pc:docMk/>
            <pc:sldMk cId="2179480215" sldId="426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232B4951-716A-45B3-98AA-C02FE0C5BA66}" dt="2023-09-12T10:30:57.142" v="2735" actId="20577"/>
          <ac:spMkLst>
            <pc:docMk/>
            <pc:sldMk cId="2179480215" sldId="426"/>
            <ac:spMk id="3" creationId="{00000000-0000-0000-0000-000000000000}"/>
          </ac:spMkLst>
        </pc:spChg>
      </pc:sldChg>
      <pc:sldChg chg="add del setBg">
        <pc:chgData name="Md Abdullah Al Naser" userId="12acc36d-0ee1-4239-8ed9-1eb1b2a0b545" providerId="ADAL" clId="{232B4951-716A-45B3-98AA-C02FE0C5BA66}" dt="2023-09-12T10:17:14.045" v="2245" actId="47"/>
        <pc:sldMkLst>
          <pc:docMk/>
          <pc:sldMk cId="2394236089" sldId="426"/>
        </pc:sldMkLst>
      </pc:sldChg>
      <pc:sldChg chg="modSp add mod">
        <pc:chgData name="Md Abdullah Al Naser" userId="12acc36d-0ee1-4239-8ed9-1eb1b2a0b545" providerId="ADAL" clId="{232B4951-716A-45B3-98AA-C02FE0C5BA66}" dt="2023-09-12T10:33:03.710" v="2768" actId="313"/>
        <pc:sldMkLst>
          <pc:docMk/>
          <pc:sldMk cId="121715504" sldId="427"/>
        </pc:sldMkLst>
        <pc:spChg chg="mod">
          <ac:chgData name="Md Abdullah Al Naser" userId="12acc36d-0ee1-4239-8ed9-1eb1b2a0b545" providerId="ADAL" clId="{232B4951-716A-45B3-98AA-C02FE0C5BA66}" dt="2023-09-12T10:33:03.710" v="2768" actId="313"/>
          <ac:spMkLst>
            <pc:docMk/>
            <pc:sldMk cId="121715504" sldId="427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232B4951-716A-45B3-98AA-C02FE0C5BA66}" dt="2023-09-12T10:32:41.563" v="2743" actId="20577"/>
          <ac:spMkLst>
            <pc:docMk/>
            <pc:sldMk cId="121715504" sldId="427"/>
            <ac:spMk id="3" creationId="{A78492CE-EC11-3D69-EEEC-CABA22FD36C0}"/>
          </ac:spMkLst>
        </pc:spChg>
      </pc:sldChg>
      <pc:sldChg chg="modSp add mod">
        <pc:chgData name="Md Abdullah Al Naser" userId="12acc36d-0ee1-4239-8ed9-1eb1b2a0b545" providerId="ADAL" clId="{232B4951-716A-45B3-98AA-C02FE0C5BA66}" dt="2023-09-12T10:33:19.284" v="2779" actId="20577"/>
        <pc:sldMkLst>
          <pc:docMk/>
          <pc:sldMk cId="794233277" sldId="428"/>
        </pc:sldMkLst>
        <pc:spChg chg="mod">
          <ac:chgData name="Md Abdullah Al Naser" userId="12acc36d-0ee1-4239-8ed9-1eb1b2a0b545" providerId="ADAL" clId="{232B4951-716A-45B3-98AA-C02FE0C5BA66}" dt="2023-09-12T10:33:19.284" v="2779" actId="20577"/>
          <ac:spMkLst>
            <pc:docMk/>
            <pc:sldMk cId="794233277" sldId="428"/>
            <ac:spMk id="2" creationId="{00000000-0000-0000-0000-000000000000}"/>
          </ac:spMkLst>
        </pc:spChg>
      </pc:sldChg>
      <pc:sldMasterChg chg="modSldLayout">
        <pc:chgData name="Md Abdullah Al Naser" userId="12acc36d-0ee1-4239-8ed9-1eb1b2a0b545" providerId="ADAL" clId="{232B4951-716A-45B3-98AA-C02FE0C5BA66}" dt="2023-10-11T04:23:18.550" v="3122" actId="1036"/>
        <pc:sldMasterMkLst>
          <pc:docMk/>
          <pc:sldMasterMk cId="3173176046" sldId="2147483648"/>
        </pc:sldMasterMkLst>
        <pc:sldLayoutChg chg="modSp mod">
          <pc:chgData name="Md Abdullah Al Naser" userId="12acc36d-0ee1-4239-8ed9-1eb1b2a0b545" providerId="ADAL" clId="{232B4951-716A-45B3-98AA-C02FE0C5BA66}" dt="2023-10-11T04:23:18.550" v="3122" actId="1036"/>
          <pc:sldLayoutMkLst>
            <pc:docMk/>
            <pc:sldMasterMk cId="3173176046" sldId="2147483648"/>
            <pc:sldLayoutMk cId="736365901" sldId="2147483650"/>
          </pc:sldLayoutMkLst>
          <pc:spChg chg="mod">
            <ac:chgData name="Md Abdullah Al Naser" userId="12acc36d-0ee1-4239-8ed9-1eb1b2a0b545" providerId="ADAL" clId="{232B4951-716A-45B3-98AA-C02FE0C5BA66}" dt="2023-10-11T04:23:18.550" v="3122" actId="1036"/>
            <ac:spMkLst>
              <pc:docMk/>
              <pc:sldMasterMk cId="3173176046" sldId="2147483648"/>
              <pc:sldLayoutMk cId="736365901" sldId="2147483650"/>
              <ac:spMk id="5" creationId="{00000000-0000-0000-0000-000000000000}"/>
            </ac:spMkLst>
          </pc:spChg>
        </pc:sldLayoutChg>
        <pc:sldLayoutChg chg="setBg">
          <pc:chgData name="Md Abdullah Al Naser" userId="12acc36d-0ee1-4239-8ed9-1eb1b2a0b545" providerId="ADAL" clId="{232B4951-716A-45B3-98AA-C02FE0C5BA66}" dt="2023-08-29T23:24:53.875" v="241"/>
          <pc:sldLayoutMkLst>
            <pc:docMk/>
            <pc:sldMasterMk cId="3173176046" sldId="2147483648"/>
            <pc:sldLayoutMk cId="3916586441" sldId="21474837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595473-DD8E-A39F-D965-9702777918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EE82A-CC00-7552-2435-235A5D4C27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92050-32D6-4683-AA77-29D2307E2774}" type="datetimeFigureOut">
              <a:rPr lang="en-AU" smtClean="0"/>
              <a:t>24/03/2024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EB10A-29F5-4FDE-2149-E6831C1A63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FB8FE-C41B-6BEE-FF31-70B2F67833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5489B-CD5D-4DD4-91E4-E58393D98E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2702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EEA6-3FE3-4FAA-B648-A79F7B237411}" type="datetimeFigureOut">
              <a:rPr lang="en-AU" smtClean="0"/>
              <a:t>24/03/2024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60B50-68CE-4856-A7F5-953E39274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4075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Automating Tasks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Network automation uses software to automate repetitive tasks in managing and configuring network devices.</a:t>
            </a:r>
          </a:p>
          <a:p>
            <a:pPr marL="0" indent="0" algn="l"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Efficiency Boost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It makes network management faster, more accurate, and less prone to errors, saving time and effort.</a:t>
            </a:r>
          </a:p>
          <a:p>
            <a:pPr marL="0" indent="0" algn="l"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Consistency and Reliability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Automation ensures that network configurations and operations remain consistent across devices, enhancing reliability.</a:t>
            </a:r>
          </a:p>
          <a:p>
            <a:pPr marL="0" indent="0" algn="l"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Handles Growth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Automated processes can scale easily to manage larger networks and increasing demands.</a:t>
            </a:r>
          </a:p>
          <a:p>
            <a:pPr marL="0" indent="0" algn="l"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Quick Deployment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It speeds up the deployment of new services and updates, helping businesses adapt faster to changes.</a:t>
            </a:r>
          </a:p>
          <a:p>
            <a:pPr marL="0" indent="0" algn="l"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Adapts to Changes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Automation enables networks to adjust quickly to new requirements or threats, enhancing overall agility and responsiveness.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111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Easy to Use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Python's straightforward syntax makes it simple to write and understand automation code, even for beginners.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Many Tools Available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 has a wide range of libraries and frameworks designed specifically for automation tasks, covering everything from handling files to managing network devices.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Works Everywhere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 runs on different operating systems, so automation scripts can be used across various environments without changes.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Easy to Connect with Other Systems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 seamlessly integrates with other technologies, making it easy to interact with databases, web services, and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Comprehensive Standard Library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Python's built-in library offers many tools for automation tasks, reducing the need for external dependencies.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Flexible and Scalable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 can handle automation projects of all sizes, from simple tasks to complex workflows, and can easily grow with your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Supportive Community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 has a large community of developers who provide helpful documentation, tutorials, and support for automation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Fast Development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Python's dynamic nature allows for quick prototyping and testing of automation scripts, speeding up the development process.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5296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Easy to Use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Python's straightforward syntax makes it simple to write and understand automation code, even for beginners.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Many Tools Available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 has a wide range of libraries and frameworks designed specifically for automation tasks, covering everything from handling files to managing network devices.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Works Everywhere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 runs on different operating systems, so automation scripts can be used across various environments without changes.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Easy to Connect with Other Systems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 seamlessly integrates with other technologies, making it easy to interact with databases, web services, and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Comprehensive Standard Library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Python's built-in library offers many tools for automation tasks, reducing the need for external dependencies.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Flexible and Scalable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 can handle automation projects of all sizes, from simple tasks to complex workflows, and can easily grow with your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Supportive Community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 has a large community of developers who provide helpful documentation, tutorials, and support for automation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Fast Development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: Python's dynamic nature allows for quick prototyping and testing of automation scripts, speeding up the development process.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8595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014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23527" y="4871359"/>
            <a:ext cx="852244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800" baseline="0" dirty="0">
                <a:solidFill>
                  <a:schemeClr val="tx1"/>
                </a:solidFill>
                <a:latin typeface="Arial"/>
              </a:rPr>
              <a:t>Prepared by:</a:t>
            </a:r>
            <a:r>
              <a:rPr lang="en-AU" sz="900" baseline="0" dirty="0">
                <a:solidFill>
                  <a:schemeClr val="tx1"/>
                </a:solidFill>
                <a:latin typeface="Arial"/>
              </a:rPr>
              <a:t> </a:t>
            </a:r>
            <a:r>
              <a:rPr lang="en-AU" sz="800" baseline="0" dirty="0">
                <a:solidFill>
                  <a:schemeClr val="tx1"/>
                </a:solidFill>
                <a:latin typeface="Arial"/>
              </a:rPr>
              <a:t>M Abdullah Al Naser</a:t>
            </a:r>
            <a:r>
              <a:rPr lang="en-US" sz="800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		                             Network Automation with Python                                                                          </a:t>
            </a:r>
            <a:r>
              <a:rPr lang="en-AU" sz="800" baseline="0" dirty="0">
                <a:solidFill>
                  <a:schemeClr val="tx1"/>
                </a:solidFill>
                <a:latin typeface="Arial"/>
              </a:rPr>
              <a:t>                                 </a:t>
            </a:r>
            <a:fld id="{38B2A337-2C29-4402-A0A2-E290C184D5D3}" type="slidenum">
              <a:rPr lang="en-AU" sz="800" baseline="0" smtClean="0">
                <a:solidFill>
                  <a:schemeClr val="tx1"/>
                </a:solidFill>
                <a:latin typeface="Arial"/>
              </a:rPr>
              <a:pPr/>
              <a:t>‹#›</a:t>
            </a:fld>
            <a:endParaRPr lang="en-US" sz="800" baseline="0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3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0025"/>
            <a:ext cx="7772400" cy="1101725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659186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99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428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46213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336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8"/>
            <a:ext cx="8352928" cy="18360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95289" y="3039802"/>
            <a:ext cx="8353425" cy="17641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610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023578"/>
            <a:ext cx="4100264" cy="37804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3578"/>
            <a:ext cx="4100264" cy="37804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541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23579"/>
            <a:ext cx="4101852" cy="504056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1527634"/>
            <a:ext cx="4101852" cy="32763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23579"/>
            <a:ext cx="4103439" cy="50405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27634"/>
            <a:ext cx="4103439" cy="32763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4315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86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72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86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6456" y="4803998"/>
            <a:ext cx="288032" cy="162018"/>
          </a:xfrm>
          <a:prstGeom prst="rect">
            <a:avLst/>
          </a:prstGeom>
        </p:spPr>
        <p:txBody>
          <a:bodyPr/>
          <a:lstStyle/>
          <a:p>
            <a:fld id="{38B2A337-2C29-4402-A0A2-E290C184D5D3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792" y="4894008"/>
            <a:ext cx="3960440" cy="18843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rgbClr val="FF0000"/>
                </a:solidFill>
              </a:defRPr>
            </a:lvl1pPr>
          </a:lstStyle>
          <a:p>
            <a:r>
              <a:rPr lang="en-AU" dirty="0"/>
              <a:t>This document is uncontrolled when printed. Before use, check the APNIC electronic master document to verify that this is the current version.</a:t>
            </a:r>
          </a:p>
        </p:txBody>
      </p:sp>
    </p:spTree>
    <p:extLst>
      <p:ext uri="{BB962C8B-B14F-4D97-AF65-F5344CB8AC3E}">
        <p14:creationId xmlns:p14="http://schemas.microsoft.com/office/powerpoint/2010/main" val="2041131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CD18BD-863F-088A-9FA0-6D083DF96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313" y="2574280"/>
            <a:ext cx="7772400" cy="102235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baseline="0" dirty="0">
                <a:solidFill>
                  <a:srgbClr val="004FBB"/>
                </a:solidFill>
                <a:latin typeface="Arial"/>
              </a:defRPr>
            </a:lvl1pPr>
          </a:lstStyle>
          <a:p>
            <a:pPr lvl="0" defTabSz="457200"/>
            <a:r>
              <a:rPr lang="en-AU" dirty="0"/>
              <a:t>Subheading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961F01-A63D-CD7A-2BB0-944E28FB152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2313" y="1446213"/>
            <a:ext cx="7772400" cy="1125537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AU" sz="2000" baseline="0" dirty="0">
                <a:solidFill>
                  <a:srgbClr val="004FBB"/>
                </a:solidFill>
                <a:latin typeface="Arial"/>
              </a:defRPr>
            </a:lvl1pPr>
          </a:lstStyle>
          <a:p>
            <a:pPr marL="271463" lvl="0" indent="-271463" defTabSz="457200">
              <a:spcBef>
                <a:spcPct val="20000"/>
              </a:spcBef>
            </a:pPr>
            <a:r>
              <a:rPr lang="en-AU" dirty="0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3916586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58316"/>
            <a:ext cx="8352928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80" y="1023577"/>
            <a:ext cx="8352928" cy="37804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29799" y="483535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38B2A337-2C29-4402-A0A2-E290C184D5D3}" type="slidenum">
              <a:rPr lang="en-AU" sz="600" baseline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pPr algn="r"/>
              <a:t>‹#›</a:t>
            </a:fld>
            <a:endParaRPr lang="en-US" sz="600" baseline="0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40" y="77973"/>
            <a:ext cx="473968" cy="1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6" r:id="rId2"/>
    <p:sldLayoutId id="2147483652" r:id="rId3"/>
    <p:sldLayoutId id="2147483653" r:id="rId4"/>
    <p:sldLayoutId id="2147483654" r:id="rId5"/>
    <p:sldLayoutId id="2147483660" r:id="rId6"/>
    <p:sldLayoutId id="2147483705" r:id="rId7"/>
    <p:sldLayoutId id="2147483655" r:id="rId8"/>
    <p:sldLayoutId id="2147483771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4FBB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spcBef>
          <a:spcPts val="12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9875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3525" algn="l" defTabSz="914400" rtl="0" eaLnBrk="1" latinLnBrk="0" hangingPunct="1">
        <a:spcBef>
          <a:spcPts val="4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700"/>
            <a:ext cx="9144000" cy="5156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958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41" y="77973"/>
            <a:ext cx="473965" cy="1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7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 baseline="0">
          <a:solidFill>
            <a:schemeClr val="bg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 baseline="0">
          <a:solidFill>
            <a:schemeClr val="bg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 baseline="0">
          <a:solidFill>
            <a:schemeClr val="bg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4"/>
            </a:gs>
            <a:gs pos="5000">
              <a:schemeClr val="accent4">
                <a:lumMod val="40000"/>
                <a:lumOff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35DC-C448-A341-B8D7-E672480A3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86049"/>
            <a:ext cx="7772400" cy="1101725"/>
          </a:xfrm>
        </p:spPr>
        <p:txBody>
          <a:bodyPr>
            <a:normAutofit/>
          </a:bodyPr>
          <a:lstStyle/>
          <a:p>
            <a:r>
              <a:rPr lang="en-AU" sz="3200" dirty="0"/>
              <a:t>Network Automation with Python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AB0F0-EB52-2148-A63C-DFD0BED21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68" y="2659186"/>
            <a:ext cx="6400800" cy="1314450"/>
          </a:xfrm>
        </p:spPr>
        <p:txBody>
          <a:bodyPr>
            <a:normAutofit/>
          </a:bodyPr>
          <a:lstStyle/>
          <a:p>
            <a:r>
              <a:rPr lang="en-AU" sz="2400" dirty="0"/>
              <a:t>#network #automation #python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7DDC0-773D-85E5-DD15-6D11D572411C}"/>
              </a:ext>
            </a:extLst>
          </p:cNvPr>
          <p:cNvSpPr txBox="1"/>
          <p:nvPr/>
        </p:nvSpPr>
        <p:spPr>
          <a:xfrm>
            <a:off x="6776328" y="4155926"/>
            <a:ext cx="16818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 Abdullah Al Naser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</a:rPr>
              <a:t>Datacom Professional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</a:rPr>
              <a:t>mnaser.net@gmail.com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F5E8B-5674-C808-85B7-888289FAFD35}"/>
              </a:ext>
            </a:extLst>
          </p:cNvPr>
          <p:cNvSpPr txBox="1"/>
          <p:nvPr/>
        </p:nvSpPr>
        <p:spPr>
          <a:xfrm>
            <a:off x="755576" y="4479718"/>
            <a:ext cx="1008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0.1</a:t>
            </a:r>
          </a:p>
        </p:txBody>
      </p:sp>
    </p:spTree>
    <p:extLst>
      <p:ext uri="{BB962C8B-B14F-4D97-AF65-F5344CB8AC3E}">
        <p14:creationId xmlns:p14="http://schemas.microsoft.com/office/powerpoint/2010/main" val="1787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21" y="2319722"/>
            <a:ext cx="7772400" cy="504056"/>
          </a:xfrm>
          <a:solidFill>
            <a:schemeClr val="bg1"/>
          </a:solidFill>
        </p:spPr>
        <p:txBody>
          <a:bodyPr anchor="ctr">
            <a:normAutofit fontScale="90000"/>
          </a:bodyPr>
          <a:lstStyle/>
          <a:p>
            <a:r>
              <a:rPr lang="en-US" sz="3200" dirty="0"/>
              <a:t>Network Automation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CA969E-47CA-7677-3339-62EA8AF1BDFF}"/>
              </a:ext>
            </a:extLst>
          </p:cNvPr>
          <p:cNvSpPr txBox="1">
            <a:spLocks/>
          </p:cNvSpPr>
          <p:nvPr/>
        </p:nvSpPr>
        <p:spPr>
          <a:xfrm>
            <a:off x="708621" y="3003798"/>
            <a:ext cx="7772400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i="0" kern="1200" cap="none" baseline="0" dirty="0">
                <a:solidFill>
                  <a:srgbClr val="004FBB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AU" sz="2400" b="0" dirty="0"/>
              <a:t>#less-theory #more-practical</a:t>
            </a:r>
          </a:p>
        </p:txBody>
      </p:sp>
    </p:spTree>
    <p:extLst>
      <p:ext uri="{BB962C8B-B14F-4D97-AF65-F5344CB8AC3E}">
        <p14:creationId xmlns:p14="http://schemas.microsoft.com/office/powerpoint/2010/main" val="163475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37EDFE-9C86-88A8-5C15-AA61DE60FA4E}"/>
              </a:ext>
            </a:extLst>
          </p:cNvPr>
          <p:cNvSpPr/>
          <p:nvPr/>
        </p:nvSpPr>
        <p:spPr>
          <a:xfrm>
            <a:off x="461666" y="1779662"/>
            <a:ext cx="3879627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Quick deployment</a:t>
            </a:r>
            <a:endParaRPr lang="en-AU" dirty="0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9D00A0-B205-0A0C-F779-B5B80BEF1DD9}"/>
              </a:ext>
            </a:extLst>
          </p:cNvPr>
          <p:cNvSpPr/>
          <p:nvPr/>
        </p:nvSpPr>
        <p:spPr>
          <a:xfrm>
            <a:off x="452860" y="1131590"/>
            <a:ext cx="3888433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Automating repetitive tasks</a:t>
            </a:r>
            <a:endParaRPr lang="en-AU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F46408-8342-5F60-1055-F00DC574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8316"/>
            <a:ext cx="8352928" cy="857250"/>
          </a:xfrm>
        </p:spPr>
        <p:txBody>
          <a:bodyPr/>
          <a:lstStyle/>
          <a:p>
            <a:r>
              <a:rPr lang="en-US" dirty="0"/>
              <a:t>Network Automation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171FAB-D67E-F01B-DFEF-F193620896A2}"/>
              </a:ext>
            </a:extLst>
          </p:cNvPr>
          <p:cNvSpPr/>
          <p:nvPr/>
        </p:nvSpPr>
        <p:spPr>
          <a:xfrm>
            <a:off x="452860" y="2427734"/>
            <a:ext cx="3888431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Saves time</a:t>
            </a:r>
            <a:endParaRPr lang="en-AU" dirty="0">
              <a:latin typeface="+mj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6DC6A8-35FA-4BBB-AA94-E2E285E4CC1C}"/>
              </a:ext>
            </a:extLst>
          </p:cNvPr>
          <p:cNvSpPr/>
          <p:nvPr/>
        </p:nvSpPr>
        <p:spPr>
          <a:xfrm>
            <a:off x="461666" y="3075806"/>
            <a:ext cx="3879625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Zero (or less) errors</a:t>
            </a:r>
            <a:endParaRPr lang="en-AU" dirty="0">
              <a:latin typeface="+mj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54CC1D-2D16-0BA4-8900-BE1FA49ACE30}"/>
              </a:ext>
            </a:extLst>
          </p:cNvPr>
          <p:cNvSpPr/>
          <p:nvPr/>
        </p:nvSpPr>
        <p:spPr>
          <a:xfrm>
            <a:off x="4716016" y="1135038"/>
            <a:ext cx="3888432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Might break network </a:t>
            </a:r>
            <a:r>
              <a:rPr lang="en-US" sz="1200" i="0" dirty="0">
                <a:solidFill>
                  <a:srgbClr val="0D0D0D"/>
                </a:solidFill>
                <a:effectLst/>
                <a:latin typeface="+mj-lt"/>
              </a:rPr>
              <a:t>#full #partial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36A2FC-A2F8-4446-5343-686D7655D8C7}"/>
              </a:ext>
            </a:extLst>
          </p:cNvPr>
          <p:cNvSpPr/>
          <p:nvPr/>
        </p:nvSpPr>
        <p:spPr>
          <a:xfrm>
            <a:off x="4716016" y="1779662"/>
            <a:ext cx="3888432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Consistent learning efforts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D2BBE5-EB5E-26F5-9D0B-51191F63D0BF}"/>
              </a:ext>
            </a:extLst>
          </p:cNvPr>
          <p:cNvSpPr/>
          <p:nvPr/>
        </p:nvSpPr>
        <p:spPr>
          <a:xfrm>
            <a:off x="452860" y="3723878"/>
            <a:ext cx="3888431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i="0" dirty="0">
                <a:solidFill>
                  <a:srgbClr val="0D0D0D"/>
                </a:solidFill>
                <a:effectLst/>
                <a:latin typeface="+mj-lt"/>
              </a:rPr>
              <a:t>Consistency and Reliability</a:t>
            </a:r>
            <a:endParaRPr lang="en-AU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E062D-F368-9854-16A7-C610A8E95189}"/>
              </a:ext>
            </a:extLst>
          </p:cNvPr>
          <p:cNvSpPr/>
          <p:nvPr/>
        </p:nvSpPr>
        <p:spPr>
          <a:xfrm>
            <a:off x="4715669" y="2427709"/>
            <a:ext cx="3888432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Dedicated team </a:t>
            </a:r>
            <a:r>
              <a:rPr lang="en-US" sz="1200" i="0" dirty="0">
                <a:solidFill>
                  <a:srgbClr val="0D0D0D"/>
                </a:solidFill>
                <a:effectLst/>
                <a:latin typeface="+mj-lt"/>
              </a:rPr>
              <a:t>#testing #debugging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9EDC71-F74B-CC3B-2361-CB3ECA7622B2}"/>
              </a:ext>
            </a:extLst>
          </p:cNvPr>
          <p:cNvSpPr/>
          <p:nvPr/>
        </p:nvSpPr>
        <p:spPr>
          <a:xfrm>
            <a:off x="4716016" y="3075806"/>
            <a:ext cx="3888432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In-depth planning requires</a:t>
            </a:r>
          </a:p>
        </p:txBody>
      </p:sp>
    </p:spTree>
    <p:extLst>
      <p:ext uri="{BB962C8B-B14F-4D97-AF65-F5344CB8AC3E}">
        <p14:creationId xmlns:p14="http://schemas.microsoft.com/office/powerpoint/2010/main" val="326995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Tools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95920B-CD39-0A29-E4BE-342395BCCEF9}"/>
              </a:ext>
            </a:extLst>
          </p:cNvPr>
          <p:cNvSpPr/>
          <p:nvPr/>
        </p:nvSpPr>
        <p:spPr>
          <a:xfrm>
            <a:off x="461667" y="1779662"/>
            <a:ext cx="1166812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Salt</a:t>
            </a:r>
            <a:endParaRPr lang="en-AU" dirty="0"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D86856-B06B-7B15-3129-34C2190497BE}"/>
              </a:ext>
            </a:extLst>
          </p:cNvPr>
          <p:cNvSpPr/>
          <p:nvPr/>
        </p:nvSpPr>
        <p:spPr>
          <a:xfrm>
            <a:off x="452861" y="1131590"/>
            <a:ext cx="1166812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Ansible</a:t>
            </a:r>
            <a:endParaRPr lang="en-AU" dirty="0"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F0C2B5-42C2-41EA-84E2-BA9536206389}"/>
              </a:ext>
            </a:extLst>
          </p:cNvPr>
          <p:cNvSpPr/>
          <p:nvPr/>
        </p:nvSpPr>
        <p:spPr>
          <a:xfrm>
            <a:off x="452860" y="2427734"/>
            <a:ext cx="1175619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Puppet</a:t>
            </a:r>
            <a:endParaRPr lang="en-AU" dirty="0"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348058-4783-BB45-FD80-1A2BB01C4807}"/>
              </a:ext>
            </a:extLst>
          </p:cNvPr>
          <p:cNvSpPr/>
          <p:nvPr/>
        </p:nvSpPr>
        <p:spPr>
          <a:xfrm>
            <a:off x="461666" y="3075806"/>
            <a:ext cx="1158007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Chef</a:t>
            </a:r>
            <a:endParaRPr lang="en-AU" dirty="0"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39B596-9596-5814-C484-D1DA51CBC986}"/>
              </a:ext>
            </a:extLst>
          </p:cNvPr>
          <p:cNvSpPr/>
          <p:nvPr/>
        </p:nvSpPr>
        <p:spPr>
          <a:xfrm>
            <a:off x="461666" y="3731866"/>
            <a:ext cx="1166813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Python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93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B664D9-7FBA-0CA6-DFFD-E8AB641C418D}"/>
              </a:ext>
            </a:extLst>
          </p:cNvPr>
          <p:cNvSpPr/>
          <p:nvPr/>
        </p:nvSpPr>
        <p:spPr>
          <a:xfrm>
            <a:off x="461666" y="1779662"/>
            <a:ext cx="2799506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Easy to use</a:t>
            </a:r>
            <a:endParaRPr lang="en-AU" dirty="0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53CE6-6304-11B3-D328-68305221AA93}"/>
              </a:ext>
            </a:extLst>
          </p:cNvPr>
          <p:cNvSpPr/>
          <p:nvPr/>
        </p:nvSpPr>
        <p:spPr>
          <a:xfrm>
            <a:off x="452860" y="1131590"/>
            <a:ext cx="2808312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Easy to learn</a:t>
            </a:r>
            <a:endParaRPr lang="en-AU" dirty="0"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6C1AB8-3A7E-E73B-590F-1F78BD1D7FF8}"/>
              </a:ext>
            </a:extLst>
          </p:cNvPr>
          <p:cNvSpPr/>
          <p:nvPr/>
        </p:nvSpPr>
        <p:spPr>
          <a:xfrm>
            <a:off x="452859" y="2427734"/>
            <a:ext cx="2808311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Works Everywhere</a:t>
            </a:r>
            <a:endParaRPr lang="en-AU" dirty="0"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5E1ECF-2354-55BD-B591-06C8ACD0D6C5}"/>
              </a:ext>
            </a:extLst>
          </p:cNvPr>
          <p:cNvSpPr/>
          <p:nvPr/>
        </p:nvSpPr>
        <p:spPr>
          <a:xfrm>
            <a:off x="461666" y="3075806"/>
            <a:ext cx="27995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Powerful</a:t>
            </a:r>
            <a:endParaRPr lang="en-AU" dirty="0"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9A2C62-DCA8-E832-8AB6-BE31884271FF}"/>
              </a:ext>
            </a:extLst>
          </p:cNvPr>
          <p:cNvSpPr/>
          <p:nvPr/>
        </p:nvSpPr>
        <p:spPr>
          <a:xfrm>
            <a:off x="461666" y="3731866"/>
            <a:ext cx="27995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Plentiful libraries</a:t>
            </a:r>
            <a:endParaRPr lang="en-AU" dirty="0">
              <a:latin typeface="+mj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FE02D1-AF98-E47C-CD12-A753DD649F7F}"/>
              </a:ext>
            </a:extLst>
          </p:cNvPr>
          <p:cNvSpPr/>
          <p:nvPr/>
        </p:nvSpPr>
        <p:spPr>
          <a:xfrm>
            <a:off x="3419873" y="1131590"/>
            <a:ext cx="2808312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Flexible and Scalable</a:t>
            </a:r>
            <a:endParaRPr lang="en-AU" dirty="0">
              <a:latin typeface="+mj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CF5EE-81D7-74C0-9DAB-759BEE339163}"/>
              </a:ext>
            </a:extLst>
          </p:cNvPr>
          <p:cNvSpPr/>
          <p:nvPr/>
        </p:nvSpPr>
        <p:spPr>
          <a:xfrm>
            <a:off x="3419873" y="1779662"/>
            <a:ext cx="2808312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Fast Development</a:t>
            </a:r>
            <a:endParaRPr lang="en-AU" dirty="0">
              <a:latin typeface="+mj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A95D2DF-21B8-875C-45E2-5519EB4F23F6}"/>
              </a:ext>
            </a:extLst>
          </p:cNvPr>
          <p:cNvSpPr/>
          <p:nvPr/>
        </p:nvSpPr>
        <p:spPr>
          <a:xfrm>
            <a:off x="3419872" y="2427734"/>
            <a:ext cx="2808313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j-lt"/>
              </a:rPr>
              <a:t>Supportive Community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445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Python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53CE6-6304-11B3-D328-68305221AA93}"/>
              </a:ext>
            </a:extLst>
          </p:cNvPr>
          <p:cNvSpPr/>
          <p:nvPr/>
        </p:nvSpPr>
        <p:spPr>
          <a:xfrm>
            <a:off x="452860" y="1131590"/>
            <a:ext cx="2808312" cy="11441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rgbClr val="0D0D0D"/>
                </a:solidFill>
                <a:latin typeface="+mj-lt"/>
              </a:rPr>
              <a:t>H</a:t>
            </a:r>
            <a:r>
              <a:rPr lang="en-AU" b="0" i="0" dirty="0">
                <a:solidFill>
                  <a:srgbClr val="0D0D0D"/>
                </a:solidFill>
                <a:effectLst/>
                <a:latin typeface="+mj-lt"/>
              </a:rPr>
              <a:t>igh-level, interpreted programming language</a:t>
            </a:r>
            <a:endParaRPr lang="en-AU" dirty="0"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6C1AB8-3A7E-E73B-590F-1F78BD1D7FF8}"/>
              </a:ext>
            </a:extLst>
          </p:cNvPr>
          <p:cNvSpPr/>
          <p:nvPr/>
        </p:nvSpPr>
        <p:spPr>
          <a:xfrm>
            <a:off x="452859" y="2427734"/>
            <a:ext cx="2808311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i="0" dirty="0">
                <a:solidFill>
                  <a:srgbClr val="0D0D0D"/>
                </a:solidFill>
                <a:effectLst/>
                <a:latin typeface="+mj-lt"/>
              </a:rPr>
              <a:t>Guido van Rossum</a:t>
            </a:r>
            <a:endParaRPr lang="en-AU" dirty="0"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5E1ECF-2354-55BD-B591-06C8ACD0D6C5}"/>
              </a:ext>
            </a:extLst>
          </p:cNvPr>
          <p:cNvSpPr/>
          <p:nvPr/>
        </p:nvSpPr>
        <p:spPr>
          <a:xfrm>
            <a:off x="452859" y="3112344"/>
            <a:ext cx="2799504" cy="1150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First version 0.9.0, occurred in February 1991</a:t>
            </a:r>
            <a:endParaRPr lang="en-AU" dirty="0"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9A2C62-DCA8-E832-8AB6-BE31884271FF}"/>
              </a:ext>
            </a:extLst>
          </p:cNvPr>
          <p:cNvSpPr/>
          <p:nvPr/>
        </p:nvSpPr>
        <p:spPr>
          <a:xfrm>
            <a:off x="3428681" y="3146847"/>
            <a:ext cx="27995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i="0" dirty="0">
                <a:solidFill>
                  <a:srgbClr val="0D0D0D"/>
                </a:solidFill>
                <a:effectLst/>
                <a:latin typeface="+mj-lt"/>
              </a:rPr>
              <a:t>Python 2.x</a:t>
            </a:r>
            <a:endParaRPr lang="en-AU" dirty="0">
              <a:latin typeface="+mj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FE02D1-AF98-E47C-CD12-A753DD649F7F}"/>
              </a:ext>
            </a:extLst>
          </p:cNvPr>
          <p:cNvSpPr/>
          <p:nvPr/>
        </p:nvSpPr>
        <p:spPr>
          <a:xfrm>
            <a:off x="3635896" y="1131590"/>
            <a:ext cx="4896543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0" i="0" dirty="0">
                <a:solidFill>
                  <a:srgbClr val="0D0D0D"/>
                </a:solidFill>
                <a:effectLst/>
                <a:latin typeface="+mj-lt"/>
              </a:rPr>
              <a:t>Simplicity, readability, and explicitness.</a:t>
            </a:r>
            <a:endParaRPr lang="en-AU" dirty="0">
              <a:latin typeface="+mj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1C3782-9DA3-538F-CF42-E746EFE231EF}"/>
              </a:ext>
            </a:extLst>
          </p:cNvPr>
          <p:cNvSpPr/>
          <p:nvPr/>
        </p:nvSpPr>
        <p:spPr>
          <a:xfrm>
            <a:off x="3419872" y="3721944"/>
            <a:ext cx="27995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i="0" dirty="0">
                <a:solidFill>
                  <a:srgbClr val="0D0D0D"/>
                </a:solidFill>
                <a:effectLst/>
                <a:latin typeface="+mj-lt"/>
              </a:rPr>
              <a:t>Python 3.x</a:t>
            </a:r>
            <a:endParaRPr lang="en-AU" dirty="0">
              <a:latin typeface="+mj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2E0803-D943-975B-0A6A-E0D1D6135C12}"/>
              </a:ext>
            </a:extLst>
          </p:cNvPr>
          <p:cNvCxnSpPr/>
          <p:nvPr/>
        </p:nvCxnSpPr>
        <p:spPr>
          <a:xfrm>
            <a:off x="3261170" y="1419622"/>
            <a:ext cx="374726" cy="0"/>
          </a:xfrm>
          <a:prstGeom prst="straightConnector1">
            <a:avLst/>
          </a:prstGeom>
          <a:ln>
            <a:solidFill>
              <a:srgbClr val="009A4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88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308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067694"/>
            <a:ext cx="8352928" cy="85725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67444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 16x9 blue 01">
  <a:themeElements>
    <a:clrScheme name="APNIC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4FBA"/>
      </a:accent1>
      <a:accent2>
        <a:srgbClr val="F27D0A"/>
      </a:accent2>
      <a:accent3>
        <a:srgbClr val="590F4A"/>
      </a:accent3>
      <a:accent4>
        <a:srgbClr val="166813"/>
      </a:accent4>
      <a:accent5>
        <a:srgbClr val="C40836"/>
      </a:accent5>
      <a:accent6>
        <a:srgbClr val="FFCF00"/>
      </a:accent6>
      <a:hlink>
        <a:srgbClr val="5C5C5C"/>
      </a:hlink>
      <a:folHlink>
        <a:srgbClr val="00A2D7"/>
      </a:folHlink>
    </a:clrScheme>
    <a:fontScheme name="APN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136C6F1B91FC4ABB59A5E41C1D15ED" ma:contentTypeVersion="7" ma:contentTypeDescription="Create a new document." ma:contentTypeScope="" ma:versionID="a2e5d2cddfcb82ea422be74da2438c5f">
  <xsd:schema xmlns:xsd="http://www.w3.org/2001/XMLSchema" xmlns:xs="http://www.w3.org/2001/XMLSchema" xmlns:p="http://schemas.microsoft.com/office/2006/metadata/properties" xmlns:ns2="2dbc87f3-b7b4-400e-9dd6-1b7160f51f5f" xmlns:ns3="e0ca48d8-9427-49f1-bc8e-83206e14ba0b" targetNamespace="http://schemas.microsoft.com/office/2006/metadata/properties" ma:root="true" ma:fieldsID="6f32d0c11afc23d704a4e4c1bbc4b607" ns2:_="" ns3:_="">
    <xsd:import namespace="2dbc87f3-b7b4-400e-9dd6-1b7160f51f5f"/>
    <xsd:import namespace="e0ca48d8-9427-49f1-bc8e-83206e14ba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c87f3-b7b4-400e-9dd6-1b7160f51f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fals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false">
      <xsd:simpleType>
        <xsd:restriction base="dms:Note"/>
      </xsd:simpleType>
    </xsd:element>
    <xsd:element name="MediaServiceOCR" ma:index="10" nillable="true" ma:displayName="Extracted Text" ma:internalName="MediaServiceOCR" ma:readOnly="fals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false">
      <xsd:simpleType>
        <xsd:restriction base="dms:Text"/>
      </xsd:simpleType>
    </xsd:element>
    <xsd:element name="MediaServiceLocation" ma:index="12" nillable="true" ma:displayName="Location" ma:internalName="MediaServiceLocation" ma:readOnly="fals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fals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fals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fals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fals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4787e27-19c0-48e5-b6e2-2b1c5cdda7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ink" ma:index="24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a48d8-9427-49f1-bc8e-83206e14ba0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821de23-90bb-42a9-be71-3f1ad103d56a}" ma:internalName="TaxCatchAll" ma:showField="CatchAllData" ma:web="e0ca48d8-9427-49f1-bc8e-83206e14ba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AutoKeyPoints xmlns="2dbc87f3-b7b4-400e-9dd6-1b7160f51f5f" xsi:nil="true"/>
    <MediaServiceFastMetadata xmlns="2dbc87f3-b7b4-400e-9dd6-1b7160f51f5f" xsi:nil="true"/>
    <MediaServiceKeyPoints xmlns="2dbc87f3-b7b4-400e-9dd6-1b7160f51f5f" xsi:nil="true"/>
    <MediaServiceMetadata xmlns="2dbc87f3-b7b4-400e-9dd6-1b7160f51f5f" xsi:nil="true"/>
    <MediaServiceEventHashCode xmlns="2dbc87f3-b7b4-400e-9dd6-1b7160f51f5f" xsi:nil="true"/>
    <MediaServiceGenerationTime xmlns="2dbc87f3-b7b4-400e-9dd6-1b7160f51f5f" xsi:nil="true"/>
    <lcf76f155ced4ddcb4097134ff3c332f xmlns="2dbc87f3-b7b4-400e-9dd6-1b7160f51f5f">
      <Terms xmlns="http://schemas.microsoft.com/office/infopath/2007/PartnerControls"/>
    </lcf76f155ced4ddcb4097134ff3c332f>
    <MediaServiceDateTaken xmlns="2dbc87f3-b7b4-400e-9dd6-1b7160f51f5f" xsi:nil="true"/>
    <MediaServiceLocation xmlns="2dbc87f3-b7b4-400e-9dd6-1b7160f51f5f" xsi:nil="true"/>
    <TaxCatchAll xmlns="e0ca48d8-9427-49f1-bc8e-83206e14ba0b" xsi:nil="true"/>
    <MediaLengthInSeconds xmlns="2dbc87f3-b7b4-400e-9dd6-1b7160f51f5f" xsi:nil="true"/>
    <MediaServiceOCR xmlns="2dbc87f3-b7b4-400e-9dd6-1b7160f51f5f" xsi:nil="true"/>
    <link xmlns="2dbc87f3-b7b4-400e-9dd6-1b7160f51f5f">
      <Url xsi:nil="true"/>
      <Description xsi:nil="true"/>
    </link>
  </documentManagement>
</p:properties>
</file>

<file path=customXml/itemProps1.xml><?xml version="1.0" encoding="utf-8"?>
<ds:datastoreItem xmlns:ds="http://schemas.openxmlformats.org/officeDocument/2006/customXml" ds:itemID="{B7A18B36-A80C-4899-95BA-ED55280B77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B4C040-6E22-4685-B256-5EA2A4ED9B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bc87f3-b7b4-400e-9dd6-1b7160f51f5f"/>
    <ds:schemaRef ds:uri="e0ca48d8-9427-49f1-bc8e-83206e14ba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E2E154-3E38-4EF3-ADA8-6126C817AF4A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0ca48d8-9427-49f1-bc8e-83206e14ba0b"/>
    <ds:schemaRef ds:uri="http://purl.org/dc/dcmitype/"/>
    <ds:schemaRef ds:uri="http://schemas.microsoft.com/office/infopath/2007/PartnerControls"/>
    <ds:schemaRef ds:uri="2dbc87f3-b7b4-400e-9dd6-1b7160f51f5f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16x9 blue 01.potx</Template>
  <TotalTime>806</TotalTime>
  <Words>639</Words>
  <Application>Microsoft Office PowerPoint</Application>
  <PresentationFormat>On-screen Show (16:9)</PresentationFormat>
  <Paragraphs>64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Söhne</vt:lpstr>
      <vt:lpstr>Presentation template 16x9 blue 01</vt:lpstr>
      <vt:lpstr>Custom Design</vt:lpstr>
      <vt:lpstr>Network Automation with Python</vt:lpstr>
      <vt:lpstr>Network Automation</vt:lpstr>
      <vt:lpstr>Network Automation</vt:lpstr>
      <vt:lpstr>Automation Tools</vt:lpstr>
      <vt:lpstr>Python</vt:lpstr>
      <vt:lpstr>Intro to Python</vt:lpstr>
      <vt:lpstr>Python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Routing with MPLS Data Plane</dc:title>
  <dc:creator>Md Abdullah Al Naser</dc:creator>
  <cp:lastModifiedBy>Md Abdullah Al Naser</cp:lastModifiedBy>
  <cp:revision>62</cp:revision>
  <dcterms:created xsi:type="dcterms:W3CDTF">2015-09-29T02:45:20Z</dcterms:created>
  <dcterms:modified xsi:type="dcterms:W3CDTF">2024-03-23T16:57:32Z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0x01010050A4A7310121D34DA1E9C651648110BE</vt:lpwstr>
  </property>
  <property fmtid="{D5CDD505-2E9C-101B-9397-08002B2CF9AE}" pid="3" name="Order">
    <vt:r8>6086000</vt:r8>
  </property>
  <property fmtid="{D5CDD505-2E9C-101B-9397-08002B2CF9AE}" pid="4" name="MSIP_Label_66ca7b2a-4f6d-4766-806a-1a0c76ea1c59_Enabled">
    <vt:lpwstr>true</vt:lpwstr>
  </property>
  <property fmtid="{D5CDD505-2E9C-101B-9397-08002B2CF9AE}" pid="5" name="MSIP_Label_66ca7b2a-4f6d-4766-806a-1a0c76ea1c59_SetDate">
    <vt:lpwstr>2022-05-10T01:53:37Z</vt:lpwstr>
  </property>
  <property fmtid="{D5CDD505-2E9C-101B-9397-08002B2CF9AE}" pid="6" name="MSIP_Label_66ca7b2a-4f6d-4766-806a-1a0c76ea1c59_Method">
    <vt:lpwstr>Standard</vt:lpwstr>
  </property>
  <property fmtid="{D5CDD505-2E9C-101B-9397-08002B2CF9AE}" pid="7" name="MSIP_Label_66ca7b2a-4f6d-4766-806a-1a0c76ea1c59_Name">
    <vt:lpwstr>Internal</vt:lpwstr>
  </property>
  <property fmtid="{D5CDD505-2E9C-101B-9397-08002B2CF9AE}" pid="8" name="MSIP_Label_66ca7b2a-4f6d-4766-806a-1a0c76ea1c59_SiteId">
    <vt:lpwstr>127d8d0d-7ccf-473d-ab09-6e44ad752ded</vt:lpwstr>
  </property>
  <property fmtid="{D5CDD505-2E9C-101B-9397-08002B2CF9AE}" pid="9" name="MSIP_Label_66ca7b2a-4f6d-4766-806a-1a0c76ea1c59_ActionId">
    <vt:lpwstr>7a13e22d-e828-4a16-80b7-6e942a353401</vt:lpwstr>
  </property>
  <property fmtid="{D5CDD505-2E9C-101B-9397-08002B2CF9AE}" pid="10" name="MSIP_Label_66ca7b2a-4f6d-4766-806a-1a0c76ea1c59_ContentBits">
    <vt:lpwstr>0</vt:lpwstr>
  </property>
  <property fmtid="{D5CDD505-2E9C-101B-9397-08002B2CF9AE}" pid="11" name="MediaServiceImageTags">
    <vt:lpwstr/>
  </property>
</Properties>
</file>