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8296-4BF7-998B-660E-17DD7B608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6BEDD-04DF-3941-9566-6F1F79E58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EEC3-B5C7-9A29-BCF7-CE02587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99CB2-662B-9BBF-0627-242E2F8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36A7-5B3F-B558-D429-249F36E7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0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0B20-934B-16E6-BCF4-C820AFB8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69E7F-23BB-FF38-76A0-A06EE8E8C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190C-052D-D52A-5E9A-68355423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7599-EF95-B93A-0934-379A78F2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E606-1665-4430-FA75-41EA6D0F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68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92A04-E6FF-D36E-0184-1CAB13A5C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C3C3A-267E-444F-001B-F87B0B113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8C34-4C3C-2DD1-BF73-AEDF2142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8332-44C8-1F5A-DA02-558B0555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D06F-530C-4FCF-197B-0BDB55CA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56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AD84-2C02-2172-8EB9-EC331365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4FFA-7451-3A07-6CB3-E353EAD6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AEE9-EBA6-A0BE-477D-D2D62E80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9864-CA73-C1F6-BF7C-8863E7CD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99039-ED7A-C30C-D3C2-24D15BD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93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4CCF-8620-DD45-5451-223D76D4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EB6AA-1703-2114-25D1-BB67EF3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EF72-2B91-8FF6-D91F-06F7EA18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7446-E0E2-F09C-27F2-4C27D6EF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491E-678C-A9AE-91D4-5C653D63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24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07AA-7449-578F-C5BB-63E86B1C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0C58-C691-E12F-592D-6916198F8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3E709-E050-8266-023C-8E57D272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8980E-5775-143E-0070-5333BCAC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787D-A613-21CB-7569-7B1AC4D9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6E12-E837-C569-6B35-9C8F9B9B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25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DCC-93CB-839A-7ED3-762E6961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3717-5DCD-4F0C-533F-D13A13717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97B9A-13C9-1C57-3DAE-5829C9C1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EAED6-C7ED-6387-41DD-5D7044DFE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BD2A0-1A3B-7FB3-CC62-B9BE3E1FB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163BC-E452-7750-0371-F2F0440F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1FFB4-93A9-1C43-9101-6DBB8124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50163-C590-CA6F-BC8B-B024BEE9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3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4A2D-30EE-06EA-B2E3-DBF2ADAE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6D465-54C6-CB73-7700-761C3E90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F62BC-0DBF-1C8B-5AC1-0E34CFF1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0EF9D-5D0A-6EE8-D32C-D27B29BC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95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B481-6415-6FA3-61CA-09C14CA5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86703-065E-80BE-1AD5-0128E297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A4D28-8ECE-305B-221D-47EC3D54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44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FDFA-03DA-CAB4-4792-6E8B2AE3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F394-D97A-5B5B-7D72-AE77E520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590CA-BF03-5EB4-E026-C85641EE8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6A43-6DAE-ABDF-B7E6-3CC08036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DCF1E-36AB-F51C-1E84-91831BA7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F8892-207F-8158-7E75-E42905E9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12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6720-9D08-5EEB-6A39-8B2E52AC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BA016-7639-031B-87BD-02D99C1D7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45BD-17AF-85F8-9CBB-5E74D0E5F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3A12-ACD0-8AB4-374F-EADFA9AA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D9CC-ADEC-AF9E-0F50-6798E342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BD941-5449-8BB5-73F4-95B36B2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19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DC7D2-7122-EB40-4FDE-AE50BD44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15E31-58A3-DE7B-B888-E8D68075F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2232-FB57-C9D8-2A69-08503D605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C3CA-D9DF-C590-2BCF-87C229B21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FDABA-C825-0DD4-FC01-F9ABFFDB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5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1AA9FC1-15DA-1AD3-1987-2807012A3D17}"/>
              </a:ext>
            </a:extLst>
          </p:cNvPr>
          <p:cNvGrpSpPr/>
          <p:nvPr/>
        </p:nvGrpSpPr>
        <p:grpSpPr>
          <a:xfrm>
            <a:off x="1236305" y="996219"/>
            <a:ext cx="3953692" cy="2299061"/>
            <a:chOff x="775061" y="2917371"/>
            <a:chExt cx="3953692" cy="229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25355B-B3C6-EC3C-F01D-7C3CEA9CEADA}"/>
                </a:ext>
              </a:extLst>
            </p:cNvPr>
            <p:cNvSpPr/>
            <p:nvPr/>
          </p:nvSpPr>
          <p:spPr>
            <a:xfrm>
              <a:off x="775061" y="2917371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805A40-1D53-3028-7223-78272D085C35}"/>
                </a:ext>
              </a:extLst>
            </p:cNvPr>
            <p:cNvSpPr/>
            <p:nvPr/>
          </p:nvSpPr>
          <p:spPr>
            <a:xfrm>
              <a:off x="1053957" y="3072626"/>
              <a:ext cx="2847253" cy="76944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PYTHON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0BE27-BDF4-1234-D6C3-9C30FC26B797}"/>
                </a:ext>
              </a:extLst>
            </p:cNvPr>
            <p:cNvSpPr/>
            <p:nvPr/>
          </p:nvSpPr>
          <p:spPr>
            <a:xfrm>
              <a:off x="1086821" y="3799491"/>
              <a:ext cx="174522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BASICS FOR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FB6522-8BFC-AA50-B92A-72178366D6E5}"/>
                </a:ext>
              </a:extLst>
            </p:cNvPr>
            <p:cNvSpPr/>
            <p:nvPr/>
          </p:nvSpPr>
          <p:spPr>
            <a:xfrm>
              <a:off x="1088573" y="4164765"/>
              <a:ext cx="3326673" cy="95410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r>
                <a:rPr lang="en-US" sz="2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NETWORK</a:t>
              </a:r>
            </a:p>
            <a:p>
              <a:pPr algn="r"/>
              <a:r>
                <a:rPr lang="en-US" sz="2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  ENGNEERS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F076FC-B494-8A67-5DBD-00739887F08D}"/>
              </a:ext>
            </a:extLst>
          </p:cNvPr>
          <p:cNvGrpSpPr/>
          <p:nvPr/>
        </p:nvGrpSpPr>
        <p:grpSpPr>
          <a:xfrm>
            <a:off x="5329650" y="996219"/>
            <a:ext cx="3953692" cy="2299061"/>
            <a:chOff x="1166946" y="2279469"/>
            <a:chExt cx="3953692" cy="22990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25355B-B3C6-EC3C-F01D-7C3CEA9CEADA}"/>
                </a:ext>
              </a:extLst>
            </p:cNvPr>
            <p:cNvSpPr/>
            <p:nvPr/>
          </p:nvSpPr>
          <p:spPr>
            <a:xfrm>
              <a:off x="1166946" y="2279469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805A40-1D53-3028-7223-78272D085C35}"/>
                </a:ext>
              </a:extLst>
            </p:cNvPr>
            <p:cNvSpPr/>
            <p:nvPr/>
          </p:nvSpPr>
          <p:spPr>
            <a:xfrm>
              <a:off x="1395544" y="2429264"/>
              <a:ext cx="3470373" cy="11387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NETWORK</a:t>
              </a:r>
            </a:p>
            <a:p>
              <a:pPr algn="ctr"/>
              <a:r>
                <a:rPr lang="en-US" sz="3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AUTOMATION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00BE27-BDF4-1234-D6C3-9C30FC26B797}"/>
                </a:ext>
              </a:extLst>
            </p:cNvPr>
            <p:cNvSpPr/>
            <p:nvPr/>
          </p:nvSpPr>
          <p:spPr>
            <a:xfrm>
              <a:off x="2660891" y="3554378"/>
              <a:ext cx="93968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WITH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EFB6522-8BFC-AA50-B92A-72178366D6E5}"/>
                </a:ext>
              </a:extLst>
            </p:cNvPr>
            <p:cNvSpPr/>
            <p:nvPr/>
          </p:nvSpPr>
          <p:spPr>
            <a:xfrm>
              <a:off x="1433185" y="3935268"/>
              <a:ext cx="3421213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9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F076FC-B494-8A67-5DBD-00739887F08D}"/>
              </a:ext>
            </a:extLst>
          </p:cNvPr>
          <p:cNvGrpSpPr/>
          <p:nvPr/>
        </p:nvGrpSpPr>
        <p:grpSpPr>
          <a:xfrm>
            <a:off x="1166946" y="2279469"/>
            <a:ext cx="3953692" cy="2299061"/>
            <a:chOff x="1166946" y="2279469"/>
            <a:chExt cx="3953692" cy="229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25355B-B3C6-EC3C-F01D-7C3CEA9CEADA}"/>
                </a:ext>
              </a:extLst>
            </p:cNvPr>
            <p:cNvSpPr/>
            <p:nvPr/>
          </p:nvSpPr>
          <p:spPr>
            <a:xfrm>
              <a:off x="1166946" y="2279469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805A40-1D53-3028-7223-78272D085C35}"/>
                </a:ext>
              </a:extLst>
            </p:cNvPr>
            <p:cNvSpPr/>
            <p:nvPr/>
          </p:nvSpPr>
          <p:spPr>
            <a:xfrm>
              <a:off x="1378789" y="2509365"/>
              <a:ext cx="2862001" cy="61555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ADVANCED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FB6522-8BFC-AA50-B92A-72178366D6E5}"/>
                </a:ext>
              </a:extLst>
            </p:cNvPr>
            <p:cNvSpPr/>
            <p:nvPr/>
          </p:nvSpPr>
          <p:spPr>
            <a:xfrm>
              <a:off x="2751909" y="3912872"/>
              <a:ext cx="2194565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FB9571-7895-006B-76E1-BBABB94878D8}"/>
                </a:ext>
              </a:extLst>
            </p:cNvPr>
            <p:cNvSpPr/>
            <p:nvPr/>
          </p:nvSpPr>
          <p:spPr>
            <a:xfrm>
              <a:off x="2358764" y="3100480"/>
              <a:ext cx="1620957" cy="83099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BGP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4D8652-C3D3-396F-1C29-0875260091B0}"/>
              </a:ext>
            </a:extLst>
          </p:cNvPr>
          <p:cNvGrpSpPr/>
          <p:nvPr/>
        </p:nvGrpSpPr>
        <p:grpSpPr>
          <a:xfrm>
            <a:off x="5220765" y="2279469"/>
            <a:ext cx="3953692" cy="2299061"/>
            <a:chOff x="1166946" y="2279469"/>
            <a:chExt cx="3953692" cy="22990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841A83-B97C-176F-5B55-6E67FDE2DEEF}"/>
                </a:ext>
              </a:extLst>
            </p:cNvPr>
            <p:cNvSpPr/>
            <p:nvPr/>
          </p:nvSpPr>
          <p:spPr>
            <a:xfrm>
              <a:off x="1166946" y="2279469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27D9AE-ED1B-0E1F-98DC-002DF5FC3023}"/>
                </a:ext>
              </a:extLst>
            </p:cNvPr>
            <p:cNvSpPr/>
            <p:nvPr/>
          </p:nvSpPr>
          <p:spPr>
            <a:xfrm>
              <a:off x="1498760" y="2561619"/>
              <a:ext cx="3336170" cy="61555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VXLAN-EVPN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2C5640-752F-17A7-7448-AEEDBB9098F8}"/>
                </a:ext>
              </a:extLst>
            </p:cNvPr>
            <p:cNvSpPr/>
            <p:nvPr/>
          </p:nvSpPr>
          <p:spPr>
            <a:xfrm>
              <a:off x="1498761" y="3869327"/>
              <a:ext cx="3447714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DATA CENTERS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B48B9-4FEA-2EB9-D2BB-D2922D628904}"/>
                </a:ext>
              </a:extLst>
            </p:cNvPr>
            <p:cNvSpPr/>
            <p:nvPr/>
          </p:nvSpPr>
          <p:spPr>
            <a:xfrm>
              <a:off x="2701203" y="3288062"/>
              <a:ext cx="885178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49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F076FC-B494-8A67-5DBD-00739887F08D}"/>
              </a:ext>
            </a:extLst>
          </p:cNvPr>
          <p:cNvGrpSpPr/>
          <p:nvPr/>
        </p:nvGrpSpPr>
        <p:grpSpPr>
          <a:xfrm>
            <a:off x="1166946" y="2279469"/>
            <a:ext cx="3953692" cy="2299061"/>
            <a:chOff x="1166946" y="2279469"/>
            <a:chExt cx="3953692" cy="229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25355B-B3C6-EC3C-F01D-7C3CEA9CEADA}"/>
                </a:ext>
              </a:extLst>
            </p:cNvPr>
            <p:cNvSpPr/>
            <p:nvPr/>
          </p:nvSpPr>
          <p:spPr>
            <a:xfrm>
              <a:off x="1166946" y="2279469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805A40-1D53-3028-7223-78272D085C35}"/>
                </a:ext>
              </a:extLst>
            </p:cNvPr>
            <p:cNvSpPr/>
            <p:nvPr/>
          </p:nvSpPr>
          <p:spPr>
            <a:xfrm>
              <a:off x="1734592" y="2522197"/>
              <a:ext cx="2818400" cy="73866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SR-MPLS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FB9571-7895-006B-76E1-BBABB94878D8}"/>
                </a:ext>
              </a:extLst>
            </p:cNvPr>
            <p:cNvSpPr/>
            <p:nvPr/>
          </p:nvSpPr>
          <p:spPr>
            <a:xfrm>
              <a:off x="1423849" y="3316972"/>
              <a:ext cx="3439886" cy="107721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Segment</a:t>
              </a:r>
            </a:p>
            <a:p>
              <a:pPr algn="ctr"/>
              <a:r>
                <a:rPr lang="en-US" sz="3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11A246-5EEA-FCB5-5360-40846D12B81F}"/>
              </a:ext>
            </a:extLst>
          </p:cNvPr>
          <p:cNvGrpSpPr/>
          <p:nvPr/>
        </p:nvGrpSpPr>
        <p:grpSpPr>
          <a:xfrm>
            <a:off x="5251265" y="2279469"/>
            <a:ext cx="3953692" cy="2299061"/>
            <a:chOff x="1166946" y="2279469"/>
            <a:chExt cx="3953692" cy="22990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41AD61-2546-D21D-33CF-78193CEA6A25}"/>
                </a:ext>
              </a:extLst>
            </p:cNvPr>
            <p:cNvSpPr/>
            <p:nvPr/>
          </p:nvSpPr>
          <p:spPr>
            <a:xfrm>
              <a:off x="1166946" y="2279469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017ADD-D306-0B22-C2CF-B0FDC697CDEB}"/>
                </a:ext>
              </a:extLst>
            </p:cNvPr>
            <p:cNvSpPr/>
            <p:nvPr/>
          </p:nvSpPr>
          <p:spPr>
            <a:xfrm>
              <a:off x="2303659" y="2522197"/>
              <a:ext cx="1680267" cy="73866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SRv6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4A8DD5-2C78-3691-4BF0-E46EB4615425}"/>
                </a:ext>
              </a:extLst>
            </p:cNvPr>
            <p:cNvSpPr/>
            <p:nvPr/>
          </p:nvSpPr>
          <p:spPr>
            <a:xfrm>
              <a:off x="1423849" y="3316972"/>
              <a:ext cx="3439886" cy="107721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Segment</a:t>
              </a:r>
            </a:p>
            <a:p>
              <a:pPr algn="ctr"/>
              <a:r>
                <a:rPr lang="en-US" sz="3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32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19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Abdullah Al Naser</dc:creator>
  <cp:lastModifiedBy>Md Abdullah Al Naser</cp:lastModifiedBy>
  <cp:revision>24</cp:revision>
  <dcterms:created xsi:type="dcterms:W3CDTF">2024-07-28T10:24:10Z</dcterms:created>
  <dcterms:modified xsi:type="dcterms:W3CDTF">2024-07-28T11:31:09Z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6ca7b2a-4f6d-4766-806a-1a0c76ea1c59_Enabled">
    <vt:lpwstr>true</vt:lpwstr>
  </property>
  <property fmtid="{D5CDD505-2E9C-101B-9397-08002B2CF9AE}" pid="3" name="MSIP_Label_66ca7b2a-4f6d-4766-806a-1a0c76ea1c59_SetDate">
    <vt:lpwstr>2024-07-28T10:25:08Z</vt:lpwstr>
  </property>
  <property fmtid="{D5CDD505-2E9C-101B-9397-08002B2CF9AE}" pid="4" name="MSIP_Label_66ca7b2a-4f6d-4766-806a-1a0c76ea1c59_Method">
    <vt:lpwstr>Standard</vt:lpwstr>
  </property>
  <property fmtid="{D5CDD505-2E9C-101B-9397-08002B2CF9AE}" pid="5" name="MSIP_Label_66ca7b2a-4f6d-4766-806a-1a0c76ea1c59_Name">
    <vt:lpwstr>Internal</vt:lpwstr>
  </property>
  <property fmtid="{D5CDD505-2E9C-101B-9397-08002B2CF9AE}" pid="6" name="MSIP_Label_66ca7b2a-4f6d-4766-806a-1a0c76ea1c59_SiteId">
    <vt:lpwstr>127d8d0d-7ccf-473d-ab09-6e44ad752ded</vt:lpwstr>
  </property>
  <property fmtid="{D5CDD505-2E9C-101B-9397-08002B2CF9AE}" pid="7" name="MSIP_Label_66ca7b2a-4f6d-4766-806a-1a0c76ea1c59_ActionId">
    <vt:lpwstr>75f048df-5df0-4b14-8386-280e87efb1f8</vt:lpwstr>
  </property>
  <property fmtid="{D5CDD505-2E9C-101B-9397-08002B2CF9AE}" pid="8" name="MSIP_Label_66ca7b2a-4f6d-4766-806a-1a0c76ea1c59_ContentBits">
    <vt:lpwstr>0</vt:lpwstr>
  </property>
</Properties>
</file>